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3"/>
  </p:notesMasterIdLst>
  <p:sldIdLst>
    <p:sldId id="256" r:id="rId2"/>
    <p:sldId id="350" r:id="rId3"/>
    <p:sldId id="352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312" r:id="rId18"/>
    <p:sldId id="353" r:id="rId19"/>
    <p:sldId id="354" r:id="rId20"/>
    <p:sldId id="355" r:id="rId21"/>
    <p:sldId id="356" r:id="rId22"/>
    <p:sldId id="357" r:id="rId23"/>
    <p:sldId id="358" r:id="rId24"/>
    <p:sldId id="365" r:id="rId25"/>
    <p:sldId id="359" r:id="rId26"/>
    <p:sldId id="360" r:id="rId27"/>
    <p:sldId id="361" r:id="rId28"/>
    <p:sldId id="362" r:id="rId29"/>
    <p:sldId id="363" r:id="rId30"/>
    <p:sldId id="364" r:id="rId31"/>
    <p:sldId id="366" r:id="rId32"/>
    <p:sldId id="367" r:id="rId33"/>
    <p:sldId id="369" r:id="rId34"/>
    <p:sldId id="368" r:id="rId35"/>
    <p:sldId id="370" r:id="rId36"/>
    <p:sldId id="371" r:id="rId37"/>
    <p:sldId id="373" r:id="rId38"/>
    <p:sldId id="374" r:id="rId39"/>
    <p:sldId id="381" r:id="rId40"/>
    <p:sldId id="372" r:id="rId41"/>
    <p:sldId id="375" r:id="rId42"/>
    <p:sldId id="382" r:id="rId43"/>
    <p:sldId id="377" r:id="rId44"/>
    <p:sldId id="378" r:id="rId45"/>
    <p:sldId id="376" r:id="rId46"/>
    <p:sldId id="379" r:id="rId47"/>
    <p:sldId id="383" r:id="rId48"/>
    <p:sldId id="380" r:id="rId49"/>
    <p:sldId id="384" r:id="rId50"/>
    <p:sldId id="385" r:id="rId51"/>
    <p:sldId id="38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63037-39AF-4DB8-A77D-F260F0CB0DDC}" v="7382" dt="2018-06-08T13:21:40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91335" autoAdjust="0"/>
  </p:normalViewPr>
  <p:slideViewPr>
    <p:cSldViewPr snapToGrid="0">
      <p:cViewPr varScale="1">
        <p:scale>
          <a:sx n="101" d="100"/>
          <a:sy n="101" d="100"/>
        </p:scale>
        <p:origin x="175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3cfcecfb-e1c5-42b2-8d44-389cd8d391dd" providerId="ADAL" clId="{340FCDD4-576B-4623-BE13-16C4994DB7EF}"/>
    <pc:docChg chg="undo redo custSel addSld delSld modSld sldOrd">
      <pc:chgData name=" " userId="3cfcecfb-e1c5-42b2-8d44-389cd8d391dd" providerId="ADAL" clId="{340FCDD4-576B-4623-BE13-16C4994DB7EF}" dt="2018-06-08T13:21:40.625" v="7376" actId="20577"/>
      <pc:docMkLst>
        <pc:docMk/>
      </pc:docMkLst>
      <pc:sldChg chg="modSp">
        <pc:chgData name=" " userId="3cfcecfb-e1c5-42b2-8d44-389cd8d391dd" providerId="ADAL" clId="{340FCDD4-576B-4623-BE13-16C4994DB7EF}" dt="2018-06-08T08:53:24.318" v="22"/>
        <pc:sldMkLst>
          <pc:docMk/>
          <pc:sldMk cId="4259486640" sldId="256"/>
        </pc:sldMkLst>
        <pc:spChg chg="mod">
          <ac:chgData name=" " userId="3cfcecfb-e1c5-42b2-8d44-389cd8d391dd" providerId="ADAL" clId="{340FCDD4-576B-4623-BE13-16C4994DB7EF}" dt="2018-06-08T08:53:24.318" v="22"/>
          <ac:spMkLst>
            <pc:docMk/>
            <pc:sldMk cId="4259486640" sldId="256"/>
            <ac:spMk id="3" creationId="{2A0562C5-550B-4CBA-82D9-B2639F33DD61}"/>
          </ac:spMkLst>
        </pc:spChg>
      </pc:sldChg>
      <pc:sldChg chg="modSp">
        <pc:chgData name=" " userId="3cfcecfb-e1c5-42b2-8d44-389cd8d391dd" providerId="ADAL" clId="{340FCDD4-576B-4623-BE13-16C4994DB7EF}" dt="2018-06-08T08:53:35.443" v="39" actId="20577"/>
        <pc:sldMkLst>
          <pc:docMk/>
          <pc:sldMk cId="1988304548" sldId="312"/>
        </pc:sldMkLst>
        <pc:spChg chg="mod">
          <ac:chgData name=" " userId="3cfcecfb-e1c5-42b2-8d44-389cd8d391dd" providerId="ADAL" clId="{340FCDD4-576B-4623-BE13-16C4994DB7EF}" dt="2018-06-08T08:53:34.217" v="36"/>
          <ac:spMkLst>
            <pc:docMk/>
            <pc:sldMk cId="1988304548" sldId="312"/>
            <ac:spMk id="2" creationId="{311C0302-B693-463E-B258-48F6CDD64186}"/>
          </ac:spMkLst>
        </pc:spChg>
        <pc:spChg chg="mod">
          <ac:chgData name=" " userId="3cfcecfb-e1c5-42b2-8d44-389cd8d391dd" providerId="ADAL" clId="{340FCDD4-576B-4623-BE13-16C4994DB7EF}" dt="2018-06-08T08:53:35.443" v="39" actId="20577"/>
          <ac:spMkLst>
            <pc:docMk/>
            <pc:sldMk cId="1988304548" sldId="312"/>
            <ac:spMk id="3" creationId="{0A7A5F92-CD30-4C9B-AA9E-6C4755A7EF5A}"/>
          </ac:spMkLst>
        </pc:spChg>
      </pc:sldChg>
      <pc:sldChg chg="del">
        <pc:chgData name=" " userId="3cfcecfb-e1c5-42b2-8d44-389cd8d391dd" providerId="ADAL" clId="{340FCDD4-576B-4623-BE13-16C4994DB7EF}" dt="2018-06-08T08:53:51.152" v="67" actId="2696"/>
        <pc:sldMkLst>
          <pc:docMk/>
          <pc:sldMk cId="3861988998" sldId="313"/>
        </pc:sldMkLst>
      </pc:sldChg>
      <pc:sldChg chg="del">
        <pc:chgData name=" " userId="3cfcecfb-e1c5-42b2-8d44-389cd8d391dd" providerId="ADAL" clId="{340FCDD4-576B-4623-BE13-16C4994DB7EF}" dt="2018-06-08T08:53:51.160" v="68" actId="2696"/>
        <pc:sldMkLst>
          <pc:docMk/>
          <pc:sldMk cId="2028929245" sldId="314"/>
        </pc:sldMkLst>
      </pc:sldChg>
      <pc:sldChg chg="del">
        <pc:chgData name=" " userId="3cfcecfb-e1c5-42b2-8d44-389cd8d391dd" providerId="ADAL" clId="{340FCDD4-576B-4623-BE13-16C4994DB7EF}" dt="2018-06-08T08:53:51.176" v="69" actId="2696"/>
        <pc:sldMkLst>
          <pc:docMk/>
          <pc:sldMk cId="220549723" sldId="315"/>
        </pc:sldMkLst>
      </pc:sldChg>
      <pc:sldChg chg="del">
        <pc:chgData name=" " userId="3cfcecfb-e1c5-42b2-8d44-389cd8d391dd" providerId="ADAL" clId="{340FCDD4-576B-4623-BE13-16C4994DB7EF}" dt="2018-06-08T08:53:51.183" v="70" actId="2696"/>
        <pc:sldMkLst>
          <pc:docMk/>
          <pc:sldMk cId="1733830017" sldId="316"/>
        </pc:sldMkLst>
      </pc:sldChg>
      <pc:sldChg chg="del">
        <pc:chgData name=" " userId="3cfcecfb-e1c5-42b2-8d44-389cd8d391dd" providerId="ADAL" clId="{340FCDD4-576B-4623-BE13-16C4994DB7EF}" dt="2018-06-08T08:53:51.195" v="71" actId="2696"/>
        <pc:sldMkLst>
          <pc:docMk/>
          <pc:sldMk cId="1614488120" sldId="317"/>
        </pc:sldMkLst>
      </pc:sldChg>
      <pc:sldChg chg="del">
        <pc:chgData name=" " userId="3cfcecfb-e1c5-42b2-8d44-389cd8d391dd" providerId="ADAL" clId="{340FCDD4-576B-4623-BE13-16C4994DB7EF}" dt="2018-06-08T08:53:51.213" v="72" actId="2696"/>
        <pc:sldMkLst>
          <pc:docMk/>
          <pc:sldMk cId="4164267676" sldId="318"/>
        </pc:sldMkLst>
      </pc:sldChg>
      <pc:sldChg chg="del">
        <pc:chgData name=" " userId="3cfcecfb-e1c5-42b2-8d44-389cd8d391dd" providerId="ADAL" clId="{340FCDD4-576B-4623-BE13-16C4994DB7EF}" dt="2018-06-08T08:53:51.219" v="73" actId="2696"/>
        <pc:sldMkLst>
          <pc:docMk/>
          <pc:sldMk cId="4169012747" sldId="319"/>
        </pc:sldMkLst>
      </pc:sldChg>
      <pc:sldChg chg="del">
        <pc:chgData name=" " userId="3cfcecfb-e1c5-42b2-8d44-389cd8d391dd" providerId="ADAL" clId="{340FCDD4-576B-4623-BE13-16C4994DB7EF}" dt="2018-06-08T08:53:51.226" v="74" actId="2696"/>
        <pc:sldMkLst>
          <pc:docMk/>
          <pc:sldMk cId="1722354191" sldId="320"/>
        </pc:sldMkLst>
      </pc:sldChg>
      <pc:sldChg chg="del">
        <pc:chgData name=" " userId="3cfcecfb-e1c5-42b2-8d44-389cd8d391dd" providerId="ADAL" clId="{340FCDD4-576B-4623-BE13-16C4994DB7EF}" dt="2018-06-08T08:53:51.241" v="75" actId="2696"/>
        <pc:sldMkLst>
          <pc:docMk/>
          <pc:sldMk cId="2524770769" sldId="321"/>
        </pc:sldMkLst>
      </pc:sldChg>
      <pc:sldChg chg="del">
        <pc:chgData name=" " userId="3cfcecfb-e1c5-42b2-8d44-389cd8d391dd" providerId="ADAL" clId="{340FCDD4-576B-4623-BE13-16C4994DB7EF}" dt="2018-06-08T08:53:51.258" v="76" actId="2696"/>
        <pc:sldMkLst>
          <pc:docMk/>
          <pc:sldMk cId="3999695457" sldId="322"/>
        </pc:sldMkLst>
      </pc:sldChg>
      <pc:sldChg chg="del">
        <pc:chgData name=" " userId="3cfcecfb-e1c5-42b2-8d44-389cd8d391dd" providerId="ADAL" clId="{340FCDD4-576B-4623-BE13-16C4994DB7EF}" dt="2018-06-08T08:53:51.269" v="77" actId="2696"/>
        <pc:sldMkLst>
          <pc:docMk/>
          <pc:sldMk cId="3034337817" sldId="323"/>
        </pc:sldMkLst>
      </pc:sldChg>
      <pc:sldChg chg="del">
        <pc:chgData name=" " userId="3cfcecfb-e1c5-42b2-8d44-389cd8d391dd" providerId="ADAL" clId="{340FCDD4-576B-4623-BE13-16C4994DB7EF}" dt="2018-06-08T08:53:51.287" v="78" actId="2696"/>
        <pc:sldMkLst>
          <pc:docMk/>
          <pc:sldMk cId="3818597384" sldId="324"/>
        </pc:sldMkLst>
      </pc:sldChg>
      <pc:sldChg chg="del">
        <pc:chgData name=" " userId="3cfcecfb-e1c5-42b2-8d44-389cd8d391dd" providerId="ADAL" clId="{340FCDD4-576B-4623-BE13-16C4994DB7EF}" dt="2018-06-08T08:53:51.302" v="79" actId="2696"/>
        <pc:sldMkLst>
          <pc:docMk/>
          <pc:sldMk cId="96471972" sldId="325"/>
        </pc:sldMkLst>
      </pc:sldChg>
      <pc:sldChg chg="del">
        <pc:chgData name=" " userId="3cfcecfb-e1c5-42b2-8d44-389cd8d391dd" providerId="ADAL" clId="{340FCDD4-576B-4623-BE13-16C4994DB7EF}" dt="2018-06-08T08:53:51.318" v="80" actId="2696"/>
        <pc:sldMkLst>
          <pc:docMk/>
          <pc:sldMk cId="1246180201" sldId="326"/>
        </pc:sldMkLst>
      </pc:sldChg>
      <pc:sldChg chg="del">
        <pc:chgData name=" " userId="3cfcecfb-e1c5-42b2-8d44-389cd8d391dd" providerId="ADAL" clId="{340FCDD4-576B-4623-BE13-16C4994DB7EF}" dt="2018-06-08T08:53:51.330" v="81" actId="2696"/>
        <pc:sldMkLst>
          <pc:docMk/>
          <pc:sldMk cId="2218739714" sldId="327"/>
        </pc:sldMkLst>
      </pc:sldChg>
      <pc:sldChg chg="del">
        <pc:chgData name=" " userId="3cfcecfb-e1c5-42b2-8d44-389cd8d391dd" providerId="ADAL" clId="{340FCDD4-576B-4623-BE13-16C4994DB7EF}" dt="2018-06-08T08:53:51.343" v="82" actId="2696"/>
        <pc:sldMkLst>
          <pc:docMk/>
          <pc:sldMk cId="1567970938" sldId="328"/>
        </pc:sldMkLst>
      </pc:sldChg>
      <pc:sldChg chg="del">
        <pc:chgData name=" " userId="3cfcecfb-e1c5-42b2-8d44-389cd8d391dd" providerId="ADAL" clId="{340FCDD4-576B-4623-BE13-16C4994DB7EF}" dt="2018-06-08T08:53:51.357" v="83" actId="2696"/>
        <pc:sldMkLst>
          <pc:docMk/>
          <pc:sldMk cId="1651027510" sldId="329"/>
        </pc:sldMkLst>
      </pc:sldChg>
      <pc:sldChg chg="del">
        <pc:chgData name=" " userId="3cfcecfb-e1c5-42b2-8d44-389cd8d391dd" providerId="ADAL" clId="{340FCDD4-576B-4623-BE13-16C4994DB7EF}" dt="2018-06-08T08:53:51.363" v="84" actId="2696"/>
        <pc:sldMkLst>
          <pc:docMk/>
          <pc:sldMk cId="3906037940" sldId="330"/>
        </pc:sldMkLst>
      </pc:sldChg>
      <pc:sldChg chg="del">
        <pc:chgData name=" " userId="3cfcecfb-e1c5-42b2-8d44-389cd8d391dd" providerId="ADAL" clId="{340FCDD4-576B-4623-BE13-16C4994DB7EF}" dt="2018-06-08T08:53:51.372" v="85" actId="2696"/>
        <pc:sldMkLst>
          <pc:docMk/>
          <pc:sldMk cId="71287866" sldId="331"/>
        </pc:sldMkLst>
      </pc:sldChg>
      <pc:sldChg chg="del">
        <pc:chgData name=" " userId="3cfcecfb-e1c5-42b2-8d44-389cd8d391dd" providerId="ADAL" clId="{340FCDD4-576B-4623-BE13-16C4994DB7EF}" dt="2018-06-08T08:53:51.382" v="86" actId="2696"/>
        <pc:sldMkLst>
          <pc:docMk/>
          <pc:sldMk cId="1136616478" sldId="332"/>
        </pc:sldMkLst>
      </pc:sldChg>
      <pc:sldChg chg="del">
        <pc:chgData name=" " userId="3cfcecfb-e1c5-42b2-8d44-389cd8d391dd" providerId="ADAL" clId="{340FCDD4-576B-4623-BE13-16C4994DB7EF}" dt="2018-06-08T08:53:51.397" v="87" actId="2696"/>
        <pc:sldMkLst>
          <pc:docMk/>
          <pc:sldMk cId="978051048" sldId="333"/>
        </pc:sldMkLst>
      </pc:sldChg>
      <pc:sldChg chg="del">
        <pc:chgData name=" " userId="3cfcecfb-e1c5-42b2-8d44-389cd8d391dd" providerId="ADAL" clId="{340FCDD4-576B-4623-BE13-16C4994DB7EF}" dt="2018-06-08T08:53:51.415" v="88" actId="2696"/>
        <pc:sldMkLst>
          <pc:docMk/>
          <pc:sldMk cId="381045362" sldId="334"/>
        </pc:sldMkLst>
      </pc:sldChg>
      <pc:sldChg chg="del">
        <pc:chgData name=" " userId="3cfcecfb-e1c5-42b2-8d44-389cd8d391dd" providerId="ADAL" clId="{340FCDD4-576B-4623-BE13-16C4994DB7EF}" dt="2018-06-08T08:53:51.427" v="89" actId="2696"/>
        <pc:sldMkLst>
          <pc:docMk/>
          <pc:sldMk cId="2470105258" sldId="335"/>
        </pc:sldMkLst>
      </pc:sldChg>
      <pc:sldChg chg="del">
        <pc:chgData name=" " userId="3cfcecfb-e1c5-42b2-8d44-389cd8d391dd" providerId="ADAL" clId="{340FCDD4-576B-4623-BE13-16C4994DB7EF}" dt="2018-06-08T08:53:51.432" v="90" actId="2696"/>
        <pc:sldMkLst>
          <pc:docMk/>
          <pc:sldMk cId="2202728859" sldId="336"/>
        </pc:sldMkLst>
      </pc:sldChg>
      <pc:sldChg chg="addSp delSp modSp">
        <pc:chgData name=" " userId="3cfcecfb-e1c5-42b2-8d44-389cd8d391dd" providerId="ADAL" clId="{340FCDD4-576B-4623-BE13-16C4994DB7EF}" dt="2018-06-08T09:32:22.448" v="2088"/>
        <pc:sldMkLst>
          <pc:docMk/>
          <pc:sldMk cId="1974028799" sldId="348"/>
        </pc:sldMkLst>
        <pc:spChg chg="mod">
          <ac:chgData name=" " userId="3cfcecfb-e1c5-42b2-8d44-389cd8d391dd" providerId="ADAL" clId="{340FCDD4-576B-4623-BE13-16C4994DB7EF}" dt="2018-06-08T08:53:45.765" v="49"/>
          <ac:spMkLst>
            <pc:docMk/>
            <pc:sldMk cId="1974028799" sldId="348"/>
            <ac:spMk id="2" creationId="{73522EA5-D928-4419-9D44-FC9D9A23AC5B}"/>
          </ac:spMkLst>
        </pc:spChg>
        <pc:spChg chg="add del mod">
          <ac:chgData name=" " userId="3cfcecfb-e1c5-42b2-8d44-389cd8d391dd" providerId="ADAL" clId="{340FCDD4-576B-4623-BE13-16C4994DB7EF}" dt="2018-06-08T09:32:15.977" v="2066"/>
          <ac:spMkLst>
            <pc:docMk/>
            <pc:sldMk cId="1974028799" sldId="348"/>
            <ac:spMk id="3" creationId="{7A96E4CF-D202-45ED-8472-5D18675699C9}"/>
          </ac:spMkLst>
        </pc:spChg>
        <pc:spChg chg="del">
          <ac:chgData name=" " userId="3cfcecfb-e1c5-42b2-8d44-389cd8d391dd" providerId="ADAL" clId="{340FCDD4-576B-4623-BE13-16C4994DB7EF}" dt="2018-06-08T08:53:48.860" v="51" actId="478"/>
          <ac:spMkLst>
            <pc:docMk/>
            <pc:sldMk cId="1974028799" sldId="348"/>
            <ac:spMk id="5" creationId="{09F8C35F-6C6A-4B6D-8EE1-533A785714C6}"/>
          </ac:spMkLst>
        </pc:spChg>
        <pc:spChg chg="del">
          <ac:chgData name=" " userId="3cfcecfb-e1c5-42b2-8d44-389cd8d391dd" providerId="ADAL" clId="{340FCDD4-576B-4623-BE13-16C4994DB7EF}" dt="2018-06-08T08:53:48.860" v="51" actId="478"/>
          <ac:spMkLst>
            <pc:docMk/>
            <pc:sldMk cId="1974028799" sldId="348"/>
            <ac:spMk id="6" creationId="{A27C36E0-7F60-4074-AC95-2CE6A77A0B27}"/>
          </ac:spMkLst>
        </pc:spChg>
        <pc:spChg chg="del">
          <ac:chgData name=" " userId="3cfcecfb-e1c5-42b2-8d44-389cd8d391dd" providerId="ADAL" clId="{340FCDD4-576B-4623-BE13-16C4994DB7EF}" dt="2018-06-08T08:53:48.860" v="51" actId="478"/>
          <ac:spMkLst>
            <pc:docMk/>
            <pc:sldMk cId="1974028799" sldId="348"/>
            <ac:spMk id="7" creationId="{AA94CE20-DC80-4FED-A9F7-C354DC63E88F}"/>
          </ac:spMkLst>
        </pc:spChg>
        <pc:spChg chg="add mod">
          <ac:chgData name=" " userId="3cfcecfb-e1c5-42b2-8d44-389cd8d391dd" providerId="ADAL" clId="{340FCDD4-576B-4623-BE13-16C4994DB7EF}" dt="2018-06-08T09:13:13.637" v="1080" actId="1076"/>
          <ac:spMkLst>
            <pc:docMk/>
            <pc:sldMk cId="1974028799" sldId="348"/>
            <ac:spMk id="9" creationId="{FE20FB11-7104-4E84-9794-CBD6931D90D0}"/>
          </ac:spMkLst>
        </pc:spChg>
        <pc:spChg chg="add del mod">
          <ac:chgData name=" " userId="3cfcecfb-e1c5-42b2-8d44-389cd8d391dd" providerId="ADAL" clId="{340FCDD4-576B-4623-BE13-16C4994DB7EF}" dt="2018-06-08T08:57:51.002" v="558"/>
          <ac:spMkLst>
            <pc:docMk/>
            <pc:sldMk cId="1974028799" sldId="348"/>
            <ac:spMk id="12" creationId="{9DA6F8EC-744B-4EDD-A80F-0681F7104A9E}"/>
          </ac:spMkLst>
        </pc:spChg>
        <pc:spChg chg="add mod">
          <ac:chgData name=" " userId="3cfcecfb-e1c5-42b2-8d44-389cd8d391dd" providerId="ADAL" clId="{340FCDD4-576B-4623-BE13-16C4994DB7EF}" dt="2018-06-08T09:32:12.869" v="2054"/>
          <ac:spMkLst>
            <pc:docMk/>
            <pc:sldMk cId="1974028799" sldId="348"/>
            <ac:spMk id="13" creationId="{0535A035-B8D9-4333-A48C-FA66536F6CFB}"/>
          </ac:spMkLst>
        </pc:spChg>
        <pc:spChg chg="add mod">
          <ac:chgData name=" " userId="3cfcecfb-e1c5-42b2-8d44-389cd8d391dd" providerId="ADAL" clId="{340FCDD4-576B-4623-BE13-16C4994DB7EF}" dt="2018-06-08T09:05:52.494" v="884" actId="164"/>
          <ac:spMkLst>
            <pc:docMk/>
            <pc:sldMk cId="1974028799" sldId="348"/>
            <ac:spMk id="14" creationId="{75D2D12E-60CC-41CD-B0DF-65C3DBB24688}"/>
          </ac:spMkLst>
        </pc:spChg>
        <pc:spChg chg="add del mod">
          <ac:chgData name=" " userId="3cfcecfb-e1c5-42b2-8d44-389cd8d391dd" providerId="ADAL" clId="{340FCDD4-576B-4623-BE13-16C4994DB7EF}" dt="2018-06-08T09:09:04.859" v="941" actId="478"/>
          <ac:spMkLst>
            <pc:docMk/>
            <pc:sldMk cId="1974028799" sldId="348"/>
            <ac:spMk id="25" creationId="{99EA72C8-36CD-4E8A-B479-86B4B48BA5F1}"/>
          </ac:spMkLst>
        </pc:spChg>
        <pc:spChg chg="add mod">
          <ac:chgData name=" " userId="3cfcecfb-e1c5-42b2-8d44-389cd8d391dd" providerId="ADAL" clId="{340FCDD4-576B-4623-BE13-16C4994DB7EF}" dt="2018-06-08T09:11:51.982" v="1039" actId="20577"/>
          <ac:spMkLst>
            <pc:docMk/>
            <pc:sldMk cId="1974028799" sldId="348"/>
            <ac:spMk id="31" creationId="{4D279422-4D95-4F46-AE73-4CFC52B18F2A}"/>
          </ac:spMkLst>
        </pc:spChg>
        <pc:spChg chg="add del mod">
          <ac:chgData name=" " userId="3cfcecfb-e1c5-42b2-8d44-389cd8d391dd" providerId="ADAL" clId="{340FCDD4-576B-4623-BE13-16C4994DB7EF}" dt="2018-06-08T09:06:09.504" v="889" actId="478"/>
          <ac:spMkLst>
            <pc:docMk/>
            <pc:sldMk cId="1974028799" sldId="348"/>
            <ac:spMk id="34" creationId="{7C0E822E-3911-4478-96C8-0F6886AD0B86}"/>
          </ac:spMkLst>
        </pc:spChg>
        <pc:spChg chg="add del mod">
          <ac:chgData name=" " userId="3cfcecfb-e1c5-42b2-8d44-389cd8d391dd" providerId="ADAL" clId="{340FCDD4-576B-4623-BE13-16C4994DB7EF}" dt="2018-06-08T09:08:15.811" v="931" actId="478"/>
          <ac:spMkLst>
            <pc:docMk/>
            <pc:sldMk cId="1974028799" sldId="348"/>
            <ac:spMk id="45" creationId="{E5BE23B7-412C-4866-AF94-F99F6C0F88CA}"/>
          </ac:spMkLst>
        </pc:spChg>
        <pc:spChg chg="add mod">
          <ac:chgData name=" " userId="3cfcecfb-e1c5-42b2-8d44-389cd8d391dd" providerId="ADAL" clId="{340FCDD4-576B-4623-BE13-16C4994DB7EF}" dt="2018-06-08T09:32:22.448" v="2088"/>
          <ac:spMkLst>
            <pc:docMk/>
            <pc:sldMk cId="1974028799" sldId="348"/>
            <ac:spMk id="46" creationId="{178BE45A-4CF2-41D9-ADF1-9428A4C596D9}"/>
          </ac:spMkLst>
        </pc:spChg>
        <pc:spChg chg="add mod ord">
          <ac:chgData name=" " userId="3cfcecfb-e1c5-42b2-8d44-389cd8d391dd" providerId="ADAL" clId="{340FCDD4-576B-4623-BE13-16C4994DB7EF}" dt="2018-06-08T09:13:56.865" v="1129" actId="14100"/>
          <ac:spMkLst>
            <pc:docMk/>
            <pc:sldMk cId="1974028799" sldId="348"/>
            <ac:spMk id="48" creationId="{A113BFA4-1C21-4434-BAF5-3F763D495B52}"/>
          </ac:spMkLst>
        </pc:spChg>
        <pc:spChg chg="add mod">
          <ac:chgData name=" " userId="3cfcecfb-e1c5-42b2-8d44-389cd8d391dd" providerId="ADAL" clId="{340FCDD4-576B-4623-BE13-16C4994DB7EF}" dt="2018-06-08T09:13:53.933" v="1128" actId="1076"/>
          <ac:spMkLst>
            <pc:docMk/>
            <pc:sldMk cId="1974028799" sldId="348"/>
            <ac:spMk id="70" creationId="{ECCC22EE-5174-4857-8E88-03C3C6F0ACC7}"/>
          </ac:spMkLst>
        </pc:spChg>
        <pc:grpChg chg="add mod">
          <ac:chgData name=" " userId="3cfcecfb-e1c5-42b2-8d44-389cd8d391dd" providerId="ADAL" clId="{340FCDD4-576B-4623-BE13-16C4994DB7EF}" dt="2018-06-08T09:05:54.362" v="886" actId="1076"/>
          <ac:grpSpMkLst>
            <pc:docMk/>
            <pc:sldMk cId="1974028799" sldId="348"/>
            <ac:grpSpMk id="36" creationId="{50ECF81A-F95A-4FC3-B990-974EC78ACAD0}"/>
          </ac:grpSpMkLst>
        </pc:grpChg>
        <pc:grpChg chg="add mod">
          <ac:chgData name=" " userId="3cfcecfb-e1c5-42b2-8d44-389cd8d391dd" providerId="ADAL" clId="{340FCDD4-576B-4623-BE13-16C4994DB7EF}" dt="2018-06-08T09:06:11.120" v="890" actId="1076"/>
          <ac:grpSpMkLst>
            <pc:docMk/>
            <pc:sldMk cId="1974028799" sldId="348"/>
            <ac:grpSpMk id="39" creationId="{6D23B6BC-ACD1-491E-92CB-69036457D0D1}"/>
          </ac:grpSpMkLst>
        </pc:grpChg>
        <pc:picChg chg="del">
          <ac:chgData name=" " userId="3cfcecfb-e1c5-42b2-8d44-389cd8d391dd" providerId="ADAL" clId="{340FCDD4-576B-4623-BE13-16C4994DB7EF}" dt="2018-06-08T08:53:48.860" v="51" actId="478"/>
          <ac:picMkLst>
            <pc:docMk/>
            <pc:sldMk cId="1974028799" sldId="348"/>
            <ac:picMk id="8" creationId="{049CA15D-5EA0-48F1-BC17-14A772CE990D}"/>
          </ac:picMkLst>
        </pc:picChg>
        <pc:picChg chg="add mod">
          <ac:chgData name=" " userId="3cfcecfb-e1c5-42b2-8d44-389cd8d391dd" providerId="ADAL" clId="{340FCDD4-576B-4623-BE13-16C4994DB7EF}" dt="2018-06-08T09:05:52.494" v="884" actId="164"/>
          <ac:picMkLst>
            <pc:docMk/>
            <pc:sldMk cId="1974028799" sldId="348"/>
            <ac:picMk id="11" creationId="{7E6EC774-18F9-4BD2-A6B8-65C64AF2AABE}"/>
          </ac:picMkLst>
        </pc:picChg>
        <pc:picChg chg="add mod ord">
          <ac:chgData name=" " userId="3cfcecfb-e1c5-42b2-8d44-389cd8d391dd" providerId="ADAL" clId="{340FCDD4-576B-4623-BE13-16C4994DB7EF}" dt="2018-06-08T09:06:07.359" v="888" actId="164"/>
          <ac:picMkLst>
            <pc:docMk/>
            <pc:sldMk cId="1974028799" sldId="348"/>
            <ac:picMk id="30" creationId="{1F99B399-9E04-4D11-81CE-1C92240AAFEA}"/>
          </ac:picMkLst>
        </pc:picChg>
        <pc:picChg chg="add mod">
          <ac:chgData name=" " userId="3cfcecfb-e1c5-42b2-8d44-389cd8d391dd" providerId="ADAL" clId="{340FCDD4-576B-4623-BE13-16C4994DB7EF}" dt="2018-06-08T09:13:30.564" v="1085" actId="1076"/>
          <ac:picMkLst>
            <pc:docMk/>
            <pc:sldMk cId="1974028799" sldId="348"/>
            <ac:picMk id="44" creationId="{0ABC0196-48EE-4784-A302-1D1630B61247}"/>
          </ac:picMkLst>
        </pc:picChg>
        <pc:cxnChg chg="add mod">
          <ac:chgData name=" " userId="3cfcecfb-e1c5-42b2-8d44-389cd8d391dd" providerId="ADAL" clId="{340FCDD4-576B-4623-BE13-16C4994DB7EF}" dt="2018-06-08T09:13:13.637" v="1080" actId="1076"/>
          <ac:cxnSpMkLst>
            <pc:docMk/>
            <pc:sldMk cId="1974028799" sldId="348"/>
            <ac:cxnSpMk id="16" creationId="{6688F4F8-94D7-4A6E-81E2-8FAF4A1E9D7E}"/>
          </ac:cxnSpMkLst>
        </pc:cxnChg>
        <pc:cxnChg chg="add mod">
          <ac:chgData name=" " userId="3cfcecfb-e1c5-42b2-8d44-389cd8d391dd" providerId="ADAL" clId="{340FCDD4-576B-4623-BE13-16C4994DB7EF}" dt="2018-06-08T09:13:56.865" v="1129" actId="14100"/>
          <ac:cxnSpMkLst>
            <pc:docMk/>
            <pc:sldMk cId="1974028799" sldId="348"/>
            <ac:cxnSpMk id="17" creationId="{0BAC31D2-4771-4884-832E-65B5B1EB99EE}"/>
          </ac:cxnSpMkLst>
        </pc:cxnChg>
        <pc:cxnChg chg="add mod">
          <ac:chgData name=" " userId="3cfcecfb-e1c5-42b2-8d44-389cd8d391dd" providerId="ADAL" clId="{340FCDD4-576B-4623-BE13-16C4994DB7EF}" dt="2018-06-08T09:13:30.564" v="1085" actId="1076"/>
          <ac:cxnSpMkLst>
            <pc:docMk/>
            <pc:sldMk cId="1974028799" sldId="348"/>
            <ac:cxnSpMk id="26" creationId="{432C12DD-92B6-49C6-88B8-2BFFA9AAB3F6}"/>
          </ac:cxnSpMkLst>
        </pc:cxnChg>
        <pc:cxnChg chg="add mod">
          <ac:chgData name=" " userId="3cfcecfb-e1c5-42b2-8d44-389cd8d391dd" providerId="ADAL" clId="{340FCDD4-576B-4623-BE13-16C4994DB7EF}" dt="2018-06-08T09:13:56.865" v="1129" actId="14100"/>
          <ac:cxnSpMkLst>
            <pc:docMk/>
            <pc:sldMk cId="1974028799" sldId="348"/>
            <ac:cxnSpMk id="51" creationId="{5587C0C0-7A02-4DCE-99E6-4FBFEBE1F6CB}"/>
          </ac:cxnSpMkLst>
        </pc:cxnChg>
      </pc:sldChg>
      <pc:sldChg chg="modSp add">
        <pc:chgData name=" " userId="3cfcecfb-e1c5-42b2-8d44-389cd8d391dd" providerId="ADAL" clId="{340FCDD4-576B-4623-BE13-16C4994DB7EF}" dt="2018-06-08T09:17:03.451" v="1637"/>
        <pc:sldMkLst>
          <pc:docMk/>
          <pc:sldMk cId="359600646" sldId="349"/>
        </pc:sldMkLst>
        <pc:spChg chg="mod">
          <ac:chgData name=" " userId="3cfcecfb-e1c5-42b2-8d44-389cd8d391dd" providerId="ADAL" clId="{340FCDD4-576B-4623-BE13-16C4994DB7EF}" dt="2018-06-08T09:14:44.413" v="1164" actId="20577"/>
          <ac:spMkLst>
            <pc:docMk/>
            <pc:sldMk cId="359600646" sldId="349"/>
            <ac:spMk id="2" creationId="{BF02F034-B821-4F1C-AC18-CECB83F81B3D}"/>
          </ac:spMkLst>
        </pc:spChg>
        <pc:spChg chg="mod">
          <ac:chgData name=" " userId="3cfcecfb-e1c5-42b2-8d44-389cd8d391dd" providerId="ADAL" clId="{340FCDD4-576B-4623-BE13-16C4994DB7EF}" dt="2018-06-08T09:17:03.451" v="1637"/>
          <ac:spMkLst>
            <pc:docMk/>
            <pc:sldMk cId="359600646" sldId="349"/>
            <ac:spMk id="3" creationId="{5860FCC8-D6FE-4BDC-BD87-26EFF7FE70FA}"/>
          </ac:spMkLst>
        </pc:spChg>
      </pc:sldChg>
      <pc:sldChg chg="del">
        <pc:chgData name=" " userId="3cfcecfb-e1c5-42b2-8d44-389cd8d391dd" providerId="ADAL" clId="{340FCDD4-576B-4623-BE13-16C4994DB7EF}" dt="2018-06-08T08:53:50.949" v="52" actId="2696"/>
        <pc:sldMkLst>
          <pc:docMk/>
          <pc:sldMk cId="1676550239" sldId="349"/>
        </pc:sldMkLst>
      </pc:sldChg>
      <pc:sldChg chg="modSp add">
        <pc:chgData name=" " userId="3cfcecfb-e1c5-42b2-8d44-389cd8d391dd" providerId="ADAL" clId="{340FCDD4-576B-4623-BE13-16C4994DB7EF}" dt="2018-06-08T09:17:21.263" v="1659" actId="20577"/>
        <pc:sldMkLst>
          <pc:docMk/>
          <pc:sldMk cId="614255036" sldId="350"/>
        </pc:sldMkLst>
        <pc:spChg chg="mod">
          <ac:chgData name=" " userId="3cfcecfb-e1c5-42b2-8d44-389cd8d391dd" providerId="ADAL" clId="{340FCDD4-576B-4623-BE13-16C4994DB7EF}" dt="2018-06-08T09:17:21.263" v="1659" actId="20577"/>
          <ac:spMkLst>
            <pc:docMk/>
            <pc:sldMk cId="614255036" sldId="350"/>
            <ac:spMk id="2" creationId="{F7D5ED1A-BCBD-4337-B6E3-6E45946AA2CB}"/>
          </ac:spMkLst>
        </pc:spChg>
        <pc:spChg chg="mod">
          <ac:chgData name=" " userId="3cfcecfb-e1c5-42b2-8d44-389cd8d391dd" providerId="ADAL" clId="{340FCDD4-576B-4623-BE13-16C4994DB7EF}" dt="2018-06-08T09:17:17.679" v="1646" actId="207"/>
          <ac:spMkLst>
            <pc:docMk/>
            <pc:sldMk cId="614255036" sldId="350"/>
            <ac:spMk id="3" creationId="{A55B39C7-2180-44F5-9D03-0FE6BFAC58C2}"/>
          </ac:spMkLst>
        </pc:spChg>
      </pc:sldChg>
      <pc:sldChg chg="del">
        <pc:chgData name=" " userId="3cfcecfb-e1c5-42b2-8d44-389cd8d391dd" providerId="ADAL" clId="{340FCDD4-576B-4623-BE13-16C4994DB7EF}" dt="2018-06-08T08:53:50.971" v="53" actId="2696"/>
        <pc:sldMkLst>
          <pc:docMk/>
          <pc:sldMk cId="1910872597" sldId="350"/>
        </pc:sldMkLst>
      </pc:sldChg>
      <pc:sldChg chg="modSp add">
        <pc:chgData name=" " userId="3cfcecfb-e1c5-42b2-8d44-389cd8d391dd" providerId="ADAL" clId="{340FCDD4-576B-4623-BE13-16C4994DB7EF}" dt="2018-06-08T11:51:15.702" v="3753"/>
        <pc:sldMkLst>
          <pc:docMk/>
          <pc:sldMk cId="961979771" sldId="351"/>
        </pc:sldMkLst>
        <pc:spChg chg="mod">
          <ac:chgData name=" " userId="3cfcecfb-e1c5-42b2-8d44-389cd8d391dd" providerId="ADAL" clId="{340FCDD4-576B-4623-BE13-16C4994DB7EF}" dt="2018-06-08T11:48:12.666" v="3355" actId="20577"/>
          <ac:spMkLst>
            <pc:docMk/>
            <pc:sldMk cId="961979771" sldId="351"/>
            <ac:spMk id="2" creationId="{7038937F-97AC-4AD6-9FA2-2EDBFFC815FD}"/>
          </ac:spMkLst>
        </pc:spChg>
        <pc:spChg chg="mod">
          <ac:chgData name=" " userId="3cfcecfb-e1c5-42b2-8d44-389cd8d391dd" providerId="ADAL" clId="{340FCDD4-576B-4623-BE13-16C4994DB7EF}" dt="2018-06-08T11:51:15.702" v="3753"/>
          <ac:spMkLst>
            <pc:docMk/>
            <pc:sldMk cId="961979771" sldId="351"/>
            <ac:spMk id="3" creationId="{F8A99FF8-BCF2-4361-BC40-F5EDE02F99F0}"/>
          </ac:spMkLst>
        </pc:spChg>
      </pc:sldChg>
      <pc:sldChg chg="del">
        <pc:chgData name=" " userId="3cfcecfb-e1c5-42b2-8d44-389cd8d391dd" providerId="ADAL" clId="{340FCDD4-576B-4623-BE13-16C4994DB7EF}" dt="2018-06-08T08:53:50.998" v="55" actId="2696"/>
        <pc:sldMkLst>
          <pc:docMk/>
          <pc:sldMk cId="3208140049" sldId="351"/>
        </pc:sldMkLst>
      </pc:sldChg>
      <pc:sldChg chg="del">
        <pc:chgData name=" " userId="3cfcecfb-e1c5-42b2-8d44-389cd8d391dd" providerId="ADAL" clId="{340FCDD4-576B-4623-BE13-16C4994DB7EF}" dt="2018-06-08T08:53:50.985" v="54" actId="2696"/>
        <pc:sldMkLst>
          <pc:docMk/>
          <pc:sldMk cId="1020125266" sldId="352"/>
        </pc:sldMkLst>
      </pc:sldChg>
      <pc:sldChg chg="modSp add">
        <pc:chgData name=" " userId="3cfcecfb-e1c5-42b2-8d44-389cd8d391dd" providerId="ADAL" clId="{340FCDD4-576B-4623-BE13-16C4994DB7EF}" dt="2018-06-08T11:47:55.378" v="3323" actId="400"/>
        <pc:sldMkLst>
          <pc:docMk/>
          <pc:sldMk cId="3025382368" sldId="352"/>
        </pc:sldMkLst>
        <pc:spChg chg="mod">
          <ac:chgData name=" " userId="3cfcecfb-e1c5-42b2-8d44-389cd8d391dd" providerId="ADAL" clId="{340FCDD4-576B-4623-BE13-16C4994DB7EF}" dt="2018-06-08T11:47:55.378" v="3323" actId="400"/>
          <ac:spMkLst>
            <pc:docMk/>
            <pc:sldMk cId="3025382368" sldId="352"/>
            <ac:spMk id="2" creationId="{7038937F-97AC-4AD6-9FA2-2EDBFFC815FD}"/>
          </ac:spMkLst>
        </pc:spChg>
        <pc:spChg chg="mod">
          <ac:chgData name=" " userId="3cfcecfb-e1c5-42b2-8d44-389cd8d391dd" providerId="ADAL" clId="{340FCDD4-576B-4623-BE13-16C4994DB7EF}" dt="2018-06-08T11:47:39.912" v="3282" actId="6549"/>
          <ac:spMkLst>
            <pc:docMk/>
            <pc:sldMk cId="3025382368" sldId="352"/>
            <ac:spMk id="3" creationId="{F8A99FF8-BCF2-4361-BC40-F5EDE02F99F0}"/>
          </ac:spMkLst>
        </pc:spChg>
      </pc:sldChg>
      <pc:sldChg chg="del">
        <pc:chgData name=" " userId="3cfcecfb-e1c5-42b2-8d44-389cd8d391dd" providerId="ADAL" clId="{340FCDD4-576B-4623-BE13-16C4994DB7EF}" dt="2018-06-08T08:53:51.033" v="57" actId="2696"/>
        <pc:sldMkLst>
          <pc:docMk/>
          <pc:sldMk cId="123112122" sldId="353"/>
        </pc:sldMkLst>
      </pc:sldChg>
      <pc:sldChg chg="modSp add">
        <pc:chgData name=" " userId="3cfcecfb-e1c5-42b2-8d44-389cd8d391dd" providerId="ADAL" clId="{340FCDD4-576B-4623-BE13-16C4994DB7EF}" dt="2018-06-08T11:55:35.382" v="4117" actId="5793"/>
        <pc:sldMkLst>
          <pc:docMk/>
          <pc:sldMk cId="1811055806" sldId="353"/>
        </pc:sldMkLst>
        <pc:spChg chg="mod">
          <ac:chgData name=" " userId="3cfcecfb-e1c5-42b2-8d44-389cd8d391dd" providerId="ADAL" clId="{340FCDD4-576B-4623-BE13-16C4994DB7EF}" dt="2018-06-08T11:51:41.023" v="3758" actId="6549"/>
          <ac:spMkLst>
            <pc:docMk/>
            <pc:sldMk cId="1811055806" sldId="353"/>
            <ac:spMk id="2" creationId="{7038937F-97AC-4AD6-9FA2-2EDBFFC815FD}"/>
          </ac:spMkLst>
        </pc:spChg>
        <pc:spChg chg="mod">
          <ac:chgData name=" " userId="3cfcecfb-e1c5-42b2-8d44-389cd8d391dd" providerId="ADAL" clId="{340FCDD4-576B-4623-BE13-16C4994DB7EF}" dt="2018-06-08T11:55:35.382" v="4117" actId="5793"/>
          <ac:spMkLst>
            <pc:docMk/>
            <pc:sldMk cId="1811055806" sldId="353"/>
            <ac:spMk id="3" creationId="{F8A99FF8-BCF2-4361-BC40-F5EDE02F99F0}"/>
          </ac:spMkLst>
        </pc:spChg>
      </pc:sldChg>
      <pc:sldChg chg="addSp modSp add">
        <pc:chgData name=" " userId="3cfcecfb-e1c5-42b2-8d44-389cd8d391dd" providerId="ADAL" clId="{340FCDD4-576B-4623-BE13-16C4994DB7EF}" dt="2018-06-08T12:00:12.379" v="4600" actId="11"/>
        <pc:sldMkLst>
          <pc:docMk/>
          <pc:sldMk cId="1377899120" sldId="354"/>
        </pc:sldMkLst>
        <pc:spChg chg="mod">
          <ac:chgData name=" " userId="3cfcecfb-e1c5-42b2-8d44-389cd8d391dd" providerId="ADAL" clId="{340FCDD4-576B-4623-BE13-16C4994DB7EF}" dt="2018-06-08T11:56:36.362" v="4144"/>
          <ac:spMkLst>
            <pc:docMk/>
            <pc:sldMk cId="1377899120" sldId="354"/>
            <ac:spMk id="2" creationId="{EAF159AC-F95F-4BD5-8AF9-61E94E8EA12C}"/>
          </ac:spMkLst>
        </pc:spChg>
        <pc:spChg chg="mod">
          <ac:chgData name=" " userId="3cfcecfb-e1c5-42b2-8d44-389cd8d391dd" providerId="ADAL" clId="{340FCDD4-576B-4623-BE13-16C4994DB7EF}" dt="2018-06-08T12:00:12.379" v="4600" actId="11"/>
          <ac:spMkLst>
            <pc:docMk/>
            <pc:sldMk cId="1377899120" sldId="354"/>
            <ac:spMk id="3" creationId="{1FB4DA73-DBA6-4A09-9DF7-3A1FE24BA27F}"/>
          </ac:spMkLst>
        </pc:spChg>
        <pc:picChg chg="add mod">
          <ac:chgData name=" " userId="3cfcecfb-e1c5-42b2-8d44-389cd8d391dd" providerId="ADAL" clId="{340FCDD4-576B-4623-BE13-16C4994DB7EF}" dt="2018-06-08T11:59:57.267" v="4597" actId="1076"/>
          <ac:picMkLst>
            <pc:docMk/>
            <pc:sldMk cId="1377899120" sldId="354"/>
            <ac:picMk id="5" creationId="{8E0AB492-3BE0-4CCE-8258-BDBFC9031CE8}"/>
          </ac:picMkLst>
        </pc:picChg>
      </pc:sldChg>
      <pc:sldChg chg="del">
        <pc:chgData name=" " userId="3cfcecfb-e1c5-42b2-8d44-389cd8d391dd" providerId="ADAL" clId="{340FCDD4-576B-4623-BE13-16C4994DB7EF}" dt="2018-06-08T08:53:51.021" v="56" actId="2696"/>
        <pc:sldMkLst>
          <pc:docMk/>
          <pc:sldMk cId="2814288101" sldId="354"/>
        </pc:sldMkLst>
      </pc:sldChg>
      <pc:sldChg chg="del">
        <pc:chgData name=" " userId="3cfcecfb-e1c5-42b2-8d44-389cd8d391dd" providerId="ADAL" clId="{340FCDD4-576B-4623-BE13-16C4994DB7EF}" dt="2018-06-08T08:53:51.057" v="59" actId="2696"/>
        <pc:sldMkLst>
          <pc:docMk/>
          <pc:sldMk cId="1528149041" sldId="355"/>
        </pc:sldMkLst>
      </pc:sldChg>
      <pc:sldChg chg="addSp delSp modSp add">
        <pc:chgData name=" " userId="3cfcecfb-e1c5-42b2-8d44-389cd8d391dd" providerId="ADAL" clId="{340FCDD4-576B-4623-BE13-16C4994DB7EF}" dt="2018-06-08T12:17:27.562" v="5416"/>
        <pc:sldMkLst>
          <pc:docMk/>
          <pc:sldMk cId="3598327288" sldId="355"/>
        </pc:sldMkLst>
        <pc:spChg chg="mod">
          <ac:chgData name=" " userId="3cfcecfb-e1c5-42b2-8d44-389cd8d391dd" providerId="ADAL" clId="{340FCDD4-576B-4623-BE13-16C4994DB7EF}" dt="2018-06-08T12:10:00.917" v="4636"/>
          <ac:spMkLst>
            <pc:docMk/>
            <pc:sldMk cId="3598327288" sldId="355"/>
            <ac:spMk id="2" creationId="{8B6F5744-3B45-4F91-85BB-CA21BB59DA1D}"/>
          </ac:spMkLst>
        </pc:spChg>
        <pc:spChg chg="mod">
          <ac:chgData name=" " userId="3cfcecfb-e1c5-42b2-8d44-389cd8d391dd" providerId="ADAL" clId="{340FCDD4-576B-4623-BE13-16C4994DB7EF}" dt="2018-06-08T12:17:27.562" v="5416"/>
          <ac:spMkLst>
            <pc:docMk/>
            <pc:sldMk cId="3598327288" sldId="355"/>
            <ac:spMk id="3" creationId="{7729E789-590A-4E96-9F69-071F82102330}"/>
          </ac:spMkLst>
        </pc:spChg>
        <pc:picChg chg="add del mod">
          <ac:chgData name=" " userId="3cfcecfb-e1c5-42b2-8d44-389cd8d391dd" providerId="ADAL" clId="{340FCDD4-576B-4623-BE13-16C4994DB7EF}" dt="2018-06-08T12:17:15.500" v="5367" actId="478"/>
          <ac:picMkLst>
            <pc:docMk/>
            <pc:sldMk cId="3598327288" sldId="355"/>
            <ac:picMk id="5" creationId="{D2C1CDAA-1152-442B-AA01-343F9CE30159}"/>
          </ac:picMkLst>
        </pc:picChg>
      </pc:sldChg>
      <pc:sldChg chg="del">
        <pc:chgData name=" " userId="3cfcecfb-e1c5-42b2-8d44-389cd8d391dd" providerId="ADAL" clId="{340FCDD4-576B-4623-BE13-16C4994DB7EF}" dt="2018-06-08T08:53:51.067" v="60" actId="2696"/>
        <pc:sldMkLst>
          <pc:docMk/>
          <pc:sldMk cId="1113742431" sldId="356"/>
        </pc:sldMkLst>
      </pc:sldChg>
      <pc:sldChg chg="addSp delSp modSp add">
        <pc:chgData name=" " userId="3cfcecfb-e1c5-42b2-8d44-389cd8d391dd" providerId="ADAL" clId="{340FCDD4-576B-4623-BE13-16C4994DB7EF}" dt="2018-06-08T12:28:46.917" v="5803" actId="166"/>
        <pc:sldMkLst>
          <pc:docMk/>
          <pc:sldMk cId="2535534331" sldId="356"/>
        </pc:sldMkLst>
        <pc:spChg chg="mod">
          <ac:chgData name=" " userId="3cfcecfb-e1c5-42b2-8d44-389cd8d391dd" providerId="ADAL" clId="{340FCDD4-576B-4623-BE13-16C4994DB7EF}" dt="2018-06-08T12:26:09.423" v="5686" actId="20577"/>
          <ac:spMkLst>
            <pc:docMk/>
            <pc:sldMk cId="2535534331" sldId="356"/>
            <ac:spMk id="2" creationId="{B1EBBB95-98A9-44D7-A747-82D67D99B661}"/>
          </ac:spMkLst>
        </pc:spChg>
        <pc:spChg chg="mod ord">
          <ac:chgData name=" " userId="3cfcecfb-e1c5-42b2-8d44-389cd8d391dd" providerId="ADAL" clId="{340FCDD4-576B-4623-BE13-16C4994DB7EF}" dt="2018-06-08T12:27:00.984" v="5788" actId="166"/>
          <ac:spMkLst>
            <pc:docMk/>
            <pc:sldMk cId="2535534331" sldId="356"/>
            <ac:spMk id="3" creationId="{F73C6F0F-4AF5-41A2-A5F2-511B792811C4}"/>
          </ac:spMkLst>
        </pc:spChg>
        <pc:spChg chg="add mod">
          <ac:chgData name=" " userId="3cfcecfb-e1c5-42b2-8d44-389cd8d391dd" providerId="ADAL" clId="{340FCDD4-576B-4623-BE13-16C4994DB7EF}" dt="2018-06-08T12:28:07.452" v="5790" actId="14100"/>
          <ac:spMkLst>
            <pc:docMk/>
            <pc:sldMk cId="2535534331" sldId="356"/>
            <ac:spMk id="7" creationId="{BC0CFC1A-001F-4115-9A5B-5F2B370FBCDF}"/>
          </ac:spMkLst>
        </pc:spChg>
        <pc:spChg chg="add mod">
          <ac:chgData name=" " userId="3cfcecfb-e1c5-42b2-8d44-389cd8d391dd" providerId="ADAL" clId="{340FCDD4-576B-4623-BE13-16C4994DB7EF}" dt="2018-06-08T12:25:56.029" v="5677" actId="1076"/>
          <ac:spMkLst>
            <pc:docMk/>
            <pc:sldMk cId="2535534331" sldId="356"/>
            <ac:spMk id="13" creationId="{0C26C40B-D7B6-4900-87A6-81AE9F5363F3}"/>
          </ac:spMkLst>
        </pc:spChg>
        <pc:spChg chg="add mod">
          <ac:chgData name=" " userId="3cfcecfb-e1c5-42b2-8d44-389cd8d391dd" providerId="ADAL" clId="{340FCDD4-576B-4623-BE13-16C4994DB7EF}" dt="2018-06-08T12:28:38.987" v="5800" actId="14100"/>
          <ac:spMkLst>
            <pc:docMk/>
            <pc:sldMk cId="2535534331" sldId="356"/>
            <ac:spMk id="18" creationId="{008D3532-8D7D-4995-B721-5226F71F574B}"/>
          </ac:spMkLst>
        </pc:spChg>
        <pc:picChg chg="add del mod">
          <ac:chgData name=" " userId="3cfcecfb-e1c5-42b2-8d44-389cd8d391dd" providerId="ADAL" clId="{340FCDD4-576B-4623-BE13-16C4994DB7EF}" dt="2018-06-08T12:26:38.363" v="5784" actId="478"/>
          <ac:picMkLst>
            <pc:docMk/>
            <pc:sldMk cId="2535534331" sldId="356"/>
            <ac:picMk id="5" creationId="{CF803377-F850-4920-AAA2-019DA7ABE86B}"/>
          </ac:picMkLst>
        </pc:picChg>
        <pc:picChg chg="add del mod">
          <ac:chgData name=" " userId="3cfcecfb-e1c5-42b2-8d44-389cd8d391dd" providerId="ADAL" clId="{340FCDD4-576B-4623-BE13-16C4994DB7EF}" dt="2018-06-08T12:21:21.672" v="5518" actId="478"/>
          <ac:picMkLst>
            <pc:docMk/>
            <pc:sldMk cId="2535534331" sldId="356"/>
            <ac:picMk id="6" creationId="{3990EDE8-56F1-4031-B8AA-BB0415881680}"/>
          </ac:picMkLst>
        </pc:picChg>
        <pc:picChg chg="add del mod">
          <ac:chgData name=" " userId="3cfcecfb-e1c5-42b2-8d44-389cd8d391dd" providerId="ADAL" clId="{340FCDD4-576B-4623-BE13-16C4994DB7EF}" dt="2018-06-08T12:28:09.921" v="5791" actId="478"/>
          <ac:picMkLst>
            <pc:docMk/>
            <pc:sldMk cId="2535534331" sldId="356"/>
            <ac:picMk id="8" creationId="{0076E9A8-3CFE-45EB-BBBC-A7A0938E69F2}"/>
          </ac:picMkLst>
        </pc:picChg>
        <pc:picChg chg="add mod ord">
          <ac:chgData name=" " userId="3cfcecfb-e1c5-42b2-8d44-389cd8d391dd" providerId="ADAL" clId="{340FCDD4-576B-4623-BE13-16C4994DB7EF}" dt="2018-06-08T12:26:53.628" v="5787" actId="167"/>
          <ac:picMkLst>
            <pc:docMk/>
            <pc:sldMk cId="2535534331" sldId="356"/>
            <ac:picMk id="14" creationId="{1C8C6A6B-A353-4B26-978F-DC7FBB6EED29}"/>
          </ac:picMkLst>
        </pc:picChg>
        <pc:picChg chg="add mod">
          <ac:chgData name=" " userId="3cfcecfb-e1c5-42b2-8d44-389cd8d391dd" providerId="ADAL" clId="{340FCDD4-576B-4623-BE13-16C4994DB7EF}" dt="2018-06-08T12:28:27.879" v="5795" actId="1076"/>
          <ac:picMkLst>
            <pc:docMk/>
            <pc:sldMk cId="2535534331" sldId="356"/>
            <ac:picMk id="17" creationId="{0182328E-0159-49FD-A15A-7F761A25314A}"/>
          </ac:picMkLst>
        </pc:picChg>
        <pc:cxnChg chg="add mod ord">
          <ac:chgData name=" " userId="3cfcecfb-e1c5-42b2-8d44-389cd8d391dd" providerId="ADAL" clId="{340FCDD4-576B-4623-BE13-16C4994DB7EF}" dt="2018-06-08T12:28:46.917" v="5803" actId="166"/>
          <ac:cxnSpMkLst>
            <pc:docMk/>
            <pc:sldMk cId="2535534331" sldId="356"/>
            <ac:cxnSpMk id="10" creationId="{9E80477C-AFAC-42A1-B1B6-E04C526CC730}"/>
          </ac:cxnSpMkLst>
        </pc:cxnChg>
      </pc:sldChg>
      <pc:sldChg chg="modSp add ord">
        <pc:chgData name=" " userId="3cfcecfb-e1c5-42b2-8d44-389cd8d391dd" providerId="ADAL" clId="{340FCDD4-576B-4623-BE13-16C4994DB7EF}" dt="2018-06-08T12:26:06.865" v="5683"/>
        <pc:sldMkLst>
          <pc:docMk/>
          <pc:sldMk cId="2887586986" sldId="357"/>
        </pc:sldMkLst>
        <pc:spChg chg="mod">
          <ac:chgData name=" " userId="3cfcecfb-e1c5-42b2-8d44-389cd8d391dd" providerId="ADAL" clId="{340FCDD4-576B-4623-BE13-16C4994DB7EF}" dt="2018-06-08T12:26:03.173" v="5681" actId="20577"/>
          <ac:spMkLst>
            <pc:docMk/>
            <pc:sldMk cId="2887586986" sldId="357"/>
            <ac:spMk id="2" creationId="{B1EBBB95-98A9-44D7-A747-82D67D99B661}"/>
          </ac:spMkLst>
        </pc:spChg>
      </pc:sldChg>
      <pc:sldChg chg="del">
        <pc:chgData name=" " userId="3cfcecfb-e1c5-42b2-8d44-389cd8d391dd" providerId="ADAL" clId="{340FCDD4-576B-4623-BE13-16C4994DB7EF}" dt="2018-06-08T08:53:51.078" v="61" actId="2696"/>
        <pc:sldMkLst>
          <pc:docMk/>
          <pc:sldMk cId="3845200672" sldId="357"/>
        </pc:sldMkLst>
      </pc:sldChg>
      <pc:sldChg chg="del">
        <pc:chgData name=" " userId="3cfcecfb-e1c5-42b2-8d44-389cd8d391dd" providerId="ADAL" clId="{340FCDD4-576B-4623-BE13-16C4994DB7EF}" dt="2018-06-08T08:53:51.092" v="62" actId="2696"/>
        <pc:sldMkLst>
          <pc:docMk/>
          <pc:sldMk cId="210240662" sldId="358"/>
        </pc:sldMkLst>
      </pc:sldChg>
      <pc:sldChg chg="addSp modSp add">
        <pc:chgData name=" " userId="3cfcecfb-e1c5-42b2-8d44-389cd8d391dd" providerId="ADAL" clId="{340FCDD4-576B-4623-BE13-16C4994DB7EF}" dt="2018-06-08T12:30:41.584" v="5933" actId="14100"/>
        <pc:sldMkLst>
          <pc:docMk/>
          <pc:sldMk cId="4090573987" sldId="358"/>
        </pc:sldMkLst>
        <pc:spChg chg="mod">
          <ac:chgData name=" " userId="3cfcecfb-e1c5-42b2-8d44-389cd8d391dd" providerId="ADAL" clId="{340FCDD4-576B-4623-BE13-16C4994DB7EF}" dt="2018-06-08T12:29:12.445" v="5806" actId="20577"/>
          <ac:spMkLst>
            <pc:docMk/>
            <pc:sldMk cId="4090573987" sldId="358"/>
            <ac:spMk id="2" creationId="{EC742392-FE7B-4F9F-A582-34AA44B645CE}"/>
          </ac:spMkLst>
        </pc:spChg>
        <pc:spChg chg="mod">
          <ac:chgData name=" " userId="3cfcecfb-e1c5-42b2-8d44-389cd8d391dd" providerId="ADAL" clId="{340FCDD4-576B-4623-BE13-16C4994DB7EF}" dt="2018-06-08T12:29:48.246" v="5924"/>
          <ac:spMkLst>
            <pc:docMk/>
            <pc:sldMk cId="4090573987" sldId="358"/>
            <ac:spMk id="3" creationId="{60DF1474-EF35-497E-922D-B520112D5276}"/>
          </ac:spMkLst>
        </pc:spChg>
        <pc:spChg chg="add mod">
          <ac:chgData name=" " userId="3cfcecfb-e1c5-42b2-8d44-389cd8d391dd" providerId="ADAL" clId="{340FCDD4-576B-4623-BE13-16C4994DB7EF}" dt="2018-06-08T12:30:41.584" v="5933" actId="14100"/>
          <ac:spMkLst>
            <pc:docMk/>
            <pc:sldMk cId="4090573987" sldId="358"/>
            <ac:spMk id="6" creationId="{3635DEF1-5251-4F3F-87C8-90DF02F9678C}"/>
          </ac:spMkLst>
        </pc:spChg>
        <pc:picChg chg="add mod">
          <ac:chgData name=" " userId="3cfcecfb-e1c5-42b2-8d44-389cd8d391dd" providerId="ADAL" clId="{340FCDD4-576B-4623-BE13-16C4994DB7EF}" dt="2018-06-08T12:30:26.002" v="5928" actId="1076"/>
          <ac:picMkLst>
            <pc:docMk/>
            <pc:sldMk cId="4090573987" sldId="358"/>
            <ac:picMk id="5" creationId="{EC9D2027-9D69-45C3-B73B-19CA99D4B3D0}"/>
          </ac:picMkLst>
        </pc:picChg>
      </pc:sldChg>
      <pc:sldChg chg="del">
        <pc:chgData name=" " userId="3cfcecfb-e1c5-42b2-8d44-389cd8d391dd" providerId="ADAL" clId="{340FCDD4-576B-4623-BE13-16C4994DB7EF}" dt="2018-06-08T08:53:51.100" v="63" actId="2696"/>
        <pc:sldMkLst>
          <pc:docMk/>
          <pc:sldMk cId="592440958" sldId="359"/>
        </pc:sldMkLst>
      </pc:sldChg>
      <pc:sldChg chg="add del">
        <pc:chgData name=" " userId="3cfcecfb-e1c5-42b2-8d44-389cd8d391dd" providerId="ADAL" clId="{340FCDD4-576B-4623-BE13-16C4994DB7EF}" dt="2018-06-08T12:30:58.384" v="5935" actId="2696"/>
        <pc:sldMkLst>
          <pc:docMk/>
          <pc:sldMk cId="1362742756" sldId="359"/>
        </pc:sldMkLst>
      </pc:sldChg>
      <pc:sldChg chg="modSp add ord">
        <pc:chgData name=" " userId="3cfcecfb-e1c5-42b2-8d44-389cd8d391dd" providerId="ADAL" clId="{340FCDD4-576B-4623-BE13-16C4994DB7EF}" dt="2018-06-08T12:33:02.141" v="5978" actId="207"/>
        <pc:sldMkLst>
          <pc:docMk/>
          <pc:sldMk cId="4268798273" sldId="359"/>
        </pc:sldMkLst>
        <pc:spChg chg="mod">
          <ac:chgData name=" " userId="3cfcecfb-e1c5-42b2-8d44-389cd8d391dd" providerId="ADAL" clId="{340FCDD4-576B-4623-BE13-16C4994DB7EF}" dt="2018-06-08T12:32:56.114" v="5969" actId="20577"/>
          <ac:spMkLst>
            <pc:docMk/>
            <pc:sldMk cId="4268798273" sldId="359"/>
            <ac:spMk id="2" creationId="{48616509-E31F-42A6-B239-163DB2210229}"/>
          </ac:spMkLst>
        </pc:spChg>
        <pc:spChg chg="mod">
          <ac:chgData name=" " userId="3cfcecfb-e1c5-42b2-8d44-389cd8d391dd" providerId="ADAL" clId="{340FCDD4-576B-4623-BE13-16C4994DB7EF}" dt="2018-06-08T12:33:02.141" v="5978" actId="207"/>
          <ac:spMkLst>
            <pc:docMk/>
            <pc:sldMk cId="4268798273" sldId="359"/>
            <ac:spMk id="3" creationId="{C2A330D3-3EED-4FA2-95A0-E0301713ED79}"/>
          </ac:spMkLst>
        </pc:spChg>
      </pc:sldChg>
      <pc:sldChg chg="del">
        <pc:chgData name=" " userId="3cfcecfb-e1c5-42b2-8d44-389cd8d391dd" providerId="ADAL" clId="{340FCDD4-576B-4623-BE13-16C4994DB7EF}" dt="2018-06-08T08:53:51.108" v="64" actId="2696"/>
        <pc:sldMkLst>
          <pc:docMk/>
          <pc:sldMk cId="1729567377" sldId="360"/>
        </pc:sldMkLst>
      </pc:sldChg>
      <pc:sldChg chg="addSp modSp add">
        <pc:chgData name=" " userId="3cfcecfb-e1c5-42b2-8d44-389cd8d391dd" providerId="ADAL" clId="{340FCDD4-576B-4623-BE13-16C4994DB7EF}" dt="2018-06-08T12:54:24.596" v="7042" actId="1582"/>
        <pc:sldMkLst>
          <pc:docMk/>
          <pc:sldMk cId="2931337207" sldId="360"/>
        </pc:sldMkLst>
        <pc:spChg chg="mod">
          <ac:chgData name=" " userId="3cfcecfb-e1c5-42b2-8d44-389cd8d391dd" providerId="ADAL" clId="{340FCDD4-576B-4623-BE13-16C4994DB7EF}" dt="2018-06-08T12:48:30.746" v="6848"/>
          <ac:spMkLst>
            <pc:docMk/>
            <pc:sldMk cId="2931337207" sldId="360"/>
            <ac:spMk id="2" creationId="{EA15240A-9A5A-4477-B2FC-71FF0A78A43F}"/>
          </ac:spMkLst>
        </pc:spChg>
        <pc:spChg chg="mod">
          <ac:chgData name=" " userId="3cfcecfb-e1c5-42b2-8d44-389cd8d391dd" providerId="ADAL" clId="{340FCDD4-576B-4623-BE13-16C4994DB7EF}" dt="2018-06-08T12:50:17.069" v="7033" actId="6549"/>
          <ac:spMkLst>
            <pc:docMk/>
            <pc:sldMk cId="2931337207" sldId="360"/>
            <ac:spMk id="3" creationId="{B06BC563-7F29-486A-902E-34C96DDB68AA}"/>
          </ac:spMkLst>
        </pc:spChg>
        <pc:spChg chg="add mod">
          <ac:chgData name=" " userId="3cfcecfb-e1c5-42b2-8d44-389cd8d391dd" providerId="ADAL" clId="{340FCDD4-576B-4623-BE13-16C4994DB7EF}" dt="2018-06-08T12:54:24.596" v="7042" actId="1582"/>
          <ac:spMkLst>
            <pc:docMk/>
            <pc:sldMk cId="2931337207" sldId="360"/>
            <ac:spMk id="7" creationId="{49D69AB2-4F07-4D3F-9CBE-E4EB70AE3144}"/>
          </ac:spMkLst>
        </pc:spChg>
        <pc:picChg chg="add mod">
          <ac:chgData name=" " userId="3cfcecfb-e1c5-42b2-8d44-389cd8d391dd" providerId="ADAL" clId="{340FCDD4-576B-4623-BE13-16C4994DB7EF}" dt="2018-06-08T12:49:39.603" v="6938" actId="1076"/>
          <ac:picMkLst>
            <pc:docMk/>
            <pc:sldMk cId="2931337207" sldId="360"/>
            <ac:picMk id="5" creationId="{A033F84C-B21E-44F0-8579-4F4B25B6211F}"/>
          </ac:picMkLst>
        </pc:picChg>
        <pc:picChg chg="add mod">
          <ac:chgData name=" " userId="3cfcecfb-e1c5-42b2-8d44-389cd8d391dd" providerId="ADAL" clId="{340FCDD4-576B-4623-BE13-16C4994DB7EF}" dt="2018-06-08T12:50:43.323" v="7037" actId="1076"/>
          <ac:picMkLst>
            <pc:docMk/>
            <pc:sldMk cId="2931337207" sldId="360"/>
            <ac:picMk id="6" creationId="{581ADDCC-F0AA-4275-947F-F59AE1A240F9}"/>
          </ac:picMkLst>
        </pc:picChg>
      </pc:sldChg>
      <pc:sldChg chg="addSp modSp add">
        <pc:chgData name=" " userId="3cfcecfb-e1c5-42b2-8d44-389cd8d391dd" providerId="ADAL" clId="{340FCDD4-576B-4623-BE13-16C4994DB7EF}" dt="2018-06-08T12:48:44.980" v="6853" actId="6549"/>
        <pc:sldMkLst>
          <pc:docMk/>
          <pc:sldMk cId="1124671739" sldId="361"/>
        </pc:sldMkLst>
        <pc:spChg chg="mod">
          <ac:chgData name=" " userId="3cfcecfb-e1c5-42b2-8d44-389cd8d391dd" providerId="ADAL" clId="{340FCDD4-576B-4623-BE13-16C4994DB7EF}" dt="2018-06-08T12:36:24.026" v="6036"/>
          <ac:spMkLst>
            <pc:docMk/>
            <pc:sldMk cId="1124671739" sldId="361"/>
            <ac:spMk id="2" creationId="{10E4DBBE-3E9C-482E-BD77-727445D28DC8}"/>
          </ac:spMkLst>
        </pc:spChg>
        <pc:spChg chg="mod">
          <ac:chgData name=" " userId="3cfcecfb-e1c5-42b2-8d44-389cd8d391dd" providerId="ADAL" clId="{340FCDD4-576B-4623-BE13-16C4994DB7EF}" dt="2018-06-08T12:48:44.980" v="6853" actId="6549"/>
          <ac:spMkLst>
            <pc:docMk/>
            <pc:sldMk cId="1124671739" sldId="361"/>
            <ac:spMk id="3" creationId="{F74074DE-7D3B-4DA7-9B3E-90CF1BBF3613}"/>
          </ac:spMkLst>
        </pc:spChg>
        <pc:picChg chg="add mod">
          <ac:chgData name=" " userId="3cfcecfb-e1c5-42b2-8d44-389cd8d391dd" providerId="ADAL" clId="{340FCDD4-576B-4623-BE13-16C4994DB7EF}" dt="2018-06-08T12:47:30.978" v="6799" actId="1076"/>
          <ac:picMkLst>
            <pc:docMk/>
            <pc:sldMk cId="1124671739" sldId="361"/>
            <ac:picMk id="5" creationId="{2ACDB8F5-2469-4641-AD0C-A690DA66CAD6}"/>
          </ac:picMkLst>
        </pc:picChg>
      </pc:sldChg>
      <pc:sldChg chg="del">
        <pc:chgData name=" " userId="3cfcecfb-e1c5-42b2-8d44-389cd8d391dd" providerId="ADAL" clId="{340FCDD4-576B-4623-BE13-16C4994DB7EF}" dt="2018-06-08T08:53:51.122" v="65" actId="2696"/>
        <pc:sldMkLst>
          <pc:docMk/>
          <pc:sldMk cId="1461774832" sldId="361"/>
        </pc:sldMkLst>
      </pc:sldChg>
      <pc:sldChg chg="modSp add">
        <pc:chgData name=" " userId="3cfcecfb-e1c5-42b2-8d44-389cd8d391dd" providerId="ADAL" clId="{340FCDD4-576B-4623-BE13-16C4994DB7EF}" dt="2018-06-08T13:21:40.625" v="7376" actId="20577"/>
        <pc:sldMkLst>
          <pc:docMk/>
          <pc:sldMk cId="279212330" sldId="362"/>
        </pc:sldMkLst>
        <pc:spChg chg="mod">
          <ac:chgData name=" " userId="3cfcecfb-e1c5-42b2-8d44-389cd8d391dd" providerId="ADAL" clId="{340FCDD4-576B-4623-BE13-16C4994DB7EF}" dt="2018-06-08T13:21:19.742" v="7373" actId="20577"/>
          <ac:spMkLst>
            <pc:docMk/>
            <pc:sldMk cId="279212330" sldId="362"/>
            <ac:spMk id="2" creationId="{FC8DE007-D484-4C2A-8316-CA3B664B5E61}"/>
          </ac:spMkLst>
        </pc:spChg>
        <pc:spChg chg="mod">
          <ac:chgData name=" " userId="3cfcecfb-e1c5-42b2-8d44-389cd8d391dd" providerId="ADAL" clId="{340FCDD4-576B-4623-BE13-16C4994DB7EF}" dt="2018-06-08T13:21:40.625" v="7376" actId="20577"/>
          <ac:spMkLst>
            <pc:docMk/>
            <pc:sldMk cId="279212330" sldId="362"/>
            <ac:spMk id="3" creationId="{8A8B08C4-EB69-4E15-8B45-76FB441EB701}"/>
          </ac:spMkLst>
        </pc:spChg>
      </pc:sldChg>
      <pc:sldChg chg="del">
        <pc:chgData name=" " userId="3cfcecfb-e1c5-42b2-8d44-389cd8d391dd" providerId="ADAL" clId="{340FCDD4-576B-4623-BE13-16C4994DB7EF}" dt="2018-06-08T08:53:51.137" v="66" actId="2696"/>
        <pc:sldMkLst>
          <pc:docMk/>
          <pc:sldMk cId="1319416934" sldId="362"/>
        </pc:sldMkLst>
      </pc:sldChg>
      <pc:sldChg chg="del">
        <pc:chgData name=" " userId="3cfcecfb-e1c5-42b2-8d44-389cd8d391dd" providerId="ADAL" clId="{340FCDD4-576B-4623-BE13-16C4994DB7EF}" dt="2018-06-08T08:53:51.044" v="58" actId="2696"/>
        <pc:sldMkLst>
          <pc:docMk/>
          <pc:sldMk cId="3122748157" sldId="3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BC224-4C41-4D49-A1DA-695BC036DFBF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6468C-2BF2-4B64-9136-32390A05D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B57-6206-4E2C-B3D5-3EB1ECDCE7C9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 descr="ethereum png에 대한 이미지 검색결과">
            <a:extLst>
              <a:ext uri="{FF2B5EF4-FFF2-40B4-BE49-F238E27FC236}">
                <a16:creationId xmlns:a16="http://schemas.microsoft.com/office/drawing/2014/main" id="{8D50E416-3C27-4A96-BF17-CFA1F4DEA3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185" y="1122942"/>
            <a:ext cx="5413630" cy="135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4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1B713F-6D6B-48F0-B82E-94EB36F19409}"/>
              </a:ext>
            </a:extLst>
          </p:cNvPr>
          <p:cNvSpPr/>
          <p:nvPr userDrawn="1"/>
        </p:nvSpPr>
        <p:spPr>
          <a:xfrm>
            <a:off x="0" y="-10695"/>
            <a:ext cx="9144000" cy="1363579"/>
          </a:xfrm>
          <a:prstGeom prst="rect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0DDB-0068-4B83-A7B0-BC7B87647F6B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36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CDAF-2F6F-4F26-956F-FFF9822B9224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3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5A9EF84-183D-4B34-82FF-7704629D3B04}"/>
              </a:ext>
            </a:extLst>
          </p:cNvPr>
          <p:cNvSpPr/>
          <p:nvPr userDrawn="1"/>
        </p:nvSpPr>
        <p:spPr>
          <a:xfrm>
            <a:off x="0" y="-10694"/>
            <a:ext cx="9144000" cy="907841"/>
          </a:xfrm>
          <a:prstGeom prst="rect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04" y="187158"/>
            <a:ext cx="8488392" cy="709989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804" y="1094998"/>
            <a:ext cx="8488392" cy="52195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804" y="6426122"/>
            <a:ext cx="2057400" cy="365125"/>
          </a:xfrm>
        </p:spPr>
        <p:txBody>
          <a:bodyPr/>
          <a:lstStyle/>
          <a:p>
            <a:fld id="{E21E6008-A98F-440E-8902-4A07E42C1B73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26122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8796" y="6426122"/>
            <a:ext cx="2057400" cy="365125"/>
          </a:xfrm>
        </p:spPr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68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D584-CC00-448D-B21F-AB927C110BF4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4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F68B299-7426-4C4B-9317-3F412660AEBC}"/>
              </a:ext>
            </a:extLst>
          </p:cNvPr>
          <p:cNvSpPr/>
          <p:nvPr userDrawn="1"/>
        </p:nvSpPr>
        <p:spPr>
          <a:xfrm>
            <a:off x="0" y="-10695"/>
            <a:ext cx="9144000" cy="1363579"/>
          </a:xfrm>
          <a:prstGeom prst="rect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2592-EA9B-4B07-8CD8-4E9D92BB5393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2D60C7E-F92C-4451-8D72-7E794402D747}"/>
              </a:ext>
            </a:extLst>
          </p:cNvPr>
          <p:cNvSpPr/>
          <p:nvPr userDrawn="1"/>
        </p:nvSpPr>
        <p:spPr>
          <a:xfrm>
            <a:off x="0" y="-10695"/>
            <a:ext cx="9144000" cy="1363579"/>
          </a:xfrm>
          <a:prstGeom prst="rect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354A-6A48-4ADD-9772-C3C9435FA656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2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055C1-C5B8-45E5-ABD2-B679B8DC9DEA}"/>
              </a:ext>
            </a:extLst>
          </p:cNvPr>
          <p:cNvSpPr/>
          <p:nvPr userDrawn="1"/>
        </p:nvSpPr>
        <p:spPr>
          <a:xfrm>
            <a:off x="0" y="-10695"/>
            <a:ext cx="9144000" cy="1363579"/>
          </a:xfrm>
          <a:prstGeom prst="rect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CA1A-66E2-4C39-8C4E-BF644888989C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3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FD5-09E9-475D-AEAD-014F404CA389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60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148F-BA1A-453B-9A0C-D6C9588A3093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5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6B3C-829F-4B80-A300-A5B43B4D2BB3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5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>
              <a:lumMod val="50000"/>
            </a:schemeClr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7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27747"/>
            <a:ext cx="7886700" cy="474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6C951CB-C35F-4A34-AC90-5D0E33BFF273}" type="datetime1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228744F-78D3-49DC-89BF-D308659104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2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ConsenSys/Tokens/blob/master/contracts/eip20/EIP20.so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mix.ethereum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ethereum/dapp-bin/blob/master/wallet/wallet.so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converter.online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7B885-A9C2-49A1-A1F3-1EFC40206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베이직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0562C5-550B-4CBA-82D9-B2639F33D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b="1" smtClean="0"/>
              <a:t>자주사용되는 컨트랙트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48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Vote(Ballot) </a:t>
            </a:r>
            <a:r>
              <a:rPr lang="ko-KR" altLang="en-US" smtClean="0"/>
              <a:t>코드 살펴보기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4" y="1094998"/>
            <a:ext cx="8488392" cy="5534402"/>
          </a:xfrm>
        </p:spPr>
        <p:txBody>
          <a:bodyPr>
            <a:normAutofit fontScale="85000" lnSpcReduction="20000"/>
          </a:bodyPr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Delegete: To</a:t>
            </a:r>
            <a:r>
              <a:rPr lang="ko-KR" altLang="en-US" smtClean="0"/>
              <a:t>에게 자신의 투표권을 지급하는 함수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34- storage</a:t>
            </a:r>
            <a:r>
              <a:rPr lang="ko-KR" altLang="en-US" smtClean="0"/>
              <a:t>에서 </a:t>
            </a:r>
            <a:r>
              <a:rPr lang="en-US" altLang="ko-KR" smtClean="0"/>
              <a:t>msg.sender</a:t>
            </a:r>
            <a:r>
              <a:rPr lang="ko-KR" altLang="en-US" smtClean="0"/>
              <a:t>의 정보를 가져옴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35- msg.sender</a:t>
            </a:r>
            <a:r>
              <a:rPr lang="ko-KR" altLang="en-US" smtClean="0"/>
              <a:t>가 이미 투표했으면 실행 취소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36~ 37 – to</a:t>
            </a:r>
            <a:r>
              <a:rPr lang="ko-KR" altLang="en-US" smtClean="0"/>
              <a:t>가 다른 투표자에게 권한을 줬는지 확인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38 - msg.sender</a:t>
            </a:r>
            <a:r>
              <a:rPr lang="ko-KR" altLang="en-US" smtClean="0"/>
              <a:t>가 두번 권한을 주는 경우 실행 취소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094998"/>
            <a:ext cx="86582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Vote(Ballot) </a:t>
            </a:r>
            <a:r>
              <a:rPr lang="ko-KR" altLang="en-US" smtClean="0"/>
              <a:t>코드 살펴보기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4" y="1094998"/>
            <a:ext cx="8488392" cy="5534402"/>
          </a:xfrm>
        </p:spPr>
        <p:txBody>
          <a:bodyPr>
            <a:normAutofit lnSpcReduction="10000"/>
          </a:bodyPr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39~40: msg.sender</a:t>
            </a:r>
            <a:r>
              <a:rPr lang="ko-KR" altLang="en-US" smtClean="0"/>
              <a:t>가 투표했고</a:t>
            </a:r>
            <a:r>
              <a:rPr lang="en-US" altLang="ko-KR" smtClean="0"/>
              <a:t>, </a:t>
            </a:r>
            <a:r>
              <a:rPr lang="ko-KR" altLang="en-US" smtClean="0"/>
              <a:t>권한을 </a:t>
            </a:r>
            <a:r>
              <a:rPr lang="en-US" altLang="ko-KR" smtClean="0"/>
              <a:t>to</a:t>
            </a:r>
            <a:r>
              <a:rPr lang="ko-KR" altLang="en-US" smtClean="0"/>
              <a:t>에게 위임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41: storage</a:t>
            </a:r>
            <a:r>
              <a:rPr lang="ko-KR" altLang="en-US" smtClean="0"/>
              <a:t>에서 </a:t>
            </a:r>
            <a:r>
              <a:rPr lang="en-US" altLang="ko-KR" smtClean="0"/>
              <a:t>to</a:t>
            </a:r>
            <a:r>
              <a:rPr lang="ko-KR" altLang="en-US" smtClean="0"/>
              <a:t>의 정보를 가져옴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42~43: to</a:t>
            </a:r>
            <a:r>
              <a:rPr lang="ko-KR" altLang="en-US" smtClean="0"/>
              <a:t>가 이미 투표했다면 투표한곳의 값을 무게 만큼 증가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44~45: </a:t>
            </a:r>
            <a:r>
              <a:rPr lang="ko-KR" altLang="en-US" smtClean="0"/>
              <a:t>그 외의 경우</a:t>
            </a:r>
            <a:r>
              <a:rPr lang="en-US" altLang="ko-KR" smtClean="0"/>
              <a:t>, to</a:t>
            </a:r>
            <a:r>
              <a:rPr lang="ko-KR" altLang="en-US" smtClean="0"/>
              <a:t>의 </a:t>
            </a:r>
            <a:r>
              <a:rPr lang="en-US" altLang="ko-KR" smtClean="0"/>
              <a:t>weight</a:t>
            </a:r>
            <a:r>
              <a:rPr lang="ko-KR" altLang="en-US" smtClean="0"/>
              <a:t>를 증가시킴</a:t>
            </a:r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094998"/>
            <a:ext cx="86582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Vote(Ballot) </a:t>
            </a:r>
            <a:r>
              <a:rPr lang="ko-KR" altLang="en-US" smtClean="0"/>
              <a:t>코드 살펴보기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4" y="1094998"/>
            <a:ext cx="8339946" cy="5534402"/>
          </a:xfrm>
        </p:spPr>
        <p:txBody>
          <a:bodyPr>
            <a:normAutofit fontScale="92500"/>
          </a:bodyPr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v</a:t>
            </a:r>
            <a:r>
              <a:rPr lang="en-US" altLang="ko-KR" smtClean="0"/>
              <a:t>ote: toProposal(</a:t>
            </a:r>
            <a:r>
              <a:rPr lang="ko-KR" altLang="en-US" smtClean="0"/>
              <a:t>후보자번호</a:t>
            </a:r>
            <a:r>
              <a:rPr lang="en-US" altLang="ko-KR" smtClean="0"/>
              <a:t>)</a:t>
            </a:r>
            <a:r>
              <a:rPr lang="ko-KR" altLang="en-US" smtClean="0"/>
              <a:t>에게 투표하는 함수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50 – msg.sender</a:t>
            </a:r>
            <a:r>
              <a:rPr lang="ko-KR" altLang="en-US" smtClean="0"/>
              <a:t>에 해당하는 </a:t>
            </a:r>
            <a:r>
              <a:rPr lang="en-US" altLang="ko-KR" smtClean="0"/>
              <a:t>Voter struct</a:t>
            </a:r>
            <a:r>
              <a:rPr lang="ko-KR" altLang="en-US" smtClean="0"/>
              <a:t>를 </a:t>
            </a:r>
            <a:r>
              <a:rPr lang="en-US" altLang="ko-KR" smtClean="0"/>
              <a:t>storage</a:t>
            </a:r>
            <a:r>
              <a:rPr lang="ko-KR" altLang="en-US" smtClean="0"/>
              <a:t>에서 가져옴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51- </a:t>
            </a:r>
            <a:r>
              <a:rPr lang="ko-KR" altLang="en-US" smtClean="0"/>
              <a:t>이미 투표했거나</a:t>
            </a:r>
            <a:r>
              <a:rPr lang="en-US" altLang="ko-KR" smtClean="0"/>
              <a:t> toProposal</a:t>
            </a:r>
            <a:r>
              <a:rPr lang="ko-KR" altLang="en-US" smtClean="0"/>
              <a:t>가 적절하지않으면 실행취소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52~53- </a:t>
            </a:r>
            <a:r>
              <a:rPr lang="ko-KR" altLang="en-US" smtClean="0"/>
              <a:t>투표여부와</a:t>
            </a:r>
            <a:r>
              <a:rPr lang="en-US" altLang="ko-KR" smtClean="0"/>
              <a:t> </a:t>
            </a:r>
            <a:r>
              <a:rPr lang="ko-KR" altLang="en-US" smtClean="0"/>
              <a:t>어떤 후보자번호에 투표했는지 기록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54- </a:t>
            </a:r>
            <a:r>
              <a:rPr lang="ko-KR" altLang="en-US" smtClean="0"/>
              <a:t>후보자번호가 </a:t>
            </a:r>
            <a:r>
              <a:rPr lang="en-US" altLang="ko-KR" smtClean="0"/>
              <a:t>msg.sender</a:t>
            </a:r>
            <a:r>
              <a:rPr lang="ko-KR" altLang="en-US" smtClean="0"/>
              <a:t>의 </a:t>
            </a:r>
            <a:r>
              <a:rPr lang="en-US" altLang="ko-KR" smtClean="0"/>
              <a:t>weight</a:t>
            </a:r>
            <a:r>
              <a:rPr lang="ko-KR" altLang="en-US" smtClean="0"/>
              <a:t>만큼 투표되었음을 기록 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188810"/>
            <a:ext cx="68770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Vote(Ballot) </a:t>
            </a:r>
            <a:r>
              <a:rPr lang="ko-KR" altLang="en-US" smtClean="0"/>
              <a:t>코드 살펴보기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4" y="1094998"/>
            <a:ext cx="8339946" cy="5534402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winningProposal(): </a:t>
            </a:r>
            <a:r>
              <a:rPr lang="ko-KR" altLang="en-US"/>
              <a:t>가장 투표를 많이 </a:t>
            </a:r>
            <a:r>
              <a:rPr lang="ko-KR" altLang="en-US"/>
              <a:t>받은 </a:t>
            </a:r>
            <a:r>
              <a:rPr lang="en-US" altLang="ko-KR" smtClean="0"/>
              <a:t>proposal</a:t>
            </a:r>
            <a:r>
              <a:rPr lang="ko-KR" altLang="en-US" smtClean="0"/>
              <a:t>를 알려줌 </a:t>
            </a:r>
            <a:r>
              <a:rPr lang="en-US" altLang="ko-KR" smtClean="0"/>
              <a:t>-&gt; </a:t>
            </a:r>
            <a:r>
              <a:rPr lang="ko-KR" altLang="en-US" smtClean="0"/>
              <a:t>출력매개변수 </a:t>
            </a:r>
            <a:r>
              <a:rPr lang="en-US" altLang="ko-KR" smtClean="0"/>
              <a:t>(_winningProposal </a:t>
            </a:r>
            <a:r>
              <a:rPr lang="ko-KR" altLang="en-US" smtClean="0"/>
              <a:t>주목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58~63 : </a:t>
            </a:r>
            <a:r>
              <a:rPr lang="ko-KR" altLang="en-US" smtClean="0"/>
              <a:t>가장 투표를 많이 받은 </a:t>
            </a:r>
            <a:r>
              <a:rPr lang="en-US" altLang="ko-KR" smtClean="0"/>
              <a:t>proposa</a:t>
            </a:r>
            <a:r>
              <a:rPr lang="ko-KR" altLang="en-US" smtClean="0"/>
              <a:t>의 번호를 </a:t>
            </a:r>
            <a:r>
              <a:rPr lang="en-US" altLang="ko-KR" smtClean="0"/>
              <a:t>_winningProposal</a:t>
            </a:r>
            <a:r>
              <a:rPr lang="ko-KR" altLang="en-US" smtClean="0"/>
              <a:t>에 저장함</a:t>
            </a: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4" y="1290637"/>
            <a:ext cx="81724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실습</a:t>
            </a:r>
            <a:r>
              <a:rPr lang="en-US" altLang="ko-KR" smtClean="0"/>
              <a:t>] Remix</a:t>
            </a:r>
            <a:r>
              <a:rPr lang="ko-KR" altLang="en-US" smtClean="0"/>
              <a:t>에서 컴파일하기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4" y="1094998"/>
            <a:ext cx="8339946" cy="5534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mtClean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49" y="1812002"/>
            <a:ext cx="5405033" cy="472527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 txBox="1">
            <a:spLocks/>
          </p:cNvSpPr>
          <p:nvPr/>
        </p:nvSpPr>
        <p:spPr>
          <a:xfrm>
            <a:off x="327804" y="1094998"/>
            <a:ext cx="8488392" cy="521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기본제공 예제로 당연히 컴파일 성공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1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실습</a:t>
            </a:r>
            <a:r>
              <a:rPr lang="en-US" altLang="ko-KR" smtClean="0"/>
              <a:t>] Mist</a:t>
            </a:r>
            <a:r>
              <a:rPr lang="ko-KR" altLang="en-US" smtClean="0"/>
              <a:t>에서 배치하기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4" y="1094998"/>
            <a:ext cx="8339946" cy="5534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mtClean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1" y="1754793"/>
            <a:ext cx="8746778" cy="421481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 txBox="1">
            <a:spLocks/>
          </p:cNvSpPr>
          <p:nvPr/>
        </p:nvSpPr>
        <p:spPr>
          <a:xfrm>
            <a:off x="327804" y="1094998"/>
            <a:ext cx="8488392" cy="521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[Ballot]</a:t>
            </a:r>
            <a:r>
              <a:rPr lang="ko-KR" altLang="en-US" smtClean="0"/>
              <a:t>을 선택하고 </a:t>
            </a:r>
            <a:r>
              <a:rPr lang="en-US" altLang="ko-KR" smtClean="0"/>
              <a:t>proposals number</a:t>
            </a:r>
            <a:r>
              <a:rPr lang="ko-KR" altLang="en-US" smtClean="0"/>
              <a:t>를 입력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519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실습</a:t>
            </a:r>
            <a:r>
              <a:rPr lang="en-US" altLang="ko-KR" smtClean="0"/>
              <a:t>] Mist</a:t>
            </a:r>
            <a:r>
              <a:rPr lang="ko-KR" altLang="en-US" smtClean="0"/>
              <a:t>에서 배치하기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4" y="1094998"/>
            <a:ext cx="8339946" cy="5534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mtClean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 txBox="1">
            <a:spLocks/>
          </p:cNvSpPr>
          <p:nvPr/>
        </p:nvSpPr>
        <p:spPr>
          <a:xfrm>
            <a:off x="327804" y="1094998"/>
            <a:ext cx="8488392" cy="521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Ballot</a:t>
            </a:r>
            <a:r>
              <a:rPr lang="ko-KR" altLang="en-US" smtClean="0"/>
              <a:t>의 함수들을 사용해보기</a:t>
            </a:r>
            <a:endParaRPr lang="en-US" altLang="ko-KR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83" y="1777888"/>
            <a:ext cx="7672387" cy="36513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4836526"/>
            <a:ext cx="3657600" cy="1581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직선 화살표 연결선 10"/>
          <p:cNvCxnSpPr>
            <a:endCxn id="9" idx="3"/>
          </p:cNvCxnSpPr>
          <p:nvPr/>
        </p:nvCxnSpPr>
        <p:spPr>
          <a:xfrm flipH="1">
            <a:off x="5057775" y="4836526"/>
            <a:ext cx="647700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2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C0302-B693-463E-B258-48F6CDD6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2.</a:t>
            </a:r>
            <a:r>
              <a:rPr lang="en-US" altLang="ko-KR" smtClean="0"/>
              <a:t>ERC20 TOKEN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AD6F1-A9F3-4023-9030-596C629C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0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ERC20 </a:t>
            </a:r>
            <a:r>
              <a:rPr lang="ko-KR" altLang="en-US" smtClean="0"/>
              <a:t>토큰 개요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4" y="1094997"/>
            <a:ext cx="8488392" cy="5543927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ERC20 </a:t>
            </a:r>
            <a:r>
              <a:rPr lang="ko-KR" altLang="en-US" smtClean="0"/>
              <a:t>토큰</a:t>
            </a:r>
            <a:endParaRPr lang="en-US" altLang="ko-KR" smtClean="0"/>
          </a:p>
          <a:p>
            <a:pPr lvl="1"/>
            <a:r>
              <a:rPr lang="en-US" altLang="ko-KR" smtClean="0"/>
              <a:t>EIP(Ethereum improvement proposal) 20</a:t>
            </a:r>
          </a:p>
          <a:p>
            <a:pPr lvl="1"/>
            <a:r>
              <a:rPr lang="ko-KR" altLang="en-US" smtClean="0"/>
              <a:t>표준 토큰 스마트 컨트랙트 템플릿</a:t>
            </a:r>
            <a:endParaRPr lang="en-US" altLang="ko-KR" smtClean="0"/>
          </a:p>
          <a:p>
            <a:pPr lvl="1"/>
            <a:r>
              <a:rPr lang="ko-KR" altLang="en-US" smtClean="0"/>
              <a:t>수만개 이상의 </a:t>
            </a:r>
            <a:r>
              <a:rPr lang="en-US" altLang="ko-KR" smtClean="0"/>
              <a:t>ERC20 </a:t>
            </a:r>
            <a:r>
              <a:rPr lang="ko-KR" altLang="en-US" smtClean="0"/>
              <a:t>토큰 컨트랙트가 퍼블릭에 등록됨</a:t>
            </a:r>
            <a:endParaRPr lang="en-US" altLang="ko-KR" smtClean="0"/>
          </a:p>
          <a:p>
            <a:pPr lvl="1"/>
            <a:r>
              <a:rPr lang="ko-KR" altLang="en-US" smtClean="0"/>
              <a:t>가장 핵심 구현 요소는 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marL="914400" lvl="2" indent="0">
              <a:buNone/>
            </a:pPr>
            <a:r>
              <a:rPr lang="en-US" altLang="ko-KR" smtClean="0"/>
              <a:t>1. function transfer(from,to,value) :  </a:t>
            </a:r>
            <a:r>
              <a:rPr lang="ko-KR" altLang="en-US" smtClean="0"/>
              <a:t>토큰 전송함수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marL="914400" lvl="2" indent="0">
              <a:buNone/>
            </a:pPr>
            <a:r>
              <a:rPr lang="en-US" altLang="ko-KR" smtClean="0"/>
              <a:t>2. Mapping(addres=&gt;uint) balanceOf : </a:t>
            </a:r>
          </a:p>
          <a:p>
            <a:pPr marL="914400" lvl="2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 account </a:t>
            </a:r>
            <a:r>
              <a:rPr lang="ko-KR" altLang="en-US" smtClean="0"/>
              <a:t>별 토큰 보유량을 나타내는 </a:t>
            </a:r>
            <a:r>
              <a:rPr lang="en-US" altLang="ko-KR" smtClean="0"/>
              <a:t>map</a:t>
            </a:r>
          </a:p>
          <a:p>
            <a:pPr marL="914400" lvl="2" indent="0">
              <a:buNone/>
            </a:pPr>
            <a:r>
              <a:rPr lang="en-US" altLang="ko-KR" smtClean="0"/>
              <a:t>          </a:t>
            </a:r>
          </a:p>
          <a:p>
            <a:pPr marL="914400" lvl="2" indent="0">
              <a:buNone/>
            </a:pPr>
            <a:r>
              <a:rPr lang="ko-KR" altLang="en-US" smtClean="0"/>
              <a:t>사용예시</a:t>
            </a:r>
            <a:r>
              <a:rPr lang="en-US" altLang="ko-KR" smtClean="0"/>
              <a:t>) </a:t>
            </a:r>
            <a:r>
              <a:rPr lang="en-US" altLang="ko-KR" smtClean="0">
                <a:solidFill>
                  <a:srgbClr val="FFC000"/>
                </a:solidFill>
              </a:rPr>
              <a:t>balanceOf[0xabc]      </a:t>
            </a:r>
          </a:p>
          <a:p>
            <a:pPr marL="914400" lvl="2" indent="0">
              <a:buNone/>
            </a:pPr>
            <a:r>
              <a:rPr lang="en-US" altLang="ko-KR">
                <a:solidFill>
                  <a:srgbClr val="FFC000"/>
                </a:solidFill>
              </a:rPr>
              <a:t>	</a:t>
            </a:r>
            <a:r>
              <a:rPr lang="en-US" altLang="ko-KR" smtClean="0">
                <a:solidFill>
                  <a:srgbClr val="FFC000"/>
                </a:solidFill>
              </a:rPr>
              <a:t>		=&gt; abc</a:t>
            </a:r>
            <a:r>
              <a:rPr lang="ko-KR" altLang="en-US" smtClean="0">
                <a:solidFill>
                  <a:srgbClr val="FFC000"/>
                </a:solidFill>
              </a:rPr>
              <a:t>가 소유한 토큰의 </a:t>
            </a:r>
            <a:r>
              <a:rPr lang="en-US" altLang="ko-KR" smtClean="0">
                <a:solidFill>
                  <a:srgbClr val="FFC000"/>
                </a:solidFill>
              </a:rPr>
              <a:t>value    </a:t>
            </a:r>
          </a:p>
          <a:p>
            <a:pPr marL="914400" lvl="2" indent="0">
              <a:buNone/>
            </a:pPr>
            <a:r>
              <a:rPr lang="en-US" altLang="ko-KR" smtClean="0">
                <a:solidFill>
                  <a:srgbClr val="FFC000"/>
                </a:solidFill>
              </a:rPr>
              <a:t>                  </a:t>
            </a:r>
          </a:p>
          <a:p>
            <a:pPr marL="914400" lvl="2" indent="0">
              <a:buNone/>
            </a:pPr>
            <a:r>
              <a:rPr lang="en-US" altLang="ko-KR" smtClean="0"/>
              <a:t>3. event transfer( args) : </a:t>
            </a:r>
            <a:r>
              <a:rPr lang="en-US" altLang="ko-KR" smtClean="0"/>
              <a:t>Dapp(</a:t>
            </a:r>
            <a:r>
              <a:rPr lang="ko-KR" altLang="en-US" smtClean="0"/>
              <a:t>프론트엔드</a:t>
            </a:r>
            <a:r>
              <a:rPr lang="en-US" altLang="ko-KR" smtClean="0"/>
              <a:t>)</a:t>
            </a:r>
            <a:r>
              <a:rPr lang="ko-KR" altLang="en-US" smtClean="0"/>
              <a:t>에게 </a:t>
            </a:r>
            <a:r>
              <a:rPr lang="en-US" altLang="ko-KR" smtClean="0"/>
              <a:t>[transfer </a:t>
            </a:r>
            <a:r>
              <a:rPr lang="ko-KR" altLang="en-US" smtClean="0"/>
              <a:t>함수를 호출하는 트랜잭션을 포함한 블록</a:t>
            </a:r>
            <a:r>
              <a:rPr lang="en-US" altLang="ko-KR" smtClean="0"/>
              <a:t>]</a:t>
            </a:r>
            <a:r>
              <a:rPr lang="ko-KR" altLang="en-US" smtClean="0"/>
              <a:t>이</a:t>
            </a:r>
            <a:r>
              <a:rPr lang="en-US" altLang="ko-KR" smtClean="0"/>
              <a:t> </a:t>
            </a:r>
            <a:r>
              <a:rPr lang="ko-KR" altLang="en-US" smtClean="0"/>
              <a:t>블록체인에 추가됨을 알리고 </a:t>
            </a:r>
            <a:r>
              <a:rPr lang="en-US" altLang="ko-KR" smtClean="0"/>
              <a:t>argument</a:t>
            </a:r>
            <a:r>
              <a:rPr lang="ko-KR" altLang="en-US" smtClean="0"/>
              <a:t> 전달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4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ERC20 </a:t>
            </a:r>
            <a:r>
              <a:rPr lang="ko-KR" altLang="en-US" smtClean="0"/>
              <a:t>토큰 코드 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mtClean="0">
                <a:hlinkClick r:id="rId2"/>
              </a:rPr>
              <a:t>https</a:t>
            </a:r>
            <a:r>
              <a:rPr lang="en-US" altLang="ko-KR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github.com/ConsenSys/Tokens/blob/master/contracts/eip20/EIP20.sol</a:t>
            </a:r>
            <a:endParaRPr lang="en-US" altLang="ko-KR"/>
          </a:p>
          <a:p>
            <a:pPr marL="457200" lvl="1" indent="0">
              <a:buNone/>
            </a:pPr>
            <a:r>
              <a:rPr lang="ko-KR" altLang="en-US" smtClean="0"/>
              <a:t>또는 </a:t>
            </a:r>
            <a:r>
              <a:rPr lang="en-US" altLang="ko-KR" smtClean="0"/>
              <a:t>“ERC20 </a:t>
            </a:r>
            <a:r>
              <a:rPr lang="en-US" altLang="ko-KR" smtClean="0"/>
              <a:t>TOKEN standard”</a:t>
            </a:r>
            <a:r>
              <a:rPr lang="ko-KR" altLang="en-US" smtClean="0"/>
              <a:t>의 검색결과 아무거나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2390775"/>
            <a:ext cx="66008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CA4A2-E964-4072-BFE5-D491C33F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실습환경</a:t>
            </a:r>
            <a:r>
              <a:rPr lang="en-US" altLang="ko-KR" smtClean="0"/>
              <a:t>]Remix</a:t>
            </a:r>
            <a:r>
              <a:rPr lang="ko-KR" altLang="en-US" smtClean="0"/>
              <a:t> </a:t>
            </a:r>
            <a:r>
              <a:rPr lang="ko-KR" altLang="en-US" dirty="0"/>
              <a:t>웹 접속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2A3F94-3F84-4DA6-AF36-E7E44F15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337526-FFA5-4703-811D-6732752BF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9803"/>
          <a:stretch/>
        </p:blipFill>
        <p:spPr>
          <a:xfrm>
            <a:off x="441076" y="1994719"/>
            <a:ext cx="7722596" cy="41529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1076" y="1091990"/>
            <a:ext cx="7937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smtClean="0"/>
              <a:t>(</a:t>
            </a:r>
            <a:r>
              <a:rPr lang="en-US" altLang="ko-KR" sz="4000">
                <a:hlinkClick r:id="rId3"/>
              </a:rPr>
              <a:t>https://</a:t>
            </a:r>
            <a:r>
              <a:rPr lang="en-US" altLang="ko-KR" sz="4000">
                <a:hlinkClick r:id="rId3"/>
              </a:rPr>
              <a:t>remix.ethereum.org</a:t>
            </a:r>
            <a:r>
              <a:rPr lang="en-US" altLang="ko-KR" sz="4000" smtClean="0"/>
              <a:t>)</a:t>
            </a:r>
            <a:endParaRPr lang="en-US" altLang="ko-KR" sz="4000"/>
          </a:p>
        </p:txBody>
      </p:sp>
    </p:spTree>
    <p:extLst>
      <p:ext uri="{BB962C8B-B14F-4D97-AF65-F5344CB8AC3E}">
        <p14:creationId xmlns:p14="http://schemas.microsoft.com/office/powerpoint/2010/main" val="3287639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ERC20 </a:t>
            </a:r>
            <a:r>
              <a:rPr lang="ko-KR" altLang="en-US" smtClean="0"/>
              <a:t>토큰 코드 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718866"/>
            <a:ext cx="7210425" cy="229552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 txBox="1">
            <a:spLocks/>
          </p:cNvSpPr>
          <p:nvPr/>
        </p:nvSpPr>
        <p:spPr>
          <a:xfrm>
            <a:off x="327804" y="4638259"/>
            <a:ext cx="8488392" cy="521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Function EIP20</a:t>
            </a:r>
            <a:r>
              <a:rPr lang="ko-KR" altLang="en-US" smtClean="0"/>
              <a:t>은 </a:t>
            </a:r>
            <a:r>
              <a:rPr lang="en-US" altLang="ko-KR" smtClean="0"/>
              <a:t>contract name</a:t>
            </a:r>
            <a:r>
              <a:rPr lang="ko-KR" altLang="en-US" smtClean="0"/>
              <a:t>과 </a:t>
            </a:r>
            <a:r>
              <a:rPr lang="en-US" altLang="ko-KR" smtClean="0"/>
              <a:t>function name</a:t>
            </a:r>
            <a:r>
              <a:rPr lang="ko-KR" altLang="en-US" smtClean="0"/>
              <a:t>이 일치하는 생성자</a:t>
            </a:r>
            <a:r>
              <a:rPr lang="en-US" altLang="ko-KR" smtClean="0"/>
              <a:t>(constructor)</a:t>
            </a:r>
            <a:r>
              <a:rPr lang="ko-KR" altLang="en-US" smtClean="0"/>
              <a:t>로</a:t>
            </a:r>
            <a:r>
              <a:rPr lang="en-US" altLang="ko-KR" smtClean="0"/>
              <a:t>, </a:t>
            </a:r>
            <a:r>
              <a:rPr lang="ko-KR" altLang="en-US" smtClean="0"/>
              <a:t>초기세팅에 사용</a:t>
            </a:r>
            <a:r>
              <a:rPr lang="ko-KR" altLang="en-US"/>
              <a:t>됨</a:t>
            </a:r>
            <a:r>
              <a:rPr lang="en-US" altLang="ko-KR" smtClean="0"/>
              <a:t>(</a:t>
            </a:r>
            <a:r>
              <a:rPr lang="ko-KR" altLang="en-US" smtClean="0">
                <a:solidFill>
                  <a:srgbClr val="FFC000"/>
                </a:solidFill>
              </a:rPr>
              <a:t>최신버전의 생성자는 </a:t>
            </a:r>
            <a:r>
              <a:rPr lang="en-US" altLang="ko-KR" smtClean="0">
                <a:solidFill>
                  <a:srgbClr val="FFC000"/>
                </a:solidFill>
              </a:rPr>
              <a:t>constructor()</a:t>
            </a:r>
            <a:r>
              <a:rPr lang="ko-KR" altLang="en-US" smtClean="0">
                <a:solidFill>
                  <a:srgbClr val="FFC000"/>
                </a:solidFill>
              </a:rPr>
              <a:t>로</a:t>
            </a:r>
            <a:r>
              <a:rPr lang="en-US" altLang="ko-KR">
                <a:solidFill>
                  <a:srgbClr val="FFC000"/>
                </a:solidFill>
              </a:rPr>
              <a:t> </a:t>
            </a:r>
            <a:r>
              <a:rPr lang="ko-KR" altLang="en-US" smtClean="0">
                <a:solidFill>
                  <a:srgbClr val="FFC000"/>
                </a:solidFill>
              </a:rPr>
              <a:t>선언됨</a:t>
            </a:r>
            <a:r>
              <a:rPr lang="en-US" altLang="ko-KR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64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ERC20 </a:t>
            </a:r>
            <a:r>
              <a:rPr lang="ko-KR" altLang="en-US" smtClean="0"/>
              <a:t>토큰 코드 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 txBox="1">
            <a:spLocks/>
          </p:cNvSpPr>
          <p:nvPr/>
        </p:nvSpPr>
        <p:spPr>
          <a:xfrm>
            <a:off x="404004" y="3238042"/>
            <a:ext cx="8488392" cy="521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Transfer </a:t>
            </a:r>
            <a:r>
              <a:rPr lang="ko-KR" altLang="en-US" smtClean="0"/>
              <a:t>함수는 </a:t>
            </a:r>
            <a:r>
              <a:rPr lang="en-US" altLang="ko-KR" smtClean="0"/>
              <a:t>address _to</a:t>
            </a:r>
            <a:r>
              <a:rPr lang="ko-KR" altLang="en-US" smtClean="0"/>
              <a:t>에게 </a:t>
            </a:r>
            <a:r>
              <a:rPr lang="en-US" altLang="ko-KR" smtClean="0"/>
              <a:t>_value </a:t>
            </a:r>
            <a:r>
              <a:rPr lang="ko-KR" altLang="en-US" smtClean="0"/>
              <a:t>만큼 토큰을 전송하면 기능을 수행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Emit transfer</a:t>
            </a:r>
            <a:r>
              <a:rPr lang="ko-KR" altLang="en-US" smtClean="0"/>
              <a:t>은 </a:t>
            </a:r>
            <a:r>
              <a:rPr lang="en-US" altLang="ko-KR" smtClean="0"/>
              <a:t>event</a:t>
            </a:r>
            <a:r>
              <a:rPr lang="ko-KR" altLang="en-US" smtClean="0"/>
              <a:t>를 </a:t>
            </a:r>
            <a:r>
              <a:rPr lang="en-US" altLang="ko-KR" smtClean="0"/>
              <a:t>dapp</a:t>
            </a:r>
            <a:r>
              <a:rPr lang="ko-KR" altLang="en-US" smtClean="0"/>
              <a:t>에 알리는 것으로 </a:t>
            </a:r>
            <a:r>
              <a:rPr lang="en-US" altLang="ko-KR" smtClean="0"/>
              <a:t>“transfer </a:t>
            </a:r>
            <a:r>
              <a:rPr lang="ko-KR" altLang="en-US" smtClean="0"/>
              <a:t>함수를 호출하는 트랜잭션이 포함된 블록</a:t>
            </a:r>
            <a:r>
              <a:rPr lang="en-US" altLang="ko-KR" smtClean="0"/>
              <a:t>” </a:t>
            </a:r>
            <a:r>
              <a:rPr lang="ko-KR" altLang="en-US" smtClean="0"/>
              <a:t>이 블록체인에 추가되면 </a:t>
            </a:r>
            <a:r>
              <a:rPr lang="en-US" altLang="ko-KR" smtClean="0"/>
              <a:t>dapp</a:t>
            </a:r>
            <a:r>
              <a:rPr lang="ko-KR" altLang="en-US" smtClean="0"/>
              <a:t>의 </a:t>
            </a:r>
            <a:r>
              <a:rPr lang="en-US" altLang="ko-KR" smtClean="0"/>
              <a:t>web3 listener</a:t>
            </a:r>
            <a:r>
              <a:rPr lang="ko-KR" altLang="en-US" smtClean="0"/>
              <a:t>가 감지</a:t>
            </a:r>
            <a:endParaRPr lang="en-US" altLang="ko-KR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671637"/>
            <a:ext cx="65817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ERC20 </a:t>
            </a:r>
            <a:r>
              <a:rPr lang="ko-KR" altLang="en-US" smtClean="0"/>
              <a:t>토큰 코드 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 txBox="1">
            <a:spLocks/>
          </p:cNvSpPr>
          <p:nvPr/>
        </p:nvSpPr>
        <p:spPr>
          <a:xfrm>
            <a:off x="404004" y="3238042"/>
            <a:ext cx="8488392" cy="521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transferFrom </a:t>
            </a:r>
            <a:r>
              <a:rPr lang="ko-KR" altLang="en-US" smtClean="0"/>
              <a:t>함수는 </a:t>
            </a:r>
            <a:r>
              <a:rPr lang="en-US" altLang="ko-KR" smtClean="0"/>
              <a:t>from</a:t>
            </a:r>
            <a:r>
              <a:rPr lang="ko-KR" altLang="en-US" smtClean="0"/>
              <a:t>으로부터 받은 </a:t>
            </a:r>
            <a:r>
              <a:rPr lang="en-US" altLang="ko-KR" smtClean="0"/>
              <a:t>allowance </a:t>
            </a:r>
            <a:r>
              <a:rPr lang="ko-KR" altLang="en-US" smtClean="0"/>
              <a:t>토큰을 </a:t>
            </a:r>
            <a:r>
              <a:rPr lang="en-US" altLang="ko-KR" smtClean="0"/>
              <a:t>to</a:t>
            </a:r>
            <a:r>
              <a:rPr lang="ko-KR" altLang="en-US" smtClean="0"/>
              <a:t>에게 전송하는 기능을 수행  </a:t>
            </a:r>
            <a:endParaRPr lang="en-US" altLang="ko-KR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328737"/>
            <a:ext cx="6991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ERC20 </a:t>
            </a:r>
            <a:r>
              <a:rPr lang="ko-KR" altLang="en-US" smtClean="0"/>
              <a:t>토큰 코드 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 txBox="1">
            <a:spLocks/>
          </p:cNvSpPr>
          <p:nvPr/>
        </p:nvSpPr>
        <p:spPr>
          <a:xfrm>
            <a:off x="404004" y="3238042"/>
            <a:ext cx="8488392" cy="521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balanceOf</a:t>
            </a:r>
            <a:r>
              <a:rPr lang="ko-KR" altLang="en-US" smtClean="0"/>
              <a:t>함수는 </a:t>
            </a:r>
            <a:r>
              <a:rPr lang="en-US" altLang="ko-KR" smtClean="0"/>
              <a:t>address</a:t>
            </a:r>
            <a:r>
              <a:rPr lang="ko-KR" altLang="en-US" smtClean="0"/>
              <a:t>값에 해당하는 토큰보유량을 표시하는 함수</a:t>
            </a:r>
            <a:endParaRPr lang="en-US" altLang="ko-KR" smtClean="0"/>
          </a:p>
          <a:p>
            <a:r>
              <a:rPr lang="en-US" altLang="ko-KR" smtClean="0"/>
              <a:t>Approve</a:t>
            </a:r>
            <a:r>
              <a:rPr lang="ko-KR" altLang="en-US" smtClean="0"/>
              <a:t>함수는 </a:t>
            </a:r>
            <a:r>
              <a:rPr lang="en-US" altLang="ko-KR" smtClean="0"/>
              <a:t>spender</a:t>
            </a:r>
            <a:r>
              <a:rPr lang="ko-KR" altLang="en-US" smtClean="0"/>
              <a:t>에게 </a:t>
            </a:r>
            <a:r>
              <a:rPr lang="en-US" altLang="ko-KR" smtClean="0"/>
              <a:t>value</a:t>
            </a:r>
            <a:r>
              <a:rPr lang="ko-KR" altLang="en-US" smtClean="0"/>
              <a:t>만큼 토큰을 용돈으로 사용을 허락해주는 함수</a:t>
            </a:r>
            <a:endParaRPr lang="en-US" altLang="ko-KR" smtClean="0"/>
          </a:p>
          <a:p>
            <a:r>
              <a:rPr lang="en-US" altLang="ko-KR" smtClean="0"/>
              <a:t>Allowance</a:t>
            </a:r>
            <a:r>
              <a:rPr lang="ko-KR" altLang="en-US" smtClean="0"/>
              <a:t>함수는 남은 용돈을 조회하는 함수</a:t>
            </a:r>
            <a:endParaRPr lang="en-US" altLang="ko-KR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55" y="1413474"/>
            <a:ext cx="71437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CA4A2-E964-4072-BFE5-D491C33F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리믹스에서 코드 테스트하기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2A3F94-3F84-4DA6-AF36-E7E44F15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122651"/>
            <a:ext cx="6972300" cy="53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33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Mist brower</a:t>
            </a:r>
            <a:r>
              <a:rPr lang="ko-KR" altLang="en-US" smtClean="0"/>
              <a:t>에서 토큰 실행하기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 txBox="1">
            <a:spLocks/>
          </p:cNvSpPr>
          <p:nvPr/>
        </p:nvSpPr>
        <p:spPr>
          <a:xfrm>
            <a:off x="480204" y="1247398"/>
            <a:ext cx="8488392" cy="521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사설 네트워크 구축후</a:t>
            </a:r>
            <a:r>
              <a:rPr lang="en-US" altLang="ko-KR" smtClean="0"/>
              <a:t>, Mist browser </a:t>
            </a:r>
            <a:r>
              <a:rPr lang="ko-KR" altLang="en-US" smtClean="0"/>
              <a:t>실행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ERC20</a:t>
            </a:r>
            <a:r>
              <a:rPr lang="ko-KR" altLang="en-US" smtClean="0"/>
              <a:t>토큰이 </a:t>
            </a:r>
            <a:r>
              <a:rPr lang="en-US" altLang="ko-KR" smtClean="0"/>
              <a:t>“is”</a:t>
            </a:r>
            <a:r>
              <a:rPr lang="ko-KR" altLang="en-US" smtClean="0"/>
              <a:t> </a:t>
            </a:r>
            <a:r>
              <a:rPr lang="en-US" altLang="ko-KR" smtClean="0"/>
              <a:t>keyword</a:t>
            </a:r>
            <a:r>
              <a:rPr lang="ko-KR" altLang="en-US" smtClean="0"/>
              <a:t>로 상속중인 </a:t>
            </a:r>
            <a:r>
              <a:rPr lang="en-US" altLang="ko-KR" smtClean="0"/>
              <a:t>contract EIP20Interface</a:t>
            </a:r>
            <a:r>
              <a:rPr lang="ko-KR" altLang="en-US" smtClean="0"/>
              <a:t>를 복사하여 같은 파일내에 있게함</a:t>
            </a:r>
            <a:endParaRPr lang="en-US" altLang="ko-KR" dirty="0" smtClean="0"/>
          </a:p>
          <a:p>
            <a:r>
              <a:rPr lang="ko-KR" altLang="en-US" smtClean="0"/>
              <a:t>또는 </a:t>
            </a:r>
            <a:r>
              <a:rPr lang="en-US" altLang="ko-KR" smtClean="0"/>
              <a:t>event</a:t>
            </a:r>
            <a:r>
              <a:rPr lang="ko-KR" altLang="en-US" smtClean="0"/>
              <a:t>들을 붙여넣기함</a:t>
            </a:r>
            <a:endParaRPr lang="en-US" altLang="ko-KR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816040"/>
            <a:ext cx="3810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Mist brower</a:t>
            </a:r>
            <a:r>
              <a:rPr lang="ko-KR" altLang="en-US" smtClean="0"/>
              <a:t>에서 토큰 실행하기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 txBox="1">
            <a:spLocks/>
          </p:cNvSpPr>
          <p:nvPr/>
        </p:nvSpPr>
        <p:spPr>
          <a:xfrm>
            <a:off x="480204" y="1247398"/>
            <a:ext cx="8488392" cy="521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컨트랙트 </a:t>
            </a:r>
            <a:r>
              <a:rPr lang="en-US" altLang="ko-KR" smtClean="0"/>
              <a:t>=&gt; “</a:t>
            </a:r>
            <a:r>
              <a:rPr lang="ko-KR" altLang="en-US" smtClean="0"/>
              <a:t>신규 컨트랙트 설치</a:t>
            </a:r>
            <a:r>
              <a:rPr lang="en-US" altLang="ko-KR" smtClean="0"/>
              <a:t>” </a:t>
            </a:r>
            <a:r>
              <a:rPr lang="ko-KR" altLang="en-US" smtClean="0"/>
              <a:t>로 들어간 후</a:t>
            </a:r>
            <a:endParaRPr lang="en-US" altLang="ko-KR" smtClean="0"/>
          </a:p>
          <a:p>
            <a:r>
              <a:rPr lang="ko-KR" altLang="en-US" smtClean="0"/>
              <a:t>솔리디티 코드를 붙여넣기한후</a:t>
            </a:r>
            <a:r>
              <a:rPr lang="en-US" altLang="ko-KR" smtClean="0"/>
              <a:t>, “EIP 20”</a:t>
            </a:r>
            <a:r>
              <a:rPr lang="ko-KR" altLang="en-US" smtClean="0"/>
              <a:t>을 선택</a:t>
            </a:r>
            <a:endParaRPr lang="en-US" altLang="ko-KR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0" y="2241921"/>
            <a:ext cx="7954740" cy="43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04" y="187158"/>
            <a:ext cx="8816196" cy="709989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실습</a:t>
            </a:r>
            <a:r>
              <a:rPr lang="en-US" altLang="ko-KR" smtClean="0"/>
              <a:t>] Mist </a:t>
            </a:r>
            <a:r>
              <a:rPr lang="en-US" altLang="ko-KR" smtClean="0"/>
              <a:t>brower</a:t>
            </a:r>
            <a:r>
              <a:rPr lang="ko-KR" altLang="en-US" smtClean="0"/>
              <a:t>에서 토큰 실행하기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 txBox="1">
            <a:spLocks/>
          </p:cNvSpPr>
          <p:nvPr/>
        </p:nvSpPr>
        <p:spPr>
          <a:xfrm>
            <a:off x="480204" y="1247398"/>
            <a:ext cx="8488392" cy="521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초기값들을 설정 한후</a:t>
            </a:r>
            <a:r>
              <a:rPr lang="en-US" altLang="ko-KR" smtClean="0"/>
              <a:t>, “</a:t>
            </a:r>
            <a:r>
              <a:rPr lang="ko-KR" altLang="en-US" smtClean="0"/>
              <a:t>트랜잭션</a:t>
            </a:r>
            <a:r>
              <a:rPr lang="en-US" altLang="ko-KR" smtClean="0"/>
              <a:t>”</a:t>
            </a:r>
            <a:r>
              <a:rPr lang="ko-KR" altLang="en-US" smtClean="0"/>
              <a:t> 전송 클릭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>
                <a:solidFill>
                  <a:srgbClr val="FFC000"/>
                </a:solidFill>
              </a:rPr>
              <a:t>(*</a:t>
            </a:r>
            <a:r>
              <a:rPr lang="ko-KR" altLang="en-US" sz="2400" smtClean="0">
                <a:solidFill>
                  <a:srgbClr val="FFC000"/>
                </a:solidFill>
              </a:rPr>
              <a:t>주의</a:t>
            </a:r>
            <a:r>
              <a:rPr lang="en-US" altLang="ko-KR" sz="2400">
                <a:solidFill>
                  <a:srgbClr val="FFC000"/>
                </a:solidFill>
              </a:rPr>
              <a:t>, pragma solidity ^</a:t>
            </a:r>
            <a:r>
              <a:rPr lang="en-US" altLang="ko-KR" sz="2400" smtClean="0">
                <a:solidFill>
                  <a:srgbClr val="FFC000"/>
                </a:solidFill>
              </a:rPr>
              <a:t>0.4.21;</a:t>
            </a:r>
            <a:r>
              <a:rPr lang="ko-KR" altLang="en-US" sz="2400" smtClean="0">
                <a:solidFill>
                  <a:srgbClr val="FFC000"/>
                </a:solidFill>
              </a:rPr>
              <a:t>가 첫번째 줄이어야함</a:t>
            </a:r>
            <a:r>
              <a:rPr lang="en-US" altLang="ko-KR" smtClean="0"/>
              <a:t>)</a:t>
            </a:r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0" y="2241921"/>
            <a:ext cx="7954740" cy="43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04" y="187158"/>
            <a:ext cx="8720946" cy="735929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실습</a:t>
            </a:r>
            <a:r>
              <a:rPr lang="en-US" altLang="ko-KR" smtClean="0"/>
              <a:t>]Mist </a:t>
            </a:r>
            <a:r>
              <a:rPr lang="en-US" altLang="ko-KR" smtClean="0"/>
              <a:t>brower</a:t>
            </a:r>
            <a:r>
              <a:rPr lang="ko-KR" altLang="en-US" smtClean="0"/>
              <a:t>에서 토큰 실행하기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 txBox="1">
            <a:spLocks/>
          </p:cNvSpPr>
          <p:nvPr/>
        </p:nvSpPr>
        <p:spPr>
          <a:xfrm>
            <a:off x="480204" y="1247398"/>
            <a:ext cx="8488392" cy="521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“</a:t>
            </a:r>
            <a:r>
              <a:rPr lang="ko-KR" altLang="en-US" smtClean="0"/>
              <a:t>송금</a:t>
            </a:r>
            <a:r>
              <a:rPr lang="en-US" altLang="ko-KR" smtClean="0"/>
              <a:t>“ </a:t>
            </a:r>
            <a:r>
              <a:rPr lang="ko-KR" altLang="en-US" smtClean="0"/>
              <a:t>탭에서 </a:t>
            </a:r>
            <a:r>
              <a:rPr lang="en-US" altLang="ko-KR" smtClean="0"/>
              <a:t>ETHER </a:t>
            </a:r>
            <a:r>
              <a:rPr lang="ko-KR" altLang="en-US" smtClean="0"/>
              <a:t>대신에 </a:t>
            </a:r>
            <a:r>
              <a:rPr lang="en-US" altLang="ko-KR" smtClean="0"/>
              <a:t>sample token</a:t>
            </a:r>
            <a:r>
              <a:rPr lang="ko-KR" altLang="en-US" smtClean="0"/>
              <a:t>을 송금할 수 있음</a:t>
            </a:r>
            <a:r>
              <a:rPr lang="en-US" altLang="ko-KR" smtClean="0"/>
              <a:t> 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2" y="2658985"/>
            <a:ext cx="8161455" cy="369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Mist brower</a:t>
            </a:r>
            <a:r>
              <a:rPr lang="ko-KR" altLang="en-US" smtClean="0"/>
              <a:t>에서 토큰 실행하기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 txBox="1">
            <a:spLocks/>
          </p:cNvSpPr>
          <p:nvPr/>
        </p:nvSpPr>
        <p:spPr>
          <a:xfrm>
            <a:off x="480204" y="1247398"/>
            <a:ext cx="8488392" cy="521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다른 컨트랙트처럼 </a:t>
            </a:r>
            <a:r>
              <a:rPr lang="en-US" altLang="ko-KR" smtClean="0"/>
              <a:t>“</a:t>
            </a:r>
            <a:r>
              <a:rPr lang="ko-KR" altLang="en-US" smtClean="0"/>
              <a:t>컨트랙트</a:t>
            </a:r>
            <a:r>
              <a:rPr lang="en-US" altLang="ko-KR" smtClean="0"/>
              <a:t>” </a:t>
            </a:r>
            <a:r>
              <a:rPr lang="ko-KR" altLang="en-US" smtClean="0"/>
              <a:t>탭에서 생성한 </a:t>
            </a:r>
            <a:r>
              <a:rPr lang="en-US" altLang="ko-KR" smtClean="0"/>
              <a:t>ERC20 </a:t>
            </a:r>
            <a:r>
              <a:rPr lang="ko-KR" altLang="en-US" smtClean="0"/>
              <a:t>토큰의 정보를 조회하고 함수를 실행할 수 있음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20" y="2609477"/>
            <a:ext cx="6105748" cy="39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4AB70-E52C-46EE-99FB-ADAED565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실습환경</a:t>
            </a:r>
            <a:r>
              <a:rPr lang="en-US" altLang="ko-KR" smtClean="0"/>
              <a:t>]Mist</a:t>
            </a:r>
            <a:r>
              <a:rPr lang="ko-KR" altLang="en-US" smtClean="0"/>
              <a:t>에서 배포해보기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C6C31-0E64-40DD-B841-BFB156136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Remix</a:t>
            </a:r>
            <a:r>
              <a:rPr lang="ko-KR" altLang="en-US" smtClean="0"/>
              <a:t>에서 컴파일 오류가 없다면 </a:t>
            </a:r>
            <a:r>
              <a:rPr lang="en-US" altLang="ko-KR" smtClean="0"/>
              <a:t>mist</a:t>
            </a:r>
            <a:r>
              <a:rPr lang="ko-KR" altLang="en-US" smtClean="0"/>
              <a:t>에서 배포를 시도해본다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BDF58-823F-4695-8D93-909F8265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282437-B9AC-4079-AAD4-619289D0D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019300"/>
            <a:ext cx="6429375" cy="435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06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ERC </a:t>
            </a:r>
            <a:r>
              <a:rPr lang="ko-KR" altLang="en-US" smtClean="0"/>
              <a:t>표준 토큰 목록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ERC20: </a:t>
            </a:r>
            <a:r>
              <a:rPr lang="ko-KR" altLang="en-US" smtClean="0"/>
              <a:t>최초의 이더리움 표준 토큰 컨트랙트 템플릿 </a:t>
            </a:r>
            <a:r>
              <a:rPr lang="en-US" altLang="ko-KR" smtClean="0"/>
              <a:t>6</a:t>
            </a:r>
            <a:r>
              <a:rPr lang="ko-KR" altLang="en-US" smtClean="0"/>
              <a:t>개의 함수로 구성됨</a:t>
            </a:r>
            <a:r>
              <a:rPr lang="en-US" altLang="ko-KR" smtClean="0"/>
              <a:t> </a:t>
            </a:r>
          </a:p>
          <a:p>
            <a:endParaRPr lang="en-US" altLang="ko-KR" smtClean="0"/>
          </a:p>
          <a:p>
            <a:r>
              <a:rPr lang="en-US" altLang="ko-KR" smtClean="0"/>
              <a:t>ERC223: ERC20 </a:t>
            </a:r>
            <a:r>
              <a:rPr lang="ko-KR" altLang="en-US" smtClean="0"/>
              <a:t>토큰을 </a:t>
            </a:r>
            <a:r>
              <a:rPr lang="en-US" altLang="ko-KR" smtClean="0"/>
              <a:t>contract address</a:t>
            </a:r>
            <a:r>
              <a:rPr lang="ko-KR" altLang="en-US" smtClean="0"/>
              <a:t>로 송금했을 때</a:t>
            </a:r>
            <a:r>
              <a:rPr lang="en-US" altLang="ko-KR" smtClean="0"/>
              <a:t>, </a:t>
            </a:r>
            <a:r>
              <a:rPr lang="ko-KR" altLang="en-US" smtClean="0"/>
              <a:t>토큰을 손실하는 현상을 개선하고 </a:t>
            </a:r>
            <a:r>
              <a:rPr lang="en-US" altLang="ko-KR" smtClean="0"/>
              <a:t>transfer </a:t>
            </a:r>
            <a:r>
              <a:rPr lang="ko-KR" altLang="en-US" smtClean="0"/>
              <a:t>함수의 </a:t>
            </a:r>
            <a:r>
              <a:rPr lang="en-US" altLang="ko-KR" smtClean="0"/>
              <a:t>gas </a:t>
            </a:r>
            <a:r>
              <a:rPr lang="ko-KR" altLang="en-US" smtClean="0"/>
              <a:t>소모량을 절반으로 개선함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r>
              <a:rPr lang="en-US" altLang="ko-KR" smtClean="0"/>
              <a:t>ERC721: </a:t>
            </a:r>
            <a:r>
              <a:rPr lang="ko-KR" altLang="en-US" smtClean="0"/>
              <a:t>대체 불가능한 토큰</a:t>
            </a:r>
            <a:r>
              <a:rPr lang="en-US" altLang="ko-KR" smtClean="0"/>
              <a:t>(Non-Fungible token)</a:t>
            </a:r>
            <a:r>
              <a:rPr lang="ko-KR" altLang="en-US" smtClean="0"/>
              <a:t>을 생성가능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ERC777: ERC20</a:t>
            </a:r>
            <a:r>
              <a:rPr lang="ko-KR" altLang="en-US" smtClean="0"/>
              <a:t>과</a:t>
            </a:r>
            <a:r>
              <a:rPr lang="en-US" altLang="ko-KR" smtClean="0"/>
              <a:t> ERC223</a:t>
            </a:r>
            <a:r>
              <a:rPr lang="ko-KR" altLang="en-US" smtClean="0"/>
              <a:t>에서 발전한 토큰으로</a:t>
            </a:r>
            <a:r>
              <a:rPr lang="en-US" altLang="ko-KR" smtClean="0"/>
              <a:t> </a:t>
            </a:r>
            <a:r>
              <a:rPr lang="ko-KR" altLang="en-US" smtClean="0"/>
              <a:t>여러가지 부가기능이 추가됨</a:t>
            </a:r>
            <a:r>
              <a:rPr lang="en-US" altLang="ko-KR" smtClean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C0302-B693-463E-B258-48F6CDD6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3. </a:t>
            </a:r>
            <a:r>
              <a:rPr lang="ko-KR" altLang="en-US" smtClean="0"/>
              <a:t>다중서명지갑</a:t>
            </a:r>
            <a:r>
              <a:rPr lang="en-US" altLang="ko-KR" smtClean="0"/>
              <a:t>(multiple signature wallet)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AD6F1-A9F3-4023-9030-596C629C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31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Multi-sig wallet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다중서명 지갑은 </a:t>
            </a:r>
            <a:r>
              <a:rPr lang="en-US" altLang="ko-KR" smtClean="0"/>
              <a:t>owner</a:t>
            </a:r>
            <a:r>
              <a:rPr lang="ko-KR" altLang="en-US" smtClean="0"/>
              <a:t>가 한도이하의 </a:t>
            </a:r>
            <a:r>
              <a:rPr lang="en-US" altLang="ko-KR" smtClean="0"/>
              <a:t>ETH</a:t>
            </a:r>
            <a:r>
              <a:rPr lang="ko-KR" altLang="en-US" smtClean="0"/>
              <a:t>를 송금할 수 있음</a:t>
            </a:r>
            <a:endParaRPr lang="en-US" altLang="ko-KR" smtClean="0"/>
          </a:p>
          <a:p>
            <a:r>
              <a:rPr lang="en-US" altLang="ko-KR" smtClean="0"/>
              <a:t>Owner</a:t>
            </a:r>
            <a:r>
              <a:rPr lang="ko-KR" altLang="en-US" smtClean="0"/>
              <a:t>가 한도이상의 </a:t>
            </a:r>
            <a:r>
              <a:rPr lang="en-US" altLang="ko-KR" smtClean="0"/>
              <a:t>ETH</a:t>
            </a:r>
            <a:r>
              <a:rPr lang="ko-KR" altLang="en-US" smtClean="0"/>
              <a:t>를 송금할때</a:t>
            </a:r>
            <a:r>
              <a:rPr lang="en-US" altLang="ko-KR" smtClean="0"/>
              <a:t>, </a:t>
            </a:r>
            <a:r>
              <a:rPr lang="ko-KR" altLang="en-US" smtClean="0"/>
              <a:t>다른 </a:t>
            </a:r>
            <a:r>
              <a:rPr lang="en-US" altLang="ko-KR" smtClean="0"/>
              <a:t>Owner</a:t>
            </a:r>
            <a:r>
              <a:rPr lang="ko-KR" altLang="en-US" smtClean="0"/>
              <a:t>들의 다중서명이 필요하다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3687454"/>
            <a:ext cx="7769057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Multi-sig wallet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아래의 </a:t>
            </a:r>
            <a:r>
              <a:rPr lang="en-US" altLang="ko-KR" smtClean="0"/>
              <a:t>execute </a:t>
            </a:r>
            <a:r>
              <a:rPr lang="ko-KR" altLang="en-US" smtClean="0"/>
              <a:t>함수의 </a:t>
            </a:r>
            <a:r>
              <a:rPr lang="en-US" altLang="ko-KR" smtClean="0"/>
              <a:t>onlyowner</a:t>
            </a:r>
            <a:r>
              <a:rPr lang="ko-KR" altLang="en-US" smtClean="0"/>
              <a:t>은 다중서명지갑의 오너들</a:t>
            </a:r>
            <a:r>
              <a:rPr lang="en-US" altLang="ko-KR" smtClean="0"/>
              <a:t>(</a:t>
            </a:r>
            <a:r>
              <a:rPr lang="ko-KR" altLang="en-US" smtClean="0"/>
              <a:t>모두 동일한 권한을 가짐</a:t>
            </a:r>
            <a:r>
              <a:rPr lang="en-US" altLang="ko-KR" smtClean="0"/>
              <a:t>)</a:t>
            </a:r>
            <a:r>
              <a:rPr lang="ko-KR" altLang="en-US" smtClean="0"/>
              <a:t>중 하나가 실행해야하며</a:t>
            </a:r>
            <a:r>
              <a:rPr lang="en-US" altLang="ko-KR" smtClean="0"/>
              <a:t>, </a:t>
            </a:r>
          </a:p>
          <a:p>
            <a:r>
              <a:rPr lang="en-US" altLang="ko-KR" smtClean="0"/>
              <a:t>16</a:t>
            </a:r>
            <a:r>
              <a:rPr lang="ko-KR" altLang="en-US" smtClean="0"/>
              <a:t>번째줄의 한도이하는 </a:t>
            </a:r>
            <a:r>
              <a:rPr lang="en-US" altLang="ko-KR" smtClean="0"/>
              <a:t>ETH</a:t>
            </a:r>
            <a:r>
              <a:rPr lang="ko-KR" altLang="en-US" smtClean="0"/>
              <a:t>를 송금할 수 있지만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한도 이상을 송금하려면 다른 </a:t>
            </a:r>
            <a:r>
              <a:rPr lang="en-US" altLang="ko-KR" smtClean="0"/>
              <a:t>owner</a:t>
            </a:r>
            <a:r>
              <a:rPr lang="ko-KR" altLang="en-US" smtClean="0"/>
              <a:t>들의 허락을 받아야 한다</a:t>
            </a:r>
            <a:r>
              <a:rPr lang="en-US" altLang="ko-KR" smtClean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3743247"/>
            <a:ext cx="7769057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83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Multi-sig wallet </a:t>
            </a:r>
            <a:r>
              <a:rPr lang="ko-KR" altLang="en-US" smtClean="0"/>
              <a:t>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Mist wallet [</a:t>
            </a:r>
            <a:r>
              <a:rPr lang="ko-KR" altLang="en-US" smtClean="0"/>
              <a:t>지갑</a:t>
            </a:r>
            <a:r>
              <a:rPr lang="en-US" altLang="ko-KR" smtClean="0"/>
              <a:t>] </a:t>
            </a:r>
            <a:r>
              <a:rPr lang="ko-KR" altLang="en-US" smtClean="0"/>
              <a:t>탭의 </a:t>
            </a:r>
            <a:r>
              <a:rPr lang="en-US" altLang="ko-KR" smtClean="0"/>
              <a:t>“</a:t>
            </a:r>
            <a:r>
              <a:rPr lang="ko-KR" altLang="en-US" smtClean="0"/>
              <a:t>지갑컨트랙트 추가</a:t>
            </a:r>
            <a:r>
              <a:rPr lang="en-US" altLang="ko-KR" smtClean="0"/>
              <a:t>＂</a:t>
            </a:r>
            <a:r>
              <a:rPr lang="ko-KR" altLang="en-US" smtClean="0"/>
              <a:t>를 선택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34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036723"/>
            <a:ext cx="8124825" cy="41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Multi-sig wallet </a:t>
            </a:r>
            <a:r>
              <a:rPr lang="ko-KR" altLang="en-US" smtClean="0"/>
              <a:t>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Mist</a:t>
            </a:r>
            <a:r>
              <a:rPr lang="ko-KR" altLang="en-US" smtClean="0"/>
              <a:t>에서 기본적으로 다중서명 지갑 컨트랙트를 제공함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35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1611237"/>
            <a:ext cx="3567113" cy="518001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52700" y="4943475"/>
            <a:ext cx="3048000" cy="5334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Multi-sig wallet </a:t>
            </a:r>
            <a:r>
              <a:rPr lang="ko-KR" altLang="en-US" smtClean="0"/>
              <a:t>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</a:t>
            </a:r>
            <a:r>
              <a:rPr lang="ko-KR" altLang="en-US"/>
              <a:t> </a:t>
            </a:r>
            <a:r>
              <a:rPr lang="en-US" altLang="ko-KR" smtClean="0"/>
              <a:t>owners </a:t>
            </a:r>
            <a:r>
              <a:rPr lang="ko-KR" altLang="en-US" smtClean="0"/>
              <a:t>중에 </a:t>
            </a:r>
            <a:r>
              <a:rPr lang="en-US" altLang="ko-KR" smtClean="0"/>
              <a:t>2 owners</a:t>
            </a:r>
            <a:r>
              <a:rPr lang="ko-KR" altLang="en-US" smtClean="0"/>
              <a:t>의 승인이 있어야 </a:t>
            </a:r>
            <a:r>
              <a:rPr lang="en-US" altLang="ko-KR" smtClean="0"/>
              <a:t>10 ETH</a:t>
            </a:r>
            <a:r>
              <a:rPr lang="ko-KR" altLang="en-US" smtClean="0"/>
              <a:t>이상을 송금할 수 있는 경우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904467"/>
            <a:ext cx="5705475" cy="35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0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Multi-sig wallet </a:t>
            </a:r>
            <a:r>
              <a:rPr lang="ko-KR" altLang="en-US" smtClean="0"/>
              <a:t>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지갑 컨트랙트 생성완료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990186"/>
            <a:ext cx="75438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Multi-sig wallet </a:t>
            </a:r>
            <a:r>
              <a:rPr lang="ko-KR" altLang="en-US" smtClean="0"/>
              <a:t>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지갑 컨트랙트</a:t>
            </a:r>
            <a:r>
              <a:rPr lang="en-US" altLang="ko-KR" smtClean="0"/>
              <a:t>]</a:t>
            </a:r>
            <a:r>
              <a:rPr lang="ko-KR" altLang="en-US" smtClean="0"/>
              <a:t>에서 함수 사용가능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22" y="1730297"/>
            <a:ext cx="762884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5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Multi-sig wallet </a:t>
            </a:r>
            <a:r>
              <a:rPr lang="ko-KR" altLang="en-US" smtClean="0"/>
              <a:t>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4" y="1094997"/>
            <a:ext cx="8488392" cy="5696249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Remove Owner: 	  </a:t>
            </a:r>
            <a:r>
              <a:rPr lang="ko-KR" altLang="en-US" sz="2400" smtClean="0"/>
              <a:t>지갑에 등록된</a:t>
            </a:r>
            <a:r>
              <a:rPr lang="en-US" altLang="ko-KR" sz="2400"/>
              <a:t> </a:t>
            </a:r>
            <a:r>
              <a:rPr lang="en-US" altLang="ko-KR" sz="2400" smtClean="0"/>
              <a:t>Owner </a:t>
            </a:r>
            <a:r>
              <a:rPr lang="ko-KR" altLang="en-US" sz="2400" smtClean="0"/>
              <a:t>삭제</a:t>
            </a:r>
            <a:endParaRPr lang="en-US" altLang="ko-KR" sz="2400" smtClean="0"/>
          </a:p>
          <a:p>
            <a:r>
              <a:rPr lang="en-US" altLang="ko-KR" sz="2400" smtClean="0"/>
              <a:t>Is</a:t>
            </a:r>
            <a:r>
              <a:rPr lang="ko-KR" altLang="en-US" sz="2400"/>
              <a:t> </a:t>
            </a:r>
            <a:r>
              <a:rPr lang="en-US" altLang="ko-KR" sz="2400" smtClean="0"/>
              <a:t>Owner: 		  addres</a:t>
            </a:r>
            <a:r>
              <a:rPr lang="ko-KR" altLang="en-US" sz="2400" smtClean="0"/>
              <a:t>가 </a:t>
            </a:r>
            <a:r>
              <a:rPr lang="en-US" altLang="ko-KR" sz="2400" smtClean="0"/>
              <a:t>owner</a:t>
            </a:r>
            <a:r>
              <a:rPr lang="ko-KR" altLang="en-US" sz="2400" smtClean="0"/>
              <a:t>인지 알려줌</a:t>
            </a:r>
            <a:endParaRPr lang="en-US" altLang="ko-KR" sz="2400" smtClean="0"/>
          </a:p>
          <a:p>
            <a:r>
              <a:rPr lang="en-US" altLang="ko-KR" sz="2400" smtClean="0"/>
              <a:t>Reset Spent Today: </a:t>
            </a:r>
            <a:r>
              <a:rPr lang="ko-KR" altLang="en-US" sz="2400" smtClean="0"/>
              <a:t>일일한도 초기화</a:t>
            </a:r>
            <a:endParaRPr lang="en-US" altLang="ko-KR" sz="2400" smtClean="0"/>
          </a:p>
          <a:p>
            <a:r>
              <a:rPr lang="en-US" altLang="ko-KR" sz="2400" smtClean="0"/>
              <a:t>Add Owner: 	  </a:t>
            </a:r>
            <a:r>
              <a:rPr lang="ko-KR" altLang="en-US" sz="2400" smtClean="0"/>
              <a:t>지갑에 </a:t>
            </a:r>
            <a:r>
              <a:rPr lang="en-US" altLang="ko-KR" sz="2400" smtClean="0"/>
              <a:t>Owner </a:t>
            </a:r>
            <a:r>
              <a:rPr lang="ko-KR" altLang="en-US" sz="2400" smtClean="0"/>
              <a:t>추가</a:t>
            </a:r>
            <a:endParaRPr lang="en-US" altLang="ko-KR" sz="2400" smtClean="0"/>
          </a:p>
          <a:p>
            <a:r>
              <a:rPr lang="en-US" altLang="ko-KR" sz="2400" b="1" smtClean="0"/>
              <a:t>Confirm: </a:t>
            </a:r>
            <a:r>
              <a:rPr lang="en-US" altLang="ko-KR" sz="2400" smtClean="0"/>
              <a:t>		  pending transaction </a:t>
            </a:r>
            <a:r>
              <a:rPr lang="ko-KR" altLang="en-US" sz="2400" smtClean="0"/>
              <a:t>승인</a:t>
            </a:r>
            <a:endParaRPr lang="en-US" altLang="ko-KR" sz="2400" smtClean="0"/>
          </a:p>
          <a:p>
            <a:r>
              <a:rPr lang="en-US" altLang="ko-KR" sz="2400" smtClean="0"/>
              <a:t>Set daily limit:   	  </a:t>
            </a:r>
            <a:r>
              <a:rPr lang="ko-KR" altLang="en-US" sz="2400" smtClean="0"/>
              <a:t>일일한도 설정</a:t>
            </a:r>
            <a:endParaRPr lang="en-US" altLang="ko-KR" sz="2400" smtClean="0"/>
          </a:p>
          <a:p>
            <a:r>
              <a:rPr lang="en-US" altLang="ko-KR" sz="2400" b="1" smtClean="0"/>
              <a:t>Excute: 		  </a:t>
            </a:r>
            <a:r>
              <a:rPr lang="en-US" altLang="ko-KR" sz="2400" smtClean="0"/>
              <a:t>ETH </a:t>
            </a:r>
            <a:r>
              <a:rPr lang="ko-KR" altLang="en-US" sz="2400" smtClean="0"/>
              <a:t>송금</a:t>
            </a:r>
            <a:endParaRPr lang="en-US" altLang="ko-KR" sz="2400" smtClean="0"/>
          </a:p>
          <a:p>
            <a:r>
              <a:rPr lang="en-US" altLang="ko-KR" sz="2400" smtClean="0"/>
              <a:t>Revoke: 		  pending transaction </a:t>
            </a:r>
            <a:r>
              <a:rPr lang="ko-KR" altLang="en-US" sz="2400" smtClean="0"/>
              <a:t>삭제</a:t>
            </a:r>
            <a:endParaRPr lang="en-US" altLang="ko-KR" sz="2400" smtClean="0"/>
          </a:p>
          <a:p>
            <a:r>
              <a:rPr lang="en-US" altLang="ko-KR" sz="2400" smtClean="0"/>
              <a:t>Change requirement: </a:t>
            </a:r>
            <a:r>
              <a:rPr lang="ko-KR" altLang="en-US" sz="2400" smtClean="0"/>
              <a:t>서명개수 설정</a:t>
            </a:r>
            <a:endParaRPr lang="en-US" altLang="ko-KR" sz="2400" smtClean="0"/>
          </a:p>
          <a:p>
            <a:r>
              <a:rPr lang="en-US" altLang="ko-KR" sz="2400" smtClean="0"/>
              <a:t>Kill: 			  </a:t>
            </a:r>
            <a:r>
              <a:rPr lang="ko-KR" altLang="en-US" sz="2400" smtClean="0"/>
              <a:t>컨트랙트 삭제</a:t>
            </a:r>
            <a:endParaRPr lang="en-US" altLang="ko-KR" sz="2400" smtClean="0"/>
          </a:p>
          <a:p>
            <a:r>
              <a:rPr lang="en-US" altLang="ko-KR" sz="2400" smtClean="0"/>
              <a:t>Change owner: 	  Owner </a:t>
            </a:r>
            <a:r>
              <a:rPr lang="ko-KR" altLang="en-US" sz="2400" smtClean="0"/>
              <a:t>변경</a:t>
            </a:r>
            <a:endParaRPr lang="en-US" altLang="ko-KR" sz="2400" smtClean="0"/>
          </a:p>
          <a:p>
            <a:pPr marL="0" indent="0">
              <a:buNone/>
            </a:pP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39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64604" t="812" r="11049" b="37658"/>
          <a:stretch/>
        </p:blipFill>
        <p:spPr>
          <a:xfrm>
            <a:off x="6958820" y="3171448"/>
            <a:ext cx="1857376" cy="28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C0302-B693-463E-B258-48F6CDD6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1. </a:t>
            </a:r>
            <a:r>
              <a:rPr lang="ko-KR" altLang="en-US" smtClean="0"/>
              <a:t>투표</a:t>
            </a:r>
            <a:r>
              <a:rPr lang="en-US" altLang="ko-KR" smtClean="0"/>
              <a:t>(ballot)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AD6F1-A9F3-4023-9030-596C629C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62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Multi-sig wallet </a:t>
            </a:r>
            <a:r>
              <a:rPr lang="ko-KR" altLang="en-US" smtClean="0"/>
              <a:t>예시</a:t>
            </a:r>
            <a:r>
              <a:rPr lang="en-US" altLang="ko-KR" smtClean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hlinkClick r:id="rId2"/>
              </a:rPr>
              <a:t>https</a:t>
            </a:r>
            <a:r>
              <a:rPr lang="en-US" altLang="ko-KR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github.com/ethereum/dapp-bin/blob/master/wallet/wallet.sol</a:t>
            </a:r>
            <a:endParaRPr lang="en-US" altLang="ko-KR" smtClean="0"/>
          </a:p>
          <a:p>
            <a:r>
              <a:rPr lang="ko-KR" altLang="en-US" smtClean="0"/>
              <a:t>원본 컨트랙트 확인</a:t>
            </a:r>
            <a:r>
              <a:rPr lang="en-US" altLang="ko-KR" smtClean="0"/>
              <a:t>( 389 </a:t>
            </a:r>
            <a:r>
              <a:rPr lang="en-US" altLang="ko-KR" smtClean="0"/>
              <a:t>line )</a:t>
            </a:r>
            <a:endParaRPr lang="en-US" altLang="ko-KR" smtClean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906" y="2627587"/>
            <a:ext cx="6072188" cy="38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Multi-sig wallet </a:t>
            </a:r>
            <a:r>
              <a:rPr lang="ko-KR" altLang="en-US" smtClean="0"/>
              <a:t>코드 살펴보기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 txBox="1">
            <a:spLocks/>
          </p:cNvSpPr>
          <p:nvPr/>
        </p:nvSpPr>
        <p:spPr>
          <a:xfrm>
            <a:off x="327804" y="1094998"/>
            <a:ext cx="8488392" cy="521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[20</a:t>
            </a:r>
            <a:r>
              <a:rPr lang="ko-KR" altLang="en-US" smtClean="0"/>
              <a:t>페이지와 동일</a:t>
            </a:r>
            <a:r>
              <a:rPr lang="en-US" altLang="ko-KR" smtClean="0"/>
              <a:t>]</a:t>
            </a:r>
            <a:r>
              <a:rPr lang="ko-KR" altLang="en-US" smtClean="0"/>
              <a:t>아래의 </a:t>
            </a:r>
            <a:r>
              <a:rPr lang="en-US" altLang="ko-KR" smtClean="0"/>
              <a:t>execute </a:t>
            </a:r>
            <a:r>
              <a:rPr lang="ko-KR" altLang="en-US" smtClean="0"/>
              <a:t>함수의 </a:t>
            </a:r>
            <a:r>
              <a:rPr lang="en-US" altLang="ko-KR" smtClean="0"/>
              <a:t>onlyowner</a:t>
            </a:r>
            <a:r>
              <a:rPr lang="ko-KR" altLang="en-US" smtClean="0"/>
              <a:t>은 다중서명지갑의 오너들</a:t>
            </a:r>
            <a:r>
              <a:rPr lang="en-US" altLang="ko-KR" smtClean="0"/>
              <a:t>(</a:t>
            </a:r>
            <a:r>
              <a:rPr lang="ko-KR" altLang="en-US" smtClean="0"/>
              <a:t>모두 동일한 권한을 가짐</a:t>
            </a:r>
            <a:r>
              <a:rPr lang="en-US" altLang="ko-KR" smtClean="0"/>
              <a:t>)</a:t>
            </a:r>
            <a:r>
              <a:rPr lang="ko-KR" altLang="en-US" smtClean="0"/>
              <a:t>중 하나가 실행해야하며</a:t>
            </a:r>
            <a:r>
              <a:rPr lang="en-US" altLang="ko-KR" smtClean="0"/>
              <a:t>, </a:t>
            </a:r>
          </a:p>
          <a:p>
            <a:r>
              <a:rPr lang="ko-KR" altLang="en-US" smtClean="0"/>
              <a:t>한도 이상을 송금하려면 다른 </a:t>
            </a:r>
            <a:r>
              <a:rPr lang="en-US" altLang="ko-KR" smtClean="0"/>
              <a:t>owner</a:t>
            </a:r>
            <a:r>
              <a:rPr lang="ko-KR" altLang="en-US" smtClean="0"/>
              <a:t>들의 허락을 받아야 한다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23</a:t>
            </a:r>
            <a:r>
              <a:rPr lang="ko-KR" altLang="en-US"/>
              <a:t> </a:t>
            </a:r>
            <a:r>
              <a:rPr lang="en-US" altLang="ko-KR" smtClean="0"/>
              <a:t>~29</a:t>
            </a:r>
            <a:r>
              <a:rPr lang="ko-KR" altLang="en-US" smtClean="0"/>
              <a:t>번째줄까지 </a:t>
            </a:r>
            <a:r>
              <a:rPr lang="en-US" altLang="ko-KR" smtClean="0"/>
              <a:t>pending </a:t>
            </a:r>
            <a:r>
              <a:rPr lang="ko-KR" altLang="en-US" smtClean="0"/>
              <a:t>트랜잭션 생성 후 보관</a:t>
            </a:r>
            <a:endParaRPr lang="ko-KR" altLang="en-US" dirty="0"/>
          </a:p>
        </p:txBody>
      </p:sp>
      <p:pic>
        <p:nvPicPr>
          <p:cNvPr id="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3743247"/>
            <a:ext cx="7769057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4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Multi-sig wallet </a:t>
            </a:r>
            <a:r>
              <a:rPr lang="ko-KR" altLang="en-US" smtClean="0"/>
              <a:t>코드 살펴보기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 txBox="1">
            <a:spLocks/>
          </p:cNvSpPr>
          <p:nvPr/>
        </p:nvSpPr>
        <p:spPr>
          <a:xfrm>
            <a:off x="327804" y="1094998"/>
            <a:ext cx="8488392" cy="521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Execute </a:t>
            </a:r>
            <a:r>
              <a:rPr lang="ko-KR" altLang="en-US" smtClean="0"/>
              <a:t>함수의 한도를 검사하는 </a:t>
            </a:r>
            <a:r>
              <a:rPr lang="en-US" altLang="ko-KR" smtClean="0"/>
              <a:t>underLimit </a:t>
            </a:r>
            <a:r>
              <a:rPr lang="ko-KR" altLang="en-US" smtClean="0"/>
              <a:t>함수</a:t>
            </a:r>
            <a:endParaRPr lang="en-US" altLang="ko-KR" smtClean="0"/>
          </a:p>
          <a:p>
            <a:r>
              <a:rPr lang="en-US" altLang="ko-KR" smtClean="0"/>
              <a:t>Today= now / (1 days) </a:t>
            </a:r>
            <a:r>
              <a:rPr lang="ko-KR" altLang="en-US" smtClean="0"/>
              <a:t>와 마지막으로 송금한 시간을 비교하여 일일한도를 계산</a:t>
            </a:r>
            <a:endParaRPr lang="en-US" altLang="ko-KR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23" y="3135775"/>
            <a:ext cx="6648153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Multi-sig wallet </a:t>
            </a:r>
            <a:r>
              <a:rPr lang="ko-KR" altLang="en-US" smtClean="0"/>
              <a:t>코드 살펴보기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 txBox="1">
            <a:spLocks/>
          </p:cNvSpPr>
          <p:nvPr/>
        </p:nvSpPr>
        <p:spPr>
          <a:xfrm>
            <a:off x="327804" y="1094998"/>
            <a:ext cx="8488392" cy="521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앞서서 한도이상의 </a:t>
            </a:r>
            <a:r>
              <a:rPr lang="en-US" altLang="ko-KR" smtClean="0"/>
              <a:t>ETH</a:t>
            </a:r>
            <a:r>
              <a:rPr lang="ko-KR" altLang="en-US"/>
              <a:t>를</a:t>
            </a:r>
            <a:r>
              <a:rPr lang="ko-KR" altLang="en-US" smtClean="0"/>
              <a:t> 송금하려면 다른 </a:t>
            </a:r>
            <a:r>
              <a:rPr lang="en-US" altLang="ko-KR" smtClean="0"/>
              <a:t>owner</a:t>
            </a:r>
            <a:r>
              <a:rPr lang="ko-KR" altLang="en-US" smtClean="0"/>
              <a:t>들의 </a:t>
            </a:r>
            <a:r>
              <a:rPr lang="en-US" altLang="ko-KR" smtClean="0"/>
              <a:t>confirm</a:t>
            </a:r>
            <a:r>
              <a:rPr lang="ko-KR" altLang="en-US" smtClean="0"/>
              <a:t>을 받아야한다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앞서서 </a:t>
            </a:r>
            <a:r>
              <a:rPr lang="en-US" altLang="ko-KR" smtClean="0"/>
              <a:t>pending </a:t>
            </a:r>
            <a:r>
              <a:rPr lang="ko-KR" altLang="en-US" smtClean="0"/>
              <a:t>상태로 보관한 트랜잭션을 허락하는 </a:t>
            </a:r>
            <a:r>
              <a:rPr lang="en-US" altLang="ko-KR" smtClean="0"/>
              <a:t>confirm() </a:t>
            </a:r>
            <a:r>
              <a:rPr lang="ko-KR" altLang="en-US" smtClean="0"/>
              <a:t>함수</a:t>
            </a:r>
            <a:endParaRPr lang="en-US" altLang="ko-KR" smtClean="0"/>
          </a:p>
          <a:p>
            <a:r>
              <a:rPr lang="en-US" altLang="ko-KR" smtClean="0"/>
              <a:t>to.call( value )( data )</a:t>
            </a:r>
            <a:r>
              <a:rPr lang="ko-KR" altLang="en-US" smtClean="0"/>
              <a:t>함수는 </a:t>
            </a:r>
            <a:r>
              <a:rPr lang="en-US" altLang="ko-KR" smtClean="0"/>
              <a:t>contract</a:t>
            </a:r>
            <a:r>
              <a:rPr lang="ko-KR" altLang="en-US" smtClean="0"/>
              <a:t>의 </a:t>
            </a:r>
            <a:r>
              <a:rPr lang="en-US" altLang="ko-KR" smtClean="0"/>
              <a:t>balance</a:t>
            </a:r>
            <a:r>
              <a:rPr lang="ko-KR" altLang="en-US" smtClean="0"/>
              <a:t>에서 </a:t>
            </a:r>
            <a:r>
              <a:rPr lang="en-US" altLang="ko-KR" smtClean="0"/>
              <a:t>to</a:t>
            </a:r>
            <a:r>
              <a:rPr lang="ko-KR" altLang="en-US" smtClean="0"/>
              <a:t>에게 </a:t>
            </a:r>
            <a:r>
              <a:rPr lang="en-US" altLang="ko-KR" smtClean="0"/>
              <a:t>value</a:t>
            </a:r>
            <a:r>
              <a:rPr lang="ko-KR" altLang="en-US" smtClean="0"/>
              <a:t>만큼 송금하는 함수이다</a:t>
            </a:r>
            <a:r>
              <a:rPr lang="en-US" altLang="ko-KR" smtClean="0"/>
              <a:t>. data</a:t>
            </a:r>
            <a:r>
              <a:rPr lang="ko-KR" altLang="en-US" smtClean="0"/>
              <a:t>는 스마트 컨트랙트 관련 </a:t>
            </a:r>
            <a:r>
              <a:rPr lang="en-US" altLang="ko-KR" smtClean="0"/>
              <a:t>payload.</a:t>
            </a:r>
            <a:r>
              <a:rPr lang="ko-KR" altLang="en-US" smtClean="0"/>
              <a:t> </a:t>
            </a:r>
            <a:endParaRPr lang="en-US" altLang="ko-KR"/>
          </a:p>
        </p:txBody>
      </p:sp>
      <p:pic>
        <p:nvPicPr>
          <p:cNvPr id="205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25" y="4375149"/>
            <a:ext cx="8465571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4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Multi-sig wallet </a:t>
            </a:r>
            <a:r>
              <a:rPr lang="ko-KR" altLang="en-US" smtClean="0"/>
              <a:t>코드 살펴보기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 txBox="1">
            <a:spLocks/>
          </p:cNvSpPr>
          <p:nvPr/>
        </p:nvSpPr>
        <p:spPr>
          <a:xfrm>
            <a:off x="327804" y="1094998"/>
            <a:ext cx="8488392" cy="521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다른 </a:t>
            </a:r>
            <a:r>
              <a:rPr lang="en-US" altLang="ko-KR" smtClean="0"/>
              <a:t>owner</a:t>
            </a:r>
            <a:r>
              <a:rPr lang="ko-KR" altLang="en-US" smtClean="0"/>
              <a:t>를 추가하는 함수</a:t>
            </a:r>
            <a:r>
              <a:rPr lang="en-US" altLang="ko-KR" smtClean="0"/>
              <a:t>, </a:t>
            </a:r>
            <a:r>
              <a:rPr lang="ko-KR" altLang="en-US" smtClean="0"/>
              <a:t>한도초과의 </a:t>
            </a:r>
            <a:r>
              <a:rPr lang="en-US" altLang="ko-KR" smtClean="0"/>
              <a:t>ETH </a:t>
            </a:r>
            <a:r>
              <a:rPr lang="ko-KR" altLang="en-US" smtClean="0"/>
              <a:t>송금과 마찬가지로 여러 </a:t>
            </a:r>
            <a:r>
              <a:rPr lang="en-US" altLang="ko-KR" smtClean="0"/>
              <a:t>owner</a:t>
            </a:r>
            <a:r>
              <a:rPr lang="ko-KR" altLang="en-US" smtClean="0"/>
              <a:t>들의 서명이 요구된다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2- </a:t>
            </a:r>
            <a:r>
              <a:rPr lang="ko-KR" altLang="en-US" smtClean="0"/>
              <a:t>이미 </a:t>
            </a:r>
            <a:r>
              <a:rPr lang="en-US" altLang="ko-KR" smtClean="0"/>
              <a:t>owner</a:t>
            </a:r>
            <a:r>
              <a:rPr lang="ko-KR" altLang="en-US" smtClean="0"/>
              <a:t>면 실행취소</a:t>
            </a:r>
            <a:r>
              <a:rPr lang="en-US" altLang="ko-KR" smtClean="0"/>
              <a:t>, 4- pending </a:t>
            </a:r>
            <a:r>
              <a:rPr lang="ko-KR" altLang="en-US" smtClean="0"/>
              <a:t>상태 트랜잭션 정리</a:t>
            </a:r>
            <a:endParaRPr lang="en-US" altLang="ko-KR" smtClean="0"/>
          </a:p>
          <a:p>
            <a:r>
              <a:rPr lang="en-US" altLang="ko-KR" smtClean="0"/>
              <a:t>5~8 – owner</a:t>
            </a:r>
            <a:r>
              <a:rPr lang="ko-KR" altLang="en-US" smtClean="0"/>
              <a:t>의 수가 최대면 실행취소</a:t>
            </a:r>
            <a:endParaRPr lang="en-US" altLang="ko-KR" smtClean="0"/>
          </a:p>
          <a:p>
            <a:r>
              <a:rPr lang="en-US" altLang="ko-KR" smtClean="0"/>
              <a:t>9~12 – _owner</a:t>
            </a:r>
            <a:r>
              <a:rPr lang="ko-KR" altLang="en-US" smtClean="0"/>
              <a:t>를 다중서명지갑의 </a:t>
            </a:r>
            <a:r>
              <a:rPr lang="en-US" altLang="ko-KR" smtClean="0"/>
              <a:t>owner</a:t>
            </a:r>
            <a:r>
              <a:rPr lang="ko-KR" altLang="en-US" smtClean="0"/>
              <a:t>로 등록</a:t>
            </a:r>
            <a:endParaRPr lang="en-US" altLang="ko-KR"/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4" y="3880899"/>
            <a:ext cx="7422127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6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실습</a:t>
            </a:r>
            <a:r>
              <a:rPr lang="en-US" altLang="ko-KR" smtClean="0"/>
              <a:t>] </a:t>
            </a:r>
            <a:r>
              <a:rPr lang="en-US" altLang="ko-KR" smtClean="0"/>
              <a:t>Multi-sig wallet </a:t>
            </a:r>
            <a:r>
              <a:rPr lang="ko-KR" altLang="en-US" smtClean="0"/>
              <a:t>실행해보기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이름없는 함수로 </a:t>
            </a:r>
            <a:r>
              <a:rPr lang="en-US" altLang="ko-KR" smtClean="0"/>
              <a:t>Deposit </a:t>
            </a:r>
            <a:r>
              <a:rPr lang="ko-KR" altLang="en-US" smtClean="0"/>
              <a:t>하기</a:t>
            </a: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771650"/>
            <a:ext cx="3543300" cy="838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04" y="2721436"/>
            <a:ext cx="7277100" cy="30774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257" y="4853496"/>
            <a:ext cx="3071714" cy="1890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03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실습</a:t>
            </a:r>
            <a:r>
              <a:rPr lang="en-US" altLang="ko-KR" smtClean="0"/>
              <a:t>] </a:t>
            </a:r>
            <a:r>
              <a:rPr lang="en-US" altLang="ko-KR" smtClean="0"/>
              <a:t>Multi-sig wallet </a:t>
            </a:r>
            <a:r>
              <a:rPr lang="ko-KR" altLang="en-US" smtClean="0"/>
              <a:t>실행해보기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한도를 초과하는 </a:t>
            </a:r>
            <a:r>
              <a:rPr lang="en-US" altLang="ko-KR" smtClean="0"/>
              <a:t>100ETH </a:t>
            </a:r>
            <a:r>
              <a:rPr lang="ko-KR" altLang="en-US" smtClean="0"/>
              <a:t>송금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100ETH = 100 * 10 ** 18 wei</a:t>
            </a:r>
          </a:p>
          <a:p>
            <a:pPr marL="0" indent="0">
              <a:buNone/>
            </a:pPr>
            <a:r>
              <a:rPr lang="en-US" altLang="ko-KR"/>
              <a:t>= </a:t>
            </a:r>
            <a:r>
              <a:rPr lang="en-US" altLang="ko-KR" smtClean="0"/>
              <a:t>100000000000000000000 wei</a:t>
            </a:r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다른 금액 전환</a:t>
            </a:r>
            <a:r>
              <a:rPr lang="en-US" altLang="ko-KR" smtClean="0"/>
              <a:t>:</a:t>
            </a:r>
            <a:endParaRPr lang="en-US" altLang="ko-KR"/>
          </a:p>
          <a:p>
            <a:pPr marL="0" indent="0">
              <a:buNone/>
            </a:pPr>
            <a:r>
              <a:rPr lang="en-US" altLang="ko-KR">
                <a:hlinkClick r:id="rId2"/>
              </a:rPr>
              <a:t>https://</a:t>
            </a:r>
            <a:r>
              <a:rPr lang="en-US" altLang="ko-KR">
                <a:hlinkClick r:id="rId2"/>
              </a:rPr>
              <a:t>etherconverter.online</a:t>
            </a:r>
            <a:r>
              <a:rPr lang="en-US" altLang="ko-KR" smtClean="0">
                <a:hlinkClick r:id="rId2"/>
              </a:rPr>
              <a:t>/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65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실습</a:t>
            </a:r>
            <a:r>
              <a:rPr lang="en-US" altLang="ko-KR" smtClean="0"/>
              <a:t>] </a:t>
            </a:r>
            <a:r>
              <a:rPr lang="en-US" altLang="ko-KR" smtClean="0"/>
              <a:t>Multi-sig wallet </a:t>
            </a:r>
            <a:r>
              <a:rPr lang="ko-KR" altLang="en-US" smtClean="0"/>
              <a:t>실행해보기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mtClean="0"/>
              <a:t>한도 이하의 </a:t>
            </a:r>
            <a:r>
              <a:rPr lang="en-US" altLang="ko-KR" smtClean="0"/>
              <a:t>ETH </a:t>
            </a:r>
            <a:r>
              <a:rPr lang="ko-KR" altLang="en-US" smtClean="0"/>
              <a:t>송금하기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728107"/>
            <a:ext cx="7753350" cy="37868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50361"/>
            <a:ext cx="9334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실습</a:t>
            </a:r>
            <a:r>
              <a:rPr lang="en-US" altLang="ko-KR" smtClean="0"/>
              <a:t>] </a:t>
            </a:r>
            <a:r>
              <a:rPr lang="en-US" altLang="ko-KR" smtClean="0"/>
              <a:t>Multi-sig wallet </a:t>
            </a:r>
            <a:r>
              <a:rPr lang="ko-KR" altLang="en-US" smtClean="0"/>
              <a:t>실행해보기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한도 </a:t>
            </a:r>
            <a:r>
              <a:rPr lang="ko-KR" altLang="en-US" smtClean="0"/>
              <a:t>이상의 </a:t>
            </a:r>
            <a:r>
              <a:rPr lang="en-US" altLang="ko-KR"/>
              <a:t>ETH </a:t>
            </a:r>
            <a:r>
              <a:rPr lang="ko-KR" altLang="en-US"/>
              <a:t>송금하기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" y="1755703"/>
            <a:ext cx="8072437" cy="389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실습</a:t>
            </a:r>
            <a:r>
              <a:rPr lang="en-US" altLang="ko-KR" smtClean="0"/>
              <a:t>] </a:t>
            </a:r>
            <a:r>
              <a:rPr lang="en-US" altLang="ko-KR" smtClean="0"/>
              <a:t>Multi-sig wallet </a:t>
            </a:r>
            <a:r>
              <a:rPr lang="ko-KR" altLang="en-US" smtClean="0"/>
              <a:t>실행해보기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mtClean="0"/>
              <a:t>비밀번호 입력하고 </a:t>
            </a:r>
            <a:r>
              <a:rPr lang="en-US" altLang="ko-KR" smtClean="0"/>
              <a:t>-&gt; [</a:t>
            </a:r>
            <a:r>
              <a:rPr lang="ko-KR" altLang="en-US" smtClean="0"/>
              <a:t>지갑</a:t>
            </a:r>
            <a:r>
              <a:rPr lang="en-US" altLang="ko-KR" smtClean="0"/>
              <a:t>] </a:t>
            </a:r>
            <a:r>
              <a:rPr lang="ko-KR" altLang="en-US" smtClean="0"/>
              <a:t>화면 확인하기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49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787" y="1648993"/>
            <a:ext cx="3335326" cy="41115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3284"/>
            <a:ext cx="93249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Vote(Ballot) </a:t>
            </a:r>
            <a:r>
              <a:rPr lang="ko-KR" altLang="en-US" smtClean="0"/>
              <a:t>개요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Ethereum</a:t>
            </a:r>
            <a:r>
              <a:rPr lang="ko-KR" altLang="en-US" smtClean="0"/>
              <a:t>을 비롯한 블록체인 플랫폼에서 위변조 불가능한 투표를 설계가능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r>
              <a:rPr lang="ko-KR" altLang="en-US" smtClean="0"/>
              <a:t>하지만</a:t>
            </a:r>
            <a:r>
              <a:rPr lang="en-US" altLang="ko-KR" smtClean="0"/>
              <a:t>, Ethereum</a:t>
            </a:r>
            <a:r>
              <a:rPr lang="ko-KR" altLang="en-US" smtClean="0"/>
              <a:t>의 투표의 경우에는 </a:t>
            </a:r>
            <a:r>
              <a:rPr lang="en-US" altLang="ko-KR" smtClean="0"/>
              <a:t>privacy </a:t>
            </a:r>
            <a:r>
              <a:rPr lang="ko-KR" altLang="en-US" smtClean="0"/>
              <a:t>문제</a:t>
            </a:r>
            <a:r>
              <a:rPr lang="en-US" altLang="ko-KR" smtClean="0"/>
              <a:t>( </a:t>
            </a:r>
            <a:r>
              <a:rPr lang="ko-KR" altLang="en-US" smtClean="0"/>
              <a:t>비밀투표가 어려움</a:t>
            </a:r>
            <a:r>
              <a:rPr lang="en-US" altLang="ko-KR" smtClean="0"/>
              <a:t>)</a:t>
            </a:r>
            <a:r>
              <a:rPr lang="ko-KR" altLang="en-US" smtClean="0"/>
              <a:t>가 존재하므로 </a:t>
            </a:r>
            <a:r>
              <a:rPr lang="en-US" altLang="ko-KR" smtClean="0"/>
              <a:t>Ethereum</a:t>
            </a:r>
            <a:r>
              <a:rPr lang="ko-KR" altLang="en-US" smtClean="0"/>
              <a:t>에서 실제적용은 힘들기 때문에</a:t>
            </a:r>
            <a:r>
              <a:rPr lang="en-US" altLang="ko-KR" smtClean="0"/>
              <a:t>, Ethereum</a:t>
            </a:r>
            <a:r>
              <a:rPr lang="ko-KR" altLang="en-US" smtClean="0"/>
              <a:t>에서 실제로 자주 사용되진 않음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1 </a:t>
            </a:r>
            <a:r>
              <a:rPr lang="ko-KR" altLang="en-US" smtClean="0"/>
              <a:t>투표 </a:t>
            </a:r>
            <a:r>
              <a:rPr lang="en-US" altLang="ko-KR" smtClean="0"/>
              <a:t>= 1 Token</a:t>
            </a:r>
            <a:r>
              <a:rPr lang="ko-KR" altLang="en-US" smtClean="0"/>
              <a:t>과 같이 권한을 설정하여 진행되는 토큰 기반 투표는 </a:t>
            </a:r>
            <a:r>
              <a:rPr lang="en-US" altLang="ko-KR" smtClean="0"/>
              <a:t>Ethereum</a:t>
            </a:r>
            <a:r>
              <a:rPr lang="ko-KR" altLang="en-US" smtClean="0"/>
              <a:t>에서 진행됨</a:t>
            </a: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1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실습</a:t>
            </a:r>
            <a:r>
              <a:rPr lang="en-US" altLang="ko-KR" smtClean="0"/>
              <a:t>] </a:t>
            </a:r>
            <a:r>
              <a:rPr lang="en-US" altLang="ko-KR" smtClean="0"/>
              <a:t>Multi-sig wallet </a:t>
            </a:r>
            <a:r>
              <a:rPr lang="ko-KR" altLang="en-US" smtClean="0"/>
              <a:t>실행해보기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mtClean="0"/>
              <a:t>[</a:t>
            </a:r>
            <a:r>
              <a:rPr lang="ko-KR" altLang="en-US" smtClean="0"/>
              <a:t>승인</a:t>
            </a:r>
            <a:r>
              <a:rPr lang="en-US" altLang="ko-KR" smtClean="0"/>
              <a:t>]</a:t>
            </a:r>
            <a:r>
              <a:rPr lang="ko-KR" altLang="en-US"/>
              <a:t>할</a:t>
            </a:r>
            <a:r>
              <a:rPr lang="ko-KR" altLang="en-US" smtClean="0"/>
              <a:t> 계정선택 </a:t>
            </a:r>
            <a:r>
              <a:rPr lang="en-US" altLang="ko-KR" smtClean="0"/>
              <a:t>-&gt; confirm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50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228850"/>
            <a:ext cx="4267200" cy="31813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96" y="1531147"/>
            <a:ext cx="3924300" cy="48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실습</a:t>
            </a:r>
            <a:r>
              <a:rPr lang="en-US" altLang="ko-KR" smtClean="0"/>
              <a:t>] </a:t>
            </a:r>
            <a:r>
              <a:rPr lang="en-US" altLang="ko-KR" smtClean="0"/>
              <a:t>Multi-sig wallet </a:t>
            </a:r>
            <a:r>
              <a:rPr lang="ko-KR" altLang="en-US" smtClean="0"/>
              <a:t>실행해보기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mtClean="0"/>
              <a:t>[</a:t>
            </a:r>
            <a:r>
              <a:rPr lang="ko-KR" altLang="en-US" smtClean="0"/>
              <a:t>지갑</a:t>
            </a:r>
            <a:r>
              <a:rPr lang="en-US" altLang="ko-KR" smtClean="0"/>
              <a:t>] -&gt; </a:t>
            </a:r>
            <a:r>
              <a:rPr lang="ko-KR" altLang="en-US" smtClean="0"/>
              <a:t>다중서명지갑에서 거래내역 확인 가능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51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2787"/>
            <a:ext cx="92583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Vote(Ballot) </a:t>
            </a:r>
            <a:r>
              <a:rPr lang="ko-KR" altLang="en-US" smtClean="0"/>
              <a:t>예시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Remix</a:t>
            </a:r>
            <a:r>
              <a:rPr lang="ko-KR" altLang="en-US" smtClean="0"/>
              <a:t>를 처음 접속하면 기본으로 존재하는 </a:t>
            </a:r>
            <a:r>
              <a:rPr lang="en-US" altLang="ko-KR" smtClean="0"/>
              <a:t>ballot.sol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762250"/>
            <a:ext cx="43719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3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Vote(Ballot) </a:t>
            </a:r>
            <a:r>
              <a:rPr lang="ko-KR" altLang="en-US" smtClean="0"/>
              <a:t>코드 살펴보기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4" y="1094998"/>
            <a:ext cx="8488392" cy="5534402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Struct Voter: weight ( </a:t>
            </a:r>
            <a:r>
              <a:rPr lang="ko-KR" altLang="en-US" smtClean="0"/>
              <a:t>행사할 수 있는 표</a:t>
            </a:r>
            <a:r>
              <a:rPr lang="en-US" altLang="ko-KR" smtClean="0"/>
              <a:t>), voted( </a:t>
            </a:r>
            <a:r>
              <a:rPr lang="ko-KR" altLang="en-US" smtClean="0"/>
              <a:t>투표했는지 여부</a:t>
            </a:r>
            <a:r>
              <a:rPr lang="en-US" altLang="ko-KR" smtClean="0"/>
              <a:t>), vote(</a:t>
            </a:r>
            <a:r>
              <a:rPr lang="ko-KR" altLang="en-US" smtClean="0"/>
              <a:t>후보자</a:t>
            </a:r>
            <a:r>
              <a:rPr lang="en-US" altLang="ko-KR"/>
              <a:t>;</a:t>
            </a:r>
            <a:r>
              <a:rPr lang="ko-KR" altLang="en-US" smtClean="0"/>
              <a:t> 최대 </a:t>
            </a:r>
            <a:r>
              <a:rPr lang="en-US" altLang="ko-KR" smtClean="0"/>
              <a:t>2^8= 256</a:t>
            </a:r>
            <a:r>
              <a:rPr lang="ko-KR" altLang="en-US" smtClean="0"/>
              <a:t>명</a:t>
            </a:r>
            <a:r>
              <a:rPr lang="en-US" altLang="ko-KR" smtClean="0"/>
              <a:t>), delegate(</a:t>
            </a:r>
            <a:r>
              <a:rPr lang="ko-KR" altLang="en-US" smtClean="0"/>
              <a:t>투표권한을 다른 </a:t>
            </a:r>
            <a:r>
              <a:rPr lang="en-US" altLang="ko-KR" smtClean="0"/>
              <a:t>address</a:t>
            </a:r>
            <a:r>
              <a:rPr lang="ko-KR" altLang="en-US" smtClean="0"/>
              <a:t>에 위임한 경우 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Struct Proposal: voteCount(</a:t>
            </a:r>
            <a:r>
              <a:rPr lang="ko-KR" altLang="en-US" smtClean="0"/>
              <a:t>받은 표의 수</a:t>
            </a:r>
            <a:r>
              <a:rPr lang="en-US" altLang="ko-KR" smtClean="0"/>
              <a:t>)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162050"/>
            <a:ext cx="43719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Vote(Ballot) </a:t>
            </a:r>
            <a:r>
              <a:rPr lang="ko-KR" altLang="en-US" smtClean="0"/>
              <a:t>코드 살펴보기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4" y="1094998"/>
            <a:ext cx="8488392" cy="5534402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/>
              <a:t>a</a:t>
            </a:r>
            <a:r>
              <a:rPr lang="en-US" altLang="ko-KR" smtClean="0"/>
              <a:t>ddress chairperson: </a:t>
            </a:r>
            <a:r>
              <a:rPr lang="ko-KR" altLang="en-US" smtClean="0"/>
              <a:t>컨트랙트 주인</a:t>
            </a:r>
            <a:endParaRPr lang="en-US" altLang="ko-KR" smtClean="0"/>
          </a:p>
          <a:p>
            <a:r>
              <a:rPr lang="en-US" altLang="ko-KR" smtClean="0"/>
              <a:t>voters[address] : address</a:t>
            </a:r>
            <a:r>
              <a:rPr lang="ko-KR" altLang="en-US" smtClean="0"/>
              <a:t>값을 </a:t>
            </a:r>
            <a:r>
              <a:rPr lang="en-US" altLang="ko-KR" smtClean="0"/>
              <a:t>[]</a:t>
            </a:r>
            <a:r>
              <a:rPr lang="ko-KR" altLang="en-US" smtClean="0"/>
              <a:t>에 입력하면 </a:t>
            </a:r>
            <a:r>
              <a:rPr lang="en-US" altLang="ko-KR" smtClean="0"/>
              <a:t>struct</a:t>
            </a:r>
            <a:r>
              <a:rPr lang="ko-KR" altLang="en-US" smtClean="0"/>
              <a:t>를 리턴하는 </a:t>
            </a:r>
            <a:r>
              <a:rPr lang="en-US" altLang="ko-KR" smtClean="0"/>
              <a:t>(key-value)map</a:t>
            </a:r>
          </a:p>
          <a:p>
            <a:r>
              <a:rPr lang="en-US" altLang="ko-KR" smtClean="0"/>
              <a:t>Ballot: </a:t>
            </a:r>
            <a:r>
              <a:rPr lang="ko-KR" altLang="en-US" smtClean="0"/>
              <a:t>생성자로 후보자의 개수를 설정함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6" y="1094998"/>
            <a:ext cx="72390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0073-8198-4507-9FB2-5038FF7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Vote(Ballot) </a:t>
            </a:r>
            <a:r>
              <a:rPr lang="ko-KR" altLang="en-US" smtClean="0"/>
              <a:t>코드 살펴보기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2CA19-E6C8-4B59-9E5E-25DF97DB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4" y="1094998"/>
            <a:ext cx="8488392" cy="5534402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(msg.sender</a:t>
            </a:r>
            <a:r>
              <a:rPr lang="ko-KR" altLang="en-US" smtClean="0"/>
              <a:t>가 </a:t>
            </a:r>
            <a:r>
              <a:rPr lang="en-US" altLang="ko-KR" smtClean="0"/>
              <a:t>chairperson</a:t>
            </a:r>
            <a:r>
              <a:rPr lang="ko-KR" altLang="en-US" smtClean="0"/>
              <a:t>이 아니거나 </a:t>
            </a:r>
            <a:r>
              <a:rPr lang="en-US" altLang="ko-KR" smtClean="0"/>
              <a:t>toVoter</a:t>
            </a:r>
            <a:r>
              <a:rPr lang="ko-KR" altLang="en-US" smtClean="0"/>
              <a:t>가 이미 투표를 했으면 실행취소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Chairperson</a:t>
            </a:r>
            <a:r>
              <a:rPr lang="ko-KR" altLang="en-US" smtClean="0"/>
              <a:t>이 </a:t>
            </a:r>
            <a:r>
              <a:rPr lang="en-US" altLang="ko-KR" smtClean="0"/>
              <a:t>toVoter</a:t>
            </a:r>
            <a:r>
              <a:rPr lang="ko-KR" altLang="en-US" smtClean="0"/>
              <a:t>에게 투표권을 줌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CA35D-3365-4D68-A6E9-6E0C8E8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744F-78D3-49DC-89BF-D30865910405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96" y="1290637"/>
            <a:ext cx="72771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2">
      <a:majorFont>
        <a:latin typeface="맑은 고딕"/>
        <a:ea typeface="나눔고딕"/>
        <a:cs typeface=""/>
      </a:majorFont>
      <a:minorFont>
        <a:latin typeface="맑은 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4493</TotalTime>
  <Words>1241</Words>
  <Application>Microsoft Office PowerPoint</Application>
  <PresentationFormat>화면 슬라이드 쇼(4:3)</PresentationFormat>
  <Paragraphs>280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5" baseType="lpstr">
      <vt:lpstr>나눔고딕</vt:lpstr>
      <vt:lpstr>맑은 고딕</vt:lpstr>
      <vt:lpstr>Arial</vt:lpstr>
      <vt:lpstr>Office 테마</vt:lpstr>
      <vt:lpstr>이더리움 베이직</vt:lpstr>
      <vt:lpstr>[실습환경]Remix 웹 접속 화면</vt:lpstr>
      <vt:lpstr>[실습환경]Mist에서 배포해보기</vt:lpstr>
      <vt:lpstr>  1. 투표(ballot)</vt:lpstr>
      <vt:lpstr>Vote(Ballot) 개요 </vt:lpstr>
      <vt:lpstr>Vote(Ballot) 예시 </vt:lpstr>
      <vt:lpstr>Vote(Ballot) 코드 살펴보기 </vt:lpstr>
      <vt:lpstr>Vote(Ballot) 코드 살펴보기 </vt:lpstr>
      <vt:lpstr>Vote(Ballot) 코드 살펴보기 </vt:lpstr>
      <vt:lpstr>Vote(Ballot) 코드 살펴보기 </vt:lpstr>
      <vt:lpstr>Vote(Ballot) 코드 살펴보기 </vt:lpstr>
      <vt:lpstr>Vote(Ballot) 코드 살펴보기 </vt:lpstr>
      <vt:lpstr>Vote(Ballot) 코드 살펴보기 </vt:lpstr>
      <vt:lpstr>[실습] Remix에서 컴파일하기</vt:lpstr>
      <vt:lpstr>[실습] Mist에서 배치하기</vt:lpstr>
      <vt:lpstr>[실습] Mist에서 배치하기</vt:lpstr>
      <vt:lpstr>  2.ERC20 TOKEN</vt:lpstr>
      <vt:lpstr>ERC20 토큰 개요</vt:lpstr>
      <vt:lpstr>ERC20 토큰 코드 예시</vt:lpstr>
      <vt:lpstr>ERC20 토큰 코드 예시</vt:lpstr>
      <vt:lpstr>ERC20 토큰 코드 예시</vt:lpstr>
      <vt:lpstr>ERC20 토큰 코드 예시</vt:lpstr>
      <vt:lpstr>ERC20 토큰 코드 예시</vt:lpstr>
      <vt:lpstr>리믹스에서 코드 테스트하기</vt:lpstr>
      <vt:lpstr>Mist brower에서 토큰 실행하기</vt:lpstr>
      <vt:lpstr>Mist brower에서 토큰 실행하기</vt:lpstr>
      <vt:lpstr>[실습] Mist brower에서 토큰 실행하기</vt:lpstr>
      <vt:lpstr>[실습]Mist brower에서 토큰 실행하기</vt:lpstr>
      <vt:lpstr>Mist brower에서 토큰 실행하기</vt:lpstr>
      <vt:lpstr>ERC 표준 토큰 목록</vt:lpstr>
      <vt:lpstr>  3. 다중서명지갑(multiple signature wallet)</vt:lpstr>
      <vt:lpstr>Multi-sig wallet 개요</vt:lpstr>
      <vt:lpstr>Multi-sig wallet 개요</vt:lpstr>
      <vt:lpstr>Multi-sig wallet 예시</vt:lpstr>
      <vt:lpstr>Multi-sig wallet 예시</vt:lpstr>
      <vt:lpstr>Multi-sig wallet 예시</vt:lpstr>
      <vt:lpstr>Multi-sig wallet 예시</vt:lpstr>
      <vt:lpstr>Multi-sig wallet 예시</vt:lpstr>
      <vt:lpstr>Multi-sig wallet 예시</vt:lpstr>
      <vt:lpstr>Multi-sig wallet 예시(2)</vt:lpstr>
      <vt:lpstr>Multi-sig wallet 코드 살펴보기</vt:lpstr>
      <vt:lpstr>Multi-sig wallet 코드 살펴보기</vt:lpstr>
      <vt:lpstr>Multi-sig wallet 코드 살펴보기</vt:lpstr>
      <vt:lpstr>Multi-sig wallet 코드 살펴보기</vt:lpstr>
      <vt:lpstr>[실습] Multi-sig wallet 실행해보기</vt:lpstr>
      <vt:lpstr>[실습] Multi-sig wallet 실행해보기</vt:lpstr>
      <vt:lpstr>[실습] Multi-sig wallet 실행해보기</vt:lpstr>
      <vt:lpstr>[실습] Multi-sig wallet 실행해보기</vt:lpstr>
      <vt:lpstr>[실습] Multi-sig wallet 실행해보기</vt:lpstr>
      <vt:lpstr>[실습] Multi-sig wallet 실행해보기</vt:lpstr>
      <vt:lpstr>[실습] Multi-sig wallet 실행해보기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이정빈</dc:creator>
  <cp:lastModifiedBy>이대건</cp:lastModifiedBy>
  <cp:revision>64</cp:revision>
  <dcterms:created xsi:type="dcterms:W3CDTF">2017-12-22T02:11:44Z</dcterms:created>
  <dcterms:modified xsi:type="dcterms:W3CDTF">2018-11-16T17:09:52Z</dcterms:modified>
</cp:coreProperties>
</file>