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56" r:id="rId2"/>
    <p:sldId id="312" r:id="rId3"/>
    <p:sldId id="348" r:id="rId4"/>
    <p:sldId id="349" r:id="rId5"/>
    <p:sldId id="350" r:id="rId6"/>
    <p:sldId id="351" r:id="rId7"/>
    <p:sldId id="352" r:id="rId8"/>
    <p:sldId id="353" r:id="rId9"/>
    <p:sldId id="376" r:id="rId10"/>
    <p:sldId id="377" r:id="rId11"/>
    <p:sldId id="378" r:id="rId12"/>
    <p:sldId id="379" r:id="rId13"/>
    <p:sldId id="387" r:id="rId14"/>
    <p:sldId id="388" r:id="rId15"/>
    <p:sldId id="389" r:id="rId16"/>
    <p:sldId id="380" r:id="rId17"/>
    <p:sldId id="375" r:id="rId18"/>
    <p:sldId id="384" r:id="rId19"/>
    <p:sldId id="390" r:id="rId20"/>
    <p:sldId id="391" r:id="rId21"/>
    <p:sldId id="393" r:id="rId22"/>
    <p:sldId id="394" r:id="rId23"/>
    <p:sldId id="395" r:id="rId24"/>
    <p:sldId id="392" r:id="rId25"/>
    <p:sldId id="385" r:id="rId26"/>
    <p:sldId id="396" r:id="rId27"/>
    <p:sldId id="397" r:id="rId28"/>
    <p:sldId id="398" r:id="rId29"/>
    <p:sldId id="399" r:id="rId30"/>
    <p:sldId id="382" r:id="rId31"/>
    <p:sldId id="400" r:id="rId32"/>
    <p:sldId id="383" r:id="rId33"/>
    <p:sldId id="401" r:id="rId34"/>
    <p:sldId id="402" r:id="rId35"/>
    <p:sldId id="403" r:id="rId36"/>
    <p:sldId id="359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81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63037-39AF-4DB8-A77D-F260F0CB0DDC}" v="7382" dt="2018-06-08T13:21:40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335" autoAdjust="0"/>
  </p:normalViewPr>
  <p:slideViewPr>
    <p:cSldViewPr snapToGrid="0">
      <p:cViewPr varScale="1">
        <p:scale>
          <a:sx n="101" d="100"/>
          <a:sy n="101" d="100"/>
        </p:scale>
        <p:origin x="180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3cfcecfb-e1c5-42b2-8d44-389cd8d391dd" providerId="ADAL" clId="{340FCDD4-576B-4623-BE13-16C4994DB7EF}"/>
    <pc:docChg chg="undo redo custSel addSld delSld modSld sldOrd">
      <pc:chgData name=" " userId="3cfcecfb-e1c5-42b2-8d44-389cd8d391dd" providerId="ADAL" clId="{340FCDD4-576B-4623-BE13-16C4994DB7EF}" dt="2018-06-08T13:21:40.625" v="7376" actId="20577"/>
      <pc:docMkLst>
        <pc:docMk/>
      </pc:docMkLst>
      <pc:sldChg chg="modSp">
        <pc:chgData name=" " userId="3cfcecfb-e1c5-42b2-8d44-389cd8d391dd" providerId="ADAL" clId="{340FCDD4-576B-4623-BE13-16C4994DB7EF}" dt="2018-06-08T08:53:24.318" v="22"/>
        <pc:sldMkLst>
          <pc:docMk/>
          <pc:sldMk cId="4259486640" sldId="256"/>
        </pc:sldMkLst>
        <pc:spChg chg="mod">
          <ac:chgData name=" " userId="3cfcecfb-e1c5-42b2-8d44-389cd8d391dd" providerId="ADAL" clId="{340FCDD4-576B-4623-BE13-16C4994DB7EF}" dt="2018-06-08T08:53:24.318" v="22"/>
          <ac:spMkLst>
            <pc:docMk/>
            <pc:sldMk cId="4259486640" sldId="256"/>
            <ac:spMk id="3" creationId="{2A0562C5-550B-4CBA-82D9-B2639F33DD61}"/>
          </ac:spMkLst>
        </pc:spChg>
      </pc:sldChg>
      <pc:sldChg chg="modSp">
        <pc:chgData name=" " userId="3cfcecfb-e1c5-42b2-8d44-389cd8d391dd" providerId="ADAL" clId="{340FCDD4-576B-4623-BE13-16C4994DB7EF}" dt="2018-06-08T08:53:35.443" v="39" actId="20577"/>
        <pc:sldMkLst>
          <pc:docMk/>
          <pc:sldMk cId="1988304548" sldId="312"/>
        </pc:sldMkLst>
        <pc:spChg chg="mod">
          <ac:chgData name=" " userId="3cfcecfb-e1c5-42b2-8d44-389cd8d391dd" providerId="ADAL" clId="{340FCDD4-576B-4623-BE13-16C4994DB7EF}" dt="2018-06-08T08:53:34.217" v="36"/>
          <ac:spMkLst>
            <pc:docMk/>
            <pc:sldMk cId="1988304548" sldId="312"/>
            <ac:spMk id="2" creationId="{311C0302-B693-463E-B258-48F6CDD64186}"/>
          </ac:spMkLst>
        </pc:spChg>
        <pc:spChg chg="mod">
          <ac:chgData name=" " userId="3cfcecfb-e1c5-42b2-8d44-389cd8d391dd" providerId="ADAL" clId="{340FCDD4-576B-4623-BE13-16C4994DB7EF}" dt="2018-06-08T08:53:35.443" v="39" actId="20577"/>
          <ac:spMkLst>
            <pc:docMk/>
            <pc:sldMk cId="1988304548" sldId="312"/>
            <ac:spMk id="3" creationId="{0A7A5F92-CD30-4C9B-AA9E-6C4755A7EF5A}"/>
          </ac:spMkLst>
        </pc:spChg>
      </pc:sldChg>
      <pc:sldChg chg="del">
        <pc:chgData name=" " userId="3cfcecfb-e1c5-42b2-8d44-389cd8d391dd" providerId="ADAL" clId="{340FCDD4-576B-4623-BE13-16C4994DB7EF}" dt="2018-06-08T08:53:51.152" v="67" actId="2696"/>
        <pc:sldMkLst>
          <pc:docMk/>
          <pc:sldMk cId="3861988998" sldId="313"/>
        </pc:sldMkLst>
      </pc:sldChg>
      <pc:sldChg chg="del">
        <pc:chgData name=" " userId="3cfcecfb-e1c5-42b2-8d44-389cd8d391dd" providerId="ADAL" clId="{340FCDD4-576B-4623-BE13-16C4994DB7EF}" dt="2018-06-08T08:53:51.160" v="68" actId="2696"/>
        <pc:sldMkLst>
          <pc:docMk/>
          <pc:sldMk cId="2028929245" sldId="314"/>
        </pc:sldMkLst>
      </pc:sldChg>
      <pc:sldChg chg="del">
        <pc:chgData name=" " userId="3cfcecfb-e1c5-42b2-8d44-389cd8d391dd" providerId="ADAL" clId="{340FCDD4-576B-4623-BE13-16C4994DB7EF}" dt="2018-06-08T08:53:51.176" v="69" actId="2696"/>
        <pc:sldMkLst>
          <pc:docMk/>
          <pc:sldMk cId="220549723" sldId="315"/>
        </pc:sldMkLst>
      </pc:sldChg>
      <pc:sldChg chg="del">
        <pc:chgData name=" " userId="3cfcecfb-e1c5-42b2-8d44-389cd8d391dd" providerId="ADAL" clId="{340FCDD4-576B-4623-BE13-16C4994DB7EF}" dt="2018-06-08T08:53:51.183" v="70" actId="2696"/>
        <pc:sldMkLst>
          <pc:docMk/>
          <pc:sldMk cId="1733830017" sldId="316"/>
        </pc:sldMkLst>
      </pc:sldChg>
      <pc:sldChg chg="del">
        <pc:chgData name=" " userId="3cfcecfb-e1c5-42b2-8d44-389cd8d391dd" providerId="ADAL" clId="{340FCDD4-576B-4623-BE13-16C4994DB7EF}" dt="2018-06-08T08:53:51.195" v="71" actId="2696"/>
        <pc:sldMkLst>
          <pc:docMk/>
          <pc:sldMk cId="1614488120" sldId="317"/>
        </pc:sldMkLst>
      </pc:sldChg>
      <pc:sldChg chg="del">
        <pc:chgData name=" " userId="3cfcecfb-e1c5-42b2-8d44-389cd8d391dd" providerId="ADAL" clId="{340FCDD4-576B-4623-BE13-16C4994DB7EF}" dt="2018-06-08T08:53:51.213" v="72" actId="2696"/>
        <pc:sldMkLst>
          <pc:docMk/>
          <pc:sldMk cId="4164267676" sldId="318"/>
        </pc:sldMkLst>
      </pc:sldChg>
      <pc:sldChg chg="del">
        <pc:chgData name=" " userId="3cfcecfb-e1c5-42b2-8d44-389cd8d391dd" providerId="ADAL" clId="{340FCDD4-576B-4623-BE13-16C4994DB7EF}" dt="2018-06-08T08:53:51.219" v="73" actId="2696"/>
        <pc:sldMkLst>
          <pc:docMk/>
          <pc:sldMk cId="4169012747" sldId="319"/>
        </pc:sldMkLst>
      </pc:sldChg>
      <pc:sldChg chg="del">
        <pc:chgData name=" " userId="3cfcecfb-e1c5-42b2-8d44-389cd8d391dd" providerId="ADAL" clId="{340FCDD4-576B-4623-BE13-16C4994DB7EF}" dt="2018-06-08T08:53:51.226" v="74" actId="2696"/>
        <pc:sldMkLst>
          <pc:docMk/>
          <pc:sldMk cId="1722354191" sldId="320"/>
        </pc:sldMkLst>
      </pc:sldChg>
      <pc:sldChg chg="del">
        <pc:chgData name=" " userId="3cfcecfb-e1c5-42b2-8d44-389cd8d391dd" providerId="ADAL" clId="{340FCDD4-576B-4623-BE13-16C4994DB7EF}" dt="2018-06-08T08:53:51.241" v="75" actId="2696"/>
        <pc:sldMkLst>
          <pc:docMk/>
          <pc:sldMk cId="2524770769" sldId="321"/>
        </pc:sldMkLst>
      </pc:sldChg>
      <pc:sldChg chg="del">
        <pc:chgData name=" " userId="3cfcecfb-e1c5-42b2-8d44-389cd8d391dd" providerId="ADAL" clId="{340FCDD4-576B-4623-BE13-16C4994DB7EF}" dt="2018-06-08T08:53:51.258" v="76" actId="2696"/>
        <pc:sldMkLst>
          <pc:docMk/>
          <pc:sldMk cId="3999695457" sldId="322"/>
        </pc:sldMkLst>
      </pc:sldChg>
      <pc:sldChg chg="del">
        <pc:chgData name=" " userId="3cfcecfb-e1c5-42b2-8d44-389cd8d391dd" providerId="ADAL" clId="{340FCDD4-576B-4623-BE13-16C4994DB7EF}" dt="2018-06-08T08:53:51.269" v="77" actId="2696"/>
        <pc:sldMkLst>
          <pc:docMk/>
          <pc:sldMk cId="3034337817" sldId="323"/>
        </pc:sldMkLst>
      </pc:sldChg>
      <pc:sldChg chg="del">
        <pc:chgData name=" " userId="3cfcecfb-e1c5-42b2-8d44-389cd8d391dd" providerId="ADAL" clId="{340FCDD4-576B-4623-BE13-16C4994DB7EF}" dt="2018-06-08T08:53:51.287" v="78" actId="2696"/>
        <pc:sldMkLst>
          <pc:docMk/>
          <pc:sldMk cId="3818597384" sldId="324"/>
        </pc:sldMkLst>
      </pc:sldChg>
      <pc:sldChg chg="del">
        <pc:chgData name=" " userId="3cfcecfb-e1c5-42b2-8d44-389cd8d391dd" providerId="ADAL" clId="{340FCDD4-576B-4623-BE13-16C4994DB7EF}" dt="2018-06-08T08:53:51.302" v="79" actId="2696"/>
        <pc:sldMkLst>
          <pc:docMk/>
          <pc:sldMk cId="96471972" sldId="325"/>
        </pc:sldMkLst>
      </pc:sldChg>
      <pc:sldChg chg="del">
        <pc:chgData name=" " userId="3cfcecfb-e1c5-42b2-8d44-389cd8d391dd" providerId="ADAL" clId="{340FCDD4-576B-4623-BE13-16C4994DB7EF}" dt="2018-06-08T08:53:51.318" v="80" actId="2696"/>
        <pc:sldMkLst>
          <pc:docMk/>
          <pc:sldMk cId="1246180201" sldId="326"/>
        </pc:sldMkLst>
      </pc:sldChg>
      <pc:sldChg chg="del">
        <pc:chgData name=" " userId="3cfcecfb-e1c5-42b2-8d44-389cd8d391dd" providerId="ADAL" clId="{340FCDD4-576B-4623-BE13-16C4994DB7EF}" dt="2018-06-08T08:53:51.330" v="81" actId="2696"/>
        <pc:sldMkLst>
          <pc:docMk/>
          <pc:sldMk cId="2218739714" sldId="327"/>
        </pc:sldMkLst>
      </pc:sldChg>
      <pc:sldChg chg="del">
        <pc:chgData name=" " userId="3cfcecfb-e1c5-42b2-8d44-389cd8d391dd" providerId="ADAL" clId="{340FCDD4-576B-4623-BE13-16C4994DB7EF}" dt="2018-06-08T08:53:51.343" v="82" actId="2696"/>
        <pc:sldMkLst>
          <pc:docMk/>
          <pc:sldMk cId="1567970938" sldId="328"/>
        </pc:sldMkLst>
      </pc:sldChg>
      <pc:sldChg chg="del">
        <pc:chgData name=" " userId="3cfcecfb-e1c5-42b2-8d44-389cd8d391dd" providerId="ADAL" clId="{340FCDD4-576B-4623-BE13-16C4994DB7EF}" dt="2018-06-08T08:53:51.357" v="83" actId="2696"/>
        <pc:sldMkLst>
          <pc:docMk/>
          <pc:sldMk cId="1651027510" sldId="329"/>
        </pc:sldMkLst>
      </pc:sldChg>
      <pc:sldChg chg="del">
        <pc:chgData name=" " userId="3cfcecfb-e1c5-42b2-8d44-389cd8d391dd" providerId="ADAL" clId="{340FCDD4-576B-4623-BE13-16C4994DB7EF}" dt="2018-06-08T08:53:51.363" v="84" actId="2696"/>
        <pc:sldMkLst>
          <pc:docMk/>
          <pc:sldMk cId="3906037940" sldId="330"/>
        </pc:sldMkLst>
      </pc:sldChg>
      <pc:sldChg chg="del">
        <pc:chgData name=" " userId="3cfcecfb-e1c5-42b2-8d44-389cd8d391dd" providerId="ADAL" clId="{340FCDD4-576B-4623-BE13-16C4994DB7EF}" dt="2018-06-08T08:53:51.372" v="85" actId="2696"/>
        <pc:sldMkLst>
          <pc:docMk/>
          <pc:sldMk cId="71287866" sldId="331"/>
        </pc:sldMkLst>
      </pc:sldChg>
      <pc:sldChg chg="del">
        <pc:chgData name=" " userId="3cfcecfb-e1c5-42b2-8d44-389cd8d391dd" providerId="ADAL" clId="{340FCDD4-576B-4623-BE13-16C4994DB7EF}" dt="2018-06-08T08:53:51.382" v="86" actId="2696"/>
        <pc:sldMkLst>
          <pc:docMk/>
          <pc:sldMk cId="1136616478" sldId="332"/>
        </pc:sldMkLst>
      </pc:sldChg>
      <pc:sldChg chg="del">
        <pc:chgData name=" " userId="3cfcecfb-e1c5-42b2-8d44-389cd8d391dd" providerId="ADAL" clId="{340FCDD4-576B-4623-BE13-16C4994DB7EF}" dt="2018-06-08T08:53:51.397" v="87" actId="2696"/>
        <pc:sldMkLst>
          <pc:docMk/>
          <pc:sldMk cId="978051048" sldId="333"/>
        </pc:sldMkLst>
      </pc:sldChg>
      <pc:sldChg chg="del">
        <pc:chgData name=" " userId="3cfcecfb-e1c5-42b2-8d44-389cd8d391dd" providerId="ADAL" clId="{340FCDD4-576B-4623-BE13-16C4994DB7EF}" dt="2018-06-08T08:53:51.415" v="88" actId="2696"/>
        <pc:sldMkLst>
          <pc:docMk/>
          <pc:sldMk cId="381045362" sldId="334"/>
        </pc:sldMkLst>
      </pc:sldChg>
      <pc:sldChg chg="del">
        <pc:chgData name=" " userId="3cfcecfb-e1c5-42b2-8d44-389cd8d391dd" providerId="ADAL" clId="{340FCDD4-576B-4623-BE13-16C4994DB7EF}" dt="2018-06-08T08:53:51.427" v="89" actId="2696"/>
        <pc:sldMkLst>
          <pc:docMk/>
          <pc:sldMk cId="2470105258" sldId="335"/>
        </pc:sldMkLst>
      </pc:sldChg>
      <pc:sldChg chg="del">
        <pc:chgData name=" " userId="3cfcecfb-e1c5-42b2-8d44-389cd8d391dd" providerId="ADAL" clId="{340FCDD4-576B-4623-BE13-16C4994DB7EF}" dt="2018-06-08T08:53:51.432" v="90" actId="2696"/>
        <pc:sldMkLst>
          <pc:docMk/>
          <pc:sldMk cId="2202728859" sldId="336"/>
        </pc:sldMkLst>
      </pc:sldChg>
      <pc:sldChg chg="addSp delSp modSp">
        <pc:chgData name=" " userId="3cfcecfb-e1c5-42b2-8d44-389cd8d391dd" providerId="ADAL" clId="{340FCDD4-576B-4623-BE13-16C4994DB7EF}" dt="2018-06-08T09:32:22.448" v="2088"/>
        <pc:sldMkLst>
          <pc:docMk/>
          <pc:sldMk cId="1974028799" sldId="348"/>
        </pc:sldMkLst>
        <pc:spChg chg="mod">
          <ac:chgData name=" " userId="3cfcecfb-e1c5-42b2-8d44-389cd8d391dd" providerId="ADAL" clId="{340FCDD4-576B-4623-BE13-16C4994DB7EF}" dt="2018-06-08T08:53:45.765" v="49"/>
          <ac:spMkLst>
            <pc:docMk/>
            <pc:sldMk cId="1974028799" sldId="348"/>
            <ac:spMk id="2" creationId="{73522EA5-D928-4419-9D44-FC9D9A23AC5B}"/>
          </ac:spMkLst>
        </pc:spChg>
        <pc:spChg chg="add del mod">
          <ac:chgData name=" " userId="3cfcecfb-e1c5-42b2-8d44-389cd8d391dd" providerId="ADAL" clId="{340FCDD4-576B-4623-BE13-16C4994DB7EF}" dt="2018-06-08T09:32:15.977" v="2066"/>
          <ac:spMkLst>
            <pc:docMk/>
            <pc:sldMk cId="1974028799" sldId="348"/>
            <ac:spMk id="3" creationId="{7A96E4CF-D202-45ED-8472-5D18675699C9}"/>
          </ac:spMkLst>
        </pc:spChg>
        <pc:spChg chg="del">
          <ac:chgData name=" " userId="3cfcecfb-e1c5-42b2-8d44-389cd8d391dd" providerId="ADAL" clId="{340FCDD4-576B-4623-BE13-16C4994DB7EF}" dt="2018-06-08T08:53:48.860" v="51" actId="478"/>
          <ac:spMkLst>
            <pc:docMk/>
            <pc:sldMk cId="1974028799" sldId="348"/>
            <ac:spMk id="5" creationId="{09F8C35F-6C6A-4B6D-8EE1-533A785714C6}"/>
          </ac:spMkLst>
        </pc:spChg>
        <pc:spChg chg="del">
          <ac:chgData name=" " userId="3cfcecfb-e1c5-42b2-8d44-389cd8d391dd" providerId="ADAL" clId="{340FCDD4-576B-4623-BE13-16C4994DB7EF}" dt="2018-06-08T08:53:48.860" v="51" actId="478"/>
          <ac:spMkLst>
            <pc:docMk/>
            <pc:sldMk cId="1974028799" sldId="348"/>
            <ac:spMk id="6" creationId="{A27C36E0-7F60-4074-AC95-2CE6A77A0B27}"/>
          </ac:spMkLst>
        </pc:spChg>
        <pc:spChg chg="del">
          <ac:chgData name=" " userId="3cfcecfb-e1c5-42b2-8d44-389cd8d391dd" providerId="ADAL" clId="{340FCDD4-576B-4623-BE13-16C4994DB7EF}" dt="2018-06-08T08:53:48.860" v="51" actId="478"/>
          <ac:spMkLst>
            <pc:docMk/>
            <pc:sldMk cId="1974028799" sldId="348"/>
            <ac:spMk id="7" creationId="{AA94CE20-DC80-4FED-A9F7-C354DC63E88F}"/>
          </ac:spMkLst>
        </pc:spChg>
        <pc:spChg chg="add mod">
          <ac:chgData name=" " userId="3cfcecfb-e1c5-42b2-8d44-389cd8d391dd" providerId="ADAL" clId="{340FCDD4-576B-4623-BE13-16C4994DB7EF}" dt="2018-06-08T09:13:13.637" v="1080" actId="1076"/>
          <ac:spMkLst>
            <pc:docMk/>
            <pc:sldMk cId="1974028799" sldId="348"/>
            <ac:spMk id="9" creationId="{FE20FB11-7104-4E84-9794-CBD6931D90D0}"/>
          </ac:spMkLst>
        </pc:spChg>
        <pc:spChg chg="add del mod">
          <ac:chgData name=" " userId="3cfcecfb-e1c5-42b2-8d44-389cd8d391dd" providerId="ADAL" clId="{340FCDD4-576B-4623-BE13-16C4994DB7EF}" dt="2018-06-08T08:57:51.002" v="558"/>
          <ac:spMkLst>
            <pc:docMk/>
            <pc:sldMk cId="1974028799" sldId="348"/>
            <ac:spMk id="12" creationId="{9DA6F8EC-744B-4EDD-A80F-0681F7104A9E}"/>
          </ac:spMkLst>
        </pc:spChg>
        <pc:spChg chg="add mod">
          <ac:chgData name=" " userId="3cfcecfb-e1c5-42b2-8d44-389cd8d391dd" providerId="ADAL" clId="{340FCDD4-576B-4623-BE13-16C4994DB7EF}" dt="2018-06-08T09:32:12.869" v="2054"/>
          <ac:spMkLst>
            <pc:docMk/>
            <pc:sldMk cId="1974028799" sldId="348"/>
            <ac:spMk id="13" creationId="{0535A035-B8D9-4333-A48C-FA66536F6CFB}"/>
          </ac:spMkLst>
        </pc:spChg>
        <pc:spChg chg="add mod">
          <ac:chgData name=" " userId="3cfcecfb-e1c5-42b2-8d44-389cd8d391dd" providerId="ADAL" clId="{340FCDD4-576B-4623-BE13-16C4994DB7EF}" dt="2018-06-08T09:05:52.494" v="884" actId="164"/>
          <ac:spMkLst>
            <pc:docMk/>
            <pc:sldMk cId="1974028799" sldId="348"/>
            <ac:spMk id="14" creationId="{75D2D12E-60CC-41CD-B0DF-65C3DBB24688}"/>
          </ac:spMkLst>
        </pc:spChg>
        <pc:spChg chg="add del mod">
          <ac:chgData name=" " userId="3cfcecfb-e1c5-42b2-8d44-389cd8d391dd" providerId="ADAL" clId="{340FCDD4-576B-4623-BE13-16C4994DB7EF}" dt="2018-06-08T09:09:04.859" v="941" actId="478"/>
          <ac:spMkLst>
            <pc:docMk/>
            <pc:sldMk cId="1974028799" sldId="348"/>
            <ac:spMk id="25" creationId="{99EA72C8-36CD-4E8A-B479-86B4B48BA5F1}"/>
          </ac:spMkLst>
        </pc:spChg>
        <pc:spChg chg="add mod">
          <ac:chgData name=" " userId="3cfcecfb-e1c5-42b2-8d44-389cd8d391dd" providerId="ADAL" clId="{340FCDD4-576B-4623-BE13-16C4994DB7EF}" dt="2018-06-08T09:11:51.982" v="1039" actId="20577"/>
          <ac:spMkLst>
            <pc:docMk/>
            <pc:sldMk cId="1974028799" sldId="348"/>
            <ac:spMk id="31" creationId="{4D279422-4D95-4F46-AE73-4CFC52B18F2A}"/>
          </ac:spMkLst>
        </pc:spChg>
        <pc:spChg chg="add del mod">
          <ac:chgData name=" " userId="3cfcecfb-e1c5-42b2-8d44-389cd8d391dd" providerId="ADAL" clId="{340FCDD4-576B-4623-BE13-16C4994DB7EF}" dt="2018-06-08T09:06:09.504" v="889" actId="478"/>
          <ac:spMkLst>
            <pc:docMk/>
            <pc:sldMk cId="1974028799" sldId="348"/>
            <ac:spMk id="34" creationId="{7C0E822E-3911-4478-96C8-0F6886AD0B86}"/>
          </ac:spMkLst>
        </pc:spChg>
        <pc:spChg chg="add del mod">
          <ac:chgData name=" " userId="3cfcecfb-e1c5-42b2-8d44-389cd8d391dd" providerId="ADAL" clId="{340FCDD4-576B-4623-BE13-16C4994DB7EF}" dt="2018-06-08T09:08:15.811" v="931" actId="478"/>
          <ac:spMkLst>
            <pc:docMk/>
            <pc:sldMk cId="1974028799" sldId="348"/>
            <ac:spMk id="45" creationId="{E5BE23B7-412C-4866-AF94-F99F6C0F88CA}"/>
          </ac:spMkLst>
        </pc:spChg>
        <pc:spChg chg="add mod">
          <ac:chgData name=" " userId="3cfcecfb-e1c5-42b2-8d44-389cd8d391dd" providerId="ADAL" clId="{340FCDD4-576B-4623-BE13-16C4994DB7EF}" dt="2018-06-08T09:32:22.448" v="2088"/>
          <ac:spMkLst>
            <pc:docMk/>
            <pc:sldMk cId="1974028799" sldId="348"/>
            <ac:spMk id="46" creationId="{178BE45A-4CF2-41D9-ADF1-9428A4C596D9}"/>
          </ac:spMkLst>
        </pc:spChg>
        <pc:spChg chg="add mod ord">
          <ac:chgData name=" " userId="3cfcecfb-e1c5-42b2-8d44-389cd8d391dd" providerId="ADAL" clId="{340FCDD4-576B-4623-BE13-16C4994DB7EF}" dt="2018-06-08T09:13:56.865" v="1129" actId="14100"/>
          <ac:spMkLst>
            <pc:docMk/>
            <pc:sldMk cId="1974028799" sldId="348"/>
            <ac:spMk id="48" creationId="{A113BFA4-1C21-4434-BAF5-3F763D495B52}"/>
          </ac:spMkLst>
        </pc:spChg>
        <pc:spChg chg="add mod">
          <ac:chgData name=" " userId="3cfcecfb-e1c5-42b2-8d44-389cd8d391dd" providerId="ADAL" clId="{340FCDD4-576B-4623-BE13-16C4994DB7EF}" dt="2018-06-08T09:13:53.933" v="1128" actId="1076"/>
          <ac:spMkLst>
            <pc:docMk/>
            <pc:sldMk cId="1974028799" sldId="348"/>
            <ac:spMk id="70" creationId="{ECCC22EE-5174-4857-8E88-03C3C6F0ACC7}"/>
          </ac:spMkLst>
        </pc:spChg>
        <pc:grpChg chg="add mod">
          <ac:chgData name=" " userId="3cfcecfb-e1c5-42b2-8d44-389cd8d391dd" providerId="ADAL" clId="{340FCDD4-576B-4623-BE13-16C4994DB7EF}" dt="2018-06-08T09:05:54.362" v="886" actId="1076"/>
          <ac:grpSpMkLst>
            <pc:docMk/>
            <pc:sldMk cId="1974028799" sldId="348"/>
            <ac:grpSpMk id="36" creationId="{50ECF81A-F95A-4FC3-B990-974EC78ACAD0}"/>
          </ac:grpSpMkLst>
        </pc:grpChg>
        <pc:grpChg chg="add mod">
          <ac:chgData name=" " userId="3cfcecfb-e1c5-42b2-8d44-389cd8d391dd" providerId="ADAL" clId="{340FCDD4-576B-4623-BE13-16C4994DB7EF}" dt="2018-06-08T09:06:11.120" v="890" actId="1076"/>
          <ac:grpSpMkLst>
            <pc:docMk/>
            <pc:sldMk cId="1974028799" sldId="348"/>
            <ac:grpSpMk id="39" creationId="{6D23B6BC-ACD1-491E-92CB-69036457D0D1}"/>
          </ac:grpSpMkLst>
        </pc:grpChg>
        <pc:picChg chg="del">
          <ac:chgData name=" " userId="3cfcecfb-e1c5-42b2-8d44-389cd8d391dd" providerId="ADAL" clId="{340FCDD4-576B-4623-BE13-16C4994DB7EF}" dt="2018-06-08T08:53:48.860" v="51" actId="478"/>
          <ac:picMkLst>
            <pc:docMk/>
            <pc:sldMk cId="1974028799" sldId="348"/>
            <ac:picMk id="8" creationId="{049CA15D-5EA0-48F1-BC17-14A772CE990D}"/>
          </ac:picMkLst>
        </pc:picChg>
        <pc:picChg chg="add mod">
          <ac:chgData name=" " userId="3cfcecfb-e1c5-42b2-8d44-389cd8d391dd" providerId="ADAL" clId="{340FCDD4-576B-4623-BE13-16C4994DB7EF}" dt="2018-06-08T09:05:52.494" v="884" actId="164"/>
          <ac:picMkLst>
            <pc:docMk/>
            <pc:sldMk cId="1974028799" sldId="348"/>
            <ac:picMk id="11" creationId="{7E6EC774-18F9-4BD2-A6B8-65C64AF2AABE}"/>
          </ac:picMkLst>
        </pc:picChg>
        <pc:picChg chg="add mod ord">
          <ac:chgData name=" " userId="3cfcecfb-e1c5-42b2-8d44-389cd8d391dd" providerId="ADAL" clId="{340FCDD4-576B-4623-BE13-16C4994DB7EF}" dt="2018-06-08T09:06:07.359" v="888" actId="164"/>
          <ac:picMkLst>
            <pc:docMk/>
            <pc:sldMk cId="1974028799" sldId="348"/>
            <ac:picMk id="30" creationId="{1F99B399-9E04-4D11-81CE-1C92240AAFEA}"/>
          </ac:picMkLst>
        </pc:picChg>
        <pc:picChg chg="add mod">
          <ac:chgData name=" " userId="3cfcecfb-e1c5-42b2-8d44-389cd8d391dd" providerId="ADAL" clId="{340FCDD4-576B-4623-BE13-16C4994DB7EF}" dt="2018-06-08T09:13:30.564" v="1085" actId="1076"/>
          <ac:picMkLst>
            <pc:docMk/>
            <pc:sldMk cId="1974028799" sldId="348"/>
            <ac:picMk id="44" creationId="{0ABC0196-48EE-4784-A302-1D1630B61247}"/>
          </ac:picMkLst>
        </pc:picChg>
        <pc:cxnChg chg="add mod">
          <ac:chgData name=" " userId="3cfcecfb-e1c5-42b2-8d44-389cd8d391dd" providerId="ADAL" clId="{340FCDD4-576B-4623-BE13-16C4994DB7EF}" dt="2018-06-08T09:13:13.637" v="1080" actId="1076"/>
          <ac:cxnSpMkLst>
            <pc:docMk/>
            <pc:sldMk cId="1974028799" sldId="348"/>
            <ac:cxnSpMk id="16" creationId="{6688F4F8-94D7-4A6E-81E2-8FAF4A1E9D7E}"/>
          </ac:cxnSpMkLst>
        </pc:cxnChg>
        <pc:cxnChg chg="add mod">
          <ac:chgData name=" " userId="3cfcecfb-e1c5-42b2-8d44-389cd8d391dd" providerId="ADAL" clId="{340FCDD4-576B-4623-BE13-16C4994DB7EF}" dt="2018-06-08T09:13:56.865" v="1129" actId="14100"/>
          <ac:cxnSpMkLst>
            <pc:docMk/>
            <pc:sldMk cId="1974028799" sldId="348"/>
            <ac:cxnSpMk id="17" creationId="{0BAC31D2-4771-4884-832E-65B5B1EB99EE}"/>
          </ac:cxnSpMkLst>
        </pc:cxnChg>
        <pc:cxnChg chg="add mod">
          <ac:chgData name=" " userId="3cfcecfb-e1c5-42b2-8d44-389cd8d391dd" providerId="ADAL" clId="{340FCDD4-576B-4623-BE13-16C4994DB7EF}" dt="2018-06-08T09:13:30.564" v="1085" actId="1076"/>
          <ac:cxnSpMkLst>
            <pc:docMk/>
            <pc:sldMk cId="1974028799" sldId="348"/>
            <ac:cxnSpMk id="26" creationId="{432C12DD-92B6-49C6-88B8-2BFFA9AAB3F6}"/>
          </ac:cxnSpMkLst>
        </pc:cxnChg>
        <pc:cxnChg chg="add mod">
          <ac:chgData name=" " userId="3cfcecfb-e1c5-42b2-8d44-389cd8d391dd" providerId="ADAL" clId="{340FCDD4-576B-4623-BE13-16C4994DB7EF}" dt="2018-06-08T09:13:56.865" v="1129" actId="14100"/>
          <ac:cxnSpMkLst>
            <pc:docMk/>
            <pc:sldMk cId="1974028799" sldId="348"/>
            <ac:cxnSpMk id="51" creationId="{5587C0C0-7A02-4DCE-99E6-4FBFEBE1F6CB}"/>
          </ac:cxnSpMkLst>
        </pc:cxnChg>
      </pc:sldChg>
      <pc:sldChg chg="modSp add">
        <pc:chgData name=" " userId="3cfcecfb-e1c5-42b2-8d44-389cd8d391dd" providerId="ADAL" clId="{340FCDD4-576B-4623-BE13-16C4994DB7EF}" dt="2018-06-08T09:17:03.451" v="1637"/>
        <pc:sldMkLst>
          <pc:docMk/>
          <pc:sldMk cId="359600646" sldId="349"/>
        </pc:sldMkLst>
        <pc:spChg chg="mod">
          <ac:chgData name=" " userId="3cfcecfb-e1c5-42b2-8d44-389cd8d391dd" providerId="ADAL" clId="{340FCDD4-576B-4623-BE13-16C4994DB7EF}" dt="2018-06-08T09:14:44.413" v="1164" actId="20577"/>
          <ac:spMkLst>
            <pc:docMk/>
            <pc:sldMk cId="359600646" sldId="349"/>
            <ac:spMk id="2" creationId="{BF02F034-B821-4F1C-AC18-CECB83F81B3D}"/>
          </ac:spMkLst>
        </pc:spChg>
        <pc:spChg chg="mod">
          <ac:chgData name=" " userId="3cfcecfb-e1c5-42b2-8d44-389cd8d391dd" providerId="ADAL" clId="{340FCDD4-576B-4623-BE13-16C4994DB7EF}" dt="2018-06-08T09:17:03.451" v="1637"/>
          <ac:spMkLst>
            <pc:docMk/>
            <pc:sldMk cId="359600646" sldId="349"/>
            <ac:spMk id="3" creationId="{5860FCC8-D6FE-4BDC-BD87-26EFF7FE70FA}"/>
          </ac:spMkLst>
        </pc:spChg>
      </pc:sldChg>
      <pc:sldChg chg="del">
        <pc:chgData name=" " userId="3cfcecfb-e1c5-42b2-8d44-389cd8d391dd" providerId="ADAL" clId="{340FCDD4-576B-4623-BE13-16C4994DB7EF}" dt="2018-06-08T08:53:50.949" v="52" actId="2696"/>
        <pc:sldMkLst>
          <pc:docMk/>
          <pc:sldMk cId="1676550239" sldId="349"/>
        </pc:sldMkLst>
      </pc:sldChg>
      <pc:sldChg chg="modSp add">
        <pc:chgData name=" " userId="3cfcecfb-e1c5-42b2-8d44-389cd8d391dd" providerId="ADAL" clId="{340FCDD4-576B-4623-BE13-16C4994DB7EF}" dt="2018-06-08T09:17:21.263" v="1659" actId="20577"/>
        <pc:sldMkLst>
          <pc:docMk/>
          <pc:sldMk cId="614255036" sldId="350"/>
        </pc:sldMkLst>
        <pc:spChg chg="mod">
          <ac:chgData name=" " userId="3cfcecfb-e1c5-42b2-8d44-389cd8d391dd" providerId="ADAL" clId="{340FCDD4-576B-4623-BE13-16C4994DB7EF}" dt="2018-06-08T09:17:21.263" v="1659" actId="20577"/>
          <ac:spMkLst>
            <pc:docMk/>
            <pc:sldMk cId="614255036" sldId="350"/>
            <ac:spMk id="2" creationId="{F7D5ED1A-BCBD-4337-B6E3-6E45946AA2CB}"/>
          </ac:spMkLst>
        </pc:spChg>
        <pc:spChg chg="mod">
          <ac:chgData name=" " userId="3cfcecfb-e1c5-42b2-8d44-389cd8d391dd" providerId="ADAL" clId="{340FCDD4-576B-4623-BE13-16C4994DB7EF}" dt="2018-06-08T09:17:17.679" v="1646" actId="207"/>
          <ac:spMkLst>
            <pc:docMk/>
            <pc:sldMk cId="614255036" sldId="350"/>
            <ac:spMk id="3" creationId="{A55B39C7-2180-44F5-9D03-0FE6BFAC58C2}"/>
          </ac:spMkLst>
        </pc:spChg>
      </pc:sldChg>
      <pc:sldChg chg="del">
        <pc:chgData name=" " userId="3cfcecfb-e1c5-42b2-8d44-389cd8d391dd" providerId="ADAL" clId="{340FCDD4-576B-4623-BE13-16C4994DB7EF}" dt="2018-06-08T08:53:50.971" v="53" actId="2696"/>
        <pc:sldMkLst>
          <pc:docMk/>
          <pc:sldMk cId="1910872597" sldId="350"/>
        </pc:sldMkLst>
      </pc:sldChg>
      <pc:sldChg chg="modSp add">
        <pc:chgData name=" " userId="3cfcecfb-e1c5-42b2-8d44-389cd8d391dd" providerId="ADAL" clId="{340FCDD4-576B-4623-BE13-16C4994DB7EF}" dt="2018-06-08T11:51:15.702" v="3753"/>
        <pc:sldMkLst>
          <pc:docMk/>
          <pc:sldMk cId="961979771" sldId="351"/>
        </pc:sldMkLst>
        <pc:spChg chg="mod">
          <ac:chgData name=" " userId="3cfcecfb-e1c5-42b2-8d44-389cd8d391dd" providerId="ADAL" clId="{340FCDD4-576B-4623-BE13-16C4994DB7EF}" dt="2018-06-08T11:48:12.666" v="3355" actId="20577"/>
          <ac:spMkLst>
            <pc:docMk/>
            <pc:sldMk cId="961979771" sldId="351"/>
            <ac:spMk id="2" creationId="{7038937F-97AC-4AD6-9FA2-2EDBFFC815FD}"/>
          </ac:spMkLst>
        </pc:spChg>
        <pc:spChg chg="mod">
          <ac:chgData name=" " userId="3cfcecfb-e1c5-42b2-8d44-389cd8d391dd" providerId="ADAL" clId="{340FCDD4-576B-4623-BE13-16C4994DB7EF}" dt="2018-06-08T11:51:15.702" v="3753"/>
          <ac:spMkLst>
            <pc:docMk/>
            <pc:sldMk cId="961979771" sldId="351"/>
            <ac:spMk id="3" creationId="{F8A99FF8-BCF2-4361-BC40-F5EDE02F99F0}"/>
          </ac:spMkLst>
        </pc:spChg>
      </pc:sldChg>
      <pc:sldChg chg="del">
        <pc:chgData name=" " userId="3cfcecfb-e1c5-42b2-8d44-389cd8d391dd" providerId="ADAL" clId="{340FCDD4-576B-4623-BE13-16C4994DB7EF}" dt="2018-06-08T08:53:50.998" v="55" actId="2696"/>
        <pc:sldMkLst>
          <pc:docMk/>
          <pc:sldMk cId="3208140049" sldId="351"/>
        </pc:sldMkLst>
      </pc:sldChg>
      <pc:sldChg chg="del">
        <pc:chgData name=" " userId="3cfcecfb-e1c5-42b2-8d44-389cd8d391dd" providerId="ADAL" clId="{340FCDD4-576B-4623-BE13-16C4994DB7EF}" dt="2018-06-08T08:53:50.985" v="54" actId="2696"/>
        <pc:sldMkLst>
          <pc:docMk/>
          <pc:sldMk cId="1020125266" sldId="352"/>
        </pc:sldMkLst>
      </pc:sldChg>
      <pc:sldChg chg="modSp add">
        <pc:chgData name=" " userId="3cfcecfb-e1c5-42b2-8d44-389cd8d391dd" providerId="ADAL" clId="{340FCDD4-576B-4623-BE13-16C4994DB7EF}" dt="2018-06-08T11:47:55.378" v="3323" actId="400"/>
        <pc:sldMkLst>
          <pc:docMk/>
          <pc:sldMk cId="3025382368" sldId="352"/>
        </pc:sldMkLst>
        <pc:spChg chg="mod">
          <ac:chgData name=" " userId="3cfcecfb-e1c5-42b2-8d44-389cd8d391dd" providerId="ADAL" clId="{340FCDD4-576B-4623-BE13-16C4994DB7EF}" dt="2018-06-08T11:47:55.378" v="3323" actId="400"/>
          <ac:spMkLst>
            <pc:docMk/>
            <pc:sldMk cId="3025382368" sldId="352"/>
            <ac:spMk id="2" creationId="{7038937F-97AC-4AD6-9FA2-2EDBFFC815FD}"/>
          </ac:spMkLst>
        </pc:spChg>
        <pc:spChg chg="mod">
          <ac:chgData name=" " userId="3cfcecfb-e1c5-42b2-8d44-389cd8d391dd" providerId="ADAL" clId="{340FCDD4-576B-4623-BE13-16C4994DB7EF}" dt="2018-06-08T11:47:39.912" v="3282" actId="6549"/>
          <ac:spMkLst>
            <pc:docMk/>
            <pc:sldMk cId="3025382368" sldId="352"/>
            <ac:spMk id="3" creationId="{F8A99FF8-BCF2-4361-BC40-F5EDE02F99F0}"/>
          </ac:spMkLst>
        </pc:spChg>
      </pc:sldChg>
      <pc:sldChg chg="del">
        <pc:chgData name=" " userId="3cfcecfb-e1c5-42b2-8d44-389cd8d391dd" providerId="ADAL" clId="{340FCDD4-576B-4623-BE13-16C4994DB7EF}" dt="2018-06-08T08:53:51.033" v="57" actId="2696"/>
        <pc:sldMkLst>
          <pc:docMk/>
          <pc:sldMk cId="123112122" sldId="353"/>
        </pc:sldMkLst>
      </pc:sldChg>
      <pc:sldChg chg="modSp add">
        <pc:chgData name=" " userId="3cfcecfb-e1c5-42b2-8d44-389cd8d391dd" providerId="ADAL" clId="{340FCDD4-576B-4623-BE13-16C4994DB7EF}" dt="2018-06-08T11:55:35.382" v="4117" actId="5793"/>
        <pc:sldMkLst>
          <pc:docMk/>
          <pc:sldMk cId="1811055806" sldId="353"/>
        </pc:sldMkLst>
        <pc:spChg chg="mod">
          <ac:chgData name=" " userId="3cfcecfb-e1c5-42b2-8d44-389cd8d391dd" providerId="ADAL" clId="{340FCDD4-576B-4623-BE13-16C4994DB7EF}" dt="2018-06-08T11:51:41.023" v="3758" actId="6549"/>
          <ac:spMkLst>
            <pc:docMk/>
            <pc:sldMk cId="1811055806" sldId="353"/>
            <ac:spMk id="2" creationId="{7038937F-97AC-4AD6-9FA2-2EDBFFC815FD}"/>
          </ac:spMkLst>
        </pc:spChg>
        <pc:spChg chg="mod">
          <ac:chgData name=" " userId="3cfcecfb-e1c5-42b2-8d44-389cd8d391dd" providerId="ADAL" clId="{340FCDD4-576B-4623-BE13-16C4994DB7EF}" dt="2018-06-08T11:55:35.382" v="4117" actId="5793"/>
          <ac:spMkLst>
            <pc:docMk/>
            <pc:sldMk cId="1811055806" sldId="353"/>
            <ac:spMk id="3" creationId="{F8A99FF8-BCF2-4361-BC40-F5EDE02F99F0}"/>
          </ac:spMkLst>
        </pc:spChg>
      </pc:sldChg>
      <pc:sldChg chg="addSp modSp add">
        <pc:chgData name=" " userId="3cfcecfb-e1c5-42b2-8d44-389cd8d391dd" providerId="ADAL" clId="{340FCDD4-576B-4623-BE13-16C4994DB7EF}" dt="2018-06-08T12:00:12.379" v="4600" actId="11"/>
        <pc:sldMkLst>
          <pc:docMk/>
          <pc:sldMk cId="1377899120" sldId="354"/>
        </pc:sldMkLst>
        <pc:spChg chg="mod">
          <ac:chgData name=" " userId="3cfcecfb-e1c5-42b2-8d44-389cd8d391dd" providerId="ADAL" clId="{340FCDD4-576B-4623-BE13-16C4994DB7EF}" dt="2018-06-08T11:56:36.362" v="4144"/>
          <ac:spMkLst>
            <pc:docMk/>
            <pc:sldMk cId="1377899120" sldId="354"/>
            <ac:spMk id="2" creationId="{EAF159AC-F95F-4BD5-8AF9-61E94E8EA12C}"/>
          </ac:spMkLst>
        </pc:spChg>
        <pc:spChg chg="mod">
          <ac:chgData name=" " userId="3cfcecfb-e1c5-42b2-8d44-389cd8d391dd" providerId="ADAL" clId="{340FCDD4-576B-4623-BE13-16C4994DB7EF}" dt="2018-06-08T12:00:12.379" v="4600" actId="11"/>
          <ac:spMkLst>
            <pc:docMk/>
            <pc:sldMk cId="1377899120" sldId="354"/>
            <ac:spMk id="3" creationId="{1FB4DA73-DBA6-4A09-9DF7-3A1FE24BA27F}"/>
          </ac:spMkLst>
        </pc:spChg>
        <pc:picChg chg="add mod">
          <ac:chgData name=" " userId="3cfcecfb-e1c5-42b2-8d44-389cd8d391dd" providerId="ADAL" clId="{340FCDD4-576B-4623-BE13-16C4994DB7EF}" dt="2018-06-08T11:59:57.267" v="4597" actId="1076"/>
          <ac:picMkLst>
            <pc:docMk/>
            <pc:sldMk cId="1377899120" sldId="354"/>
            <ac:picMk id="5" creationId="{8E0AB492-3BE0-4CCE-8258-BDBFC9031CE8}"/>
          </ac:picMkLst>
        </pc:picChg>
      </pc:sldChg>
      <pc:sldChg chg="del">
        <pc:chgData name=" " userId="3cfcecfb-e1c5-42b2-8d44-389cd8d391dd" providerId="ADAL" clId="{340FCDD4-576B-4623-BE13-16C4994DB7EF}" dt="2018-06-08T08:53:51.021" v="56" actId="2696"/>
        <pc:sldMkLst>
          <pc:docMk/>
          <pc:sldMk cId="2814288101" sldId="354"/>
        </pc:sldMkLst>
      </pc:sldChg>
      <pc:sldChg chg="del">
        <pc:chgData name=" " userId="3cfcecfb-e1c5-42b2-8d44-389cd8d391dd" providerId="ADAL" clId="{340FCDD4-576B-4623-BE13-16C4994DB7EF}" dt="2018-06-08T08:53:51.057" v="59" actId="2696"/>
        <pc:sldMkLst>
          <pc:docMk/>
          <pc:sldMk cId="1528149041" sldId="355"/>
        </pc:sldMkLst>
      </pc:sldChg>
      <pc:sldChg chg="addSp delSp modSp add">
        <pc:chgData name=" " userId="3cfcecfb-e1c5-42b2-8d44-389cd8d391dd" providerId="ADAL" clId="{340FCDD4-576B-4623-BE13-16C4994DB7EF}" dt="2018-06-08T12:17:27.562" v="5416"/>
        <pc:sldMkLst>
          <pc:docMk/>
          <pc:sldMk cId="3598327288" sldId="355"/>
        </pc:sldMkLst>
        <pc:spChg chg="mod">
          <ac:chgData name=" " userId="3cfcecfb-e1c5-42b2-8d44-389cd8d391dd" providerId="ADAL" clId="{340FCDD4-576B-4623-BE13-16C4994DB7EF}" dt="2018-06-08T12:10:00.917" v="4636"/>
          <ac:spMkLst>
            <pc:docMk/>
            <pc:sldMk cId="3598327288" sldId="355"/>
            <ac:spMk id="2" creationId="{8B6F5744-3B45-4F91-85BB-CA21BB59DA1D}"/>
          </ac:spMkLst>
        </pc:spChg>
        <pc:spChg chg="mod">
          <ac:chgData name=" " userId="3cfcecfb-e1c5-42b2-8d44-389cd8d391dd" providerId="ADAL" clId="{340FCDD4-576B-4623-BE13-16C4994DB7EF}" dt="2018-06-08T12:17:27.562" v="5416"/>
          <ac:spMkLst>
            <pc:docMk/>
            <pc:sldMk cId="3598327288" sldId="355"/>
            <ac:spMk id="3" creationId="{7729E789-590A-4E96-9F69-071F82102330}"/>
          </ac:spMkLst>
        </pc:spChg>
        <pc:picChg chg="add del mod">
          <ac:chgData name=" " userId="3cfcecfb-e1c5-42b2-8d44-389cd8d391dd" providerId="ADAL" clId="{340FCDD4-576B-4623-BE13-16C4994DB7EF}" dt="2018-06-08T12:17:15.500" v="5367" actId="478"/>
          <ac:picMkLst>
            <pc:docMk/>
            <pc:sldMk cId="3598327288" sldId="355"/>
            <ac:picMk id="5" creationId="{D2C1CDAA-1152-442B-AA01-343F9CE30159}"/>
          </ac:picMkLst>
        </pc:picChg>
      </pc:sldChg>
      <pc:sldChg chg="del">
        <pc:chgData name=" " userId="3cfcecfb-e1c5-42b2-8d44-389cd8d391dd" providerId="ADAL" clId="{340FCDD4-576B-4623-BE13-16C4994DB7EF}" dt="2018-06-08T08:53:51.067" v="60" actId="2696"/>
        <pc:sldMkLst>
          <pc:docMk/>
          <pc:sldMk cId="1113742431" sldId="356"/>
        </pc:sldMkLst>
      </pc:sldChg>
      <pc:sldChg chg="addSp delSp modSp add">
        <pc:chgData name=" " userId="3cfcecfb-e1c5-42b2-8d44-389cd8d391dd" providerId="ADAL" clId="{340FCDD4-576B-4623-BE13-16C4994DB7EF}" dt="2018-06-08T12:28:46.917" v="5803" actId="166"/>
        <pc:sldMkLst>
          <pc:docMk/>
          <pc:sldMk cId="2535534331" sldId="356"/>
        </pc:sldMkLst>
        <pc:spChg chg="mod">
          <ac:chgData name=" " userId="3cfcecfb-e1c5-42b2-8d44-389cd8d391dd" providerId="ADAL" clId="{340FCDD4-576B-4623-BE13-16C4994DB7EF}" dt="2018-06-08T12:26:09.423" v="5686" actId="20577"/>
          <ac:spMkLst>
            <pc:docMk/>
            <pc:sldMk cId="2535534331" sldId="356"/>
            <ac:spMk id="2" creationId="{B1EBBB95-98A9-44D7-A747-82D67D99B661}"/>
          </ac:spMkLst>
        </pc:spChg>
        <pc:spChg chg="mod ord">
          <ac:chgData name=" " userId="3cfcecfb-e1c5-42b2-8d44-389cd8d391dd" providerId="ADAL" clId="{340FCDD4-576B-4623-BE13-16C4994DB7EF}" dt="2018-06-08T12:27:00.984" v="5788" actId="166"/>
          <ac:spMkLst>
            <pc:docMk/>
            <pc:sldMk cId="2535534331" sldId="356"/>
            <ac:spMk id="3" creationId="{F73C6F0F-4AF5-41A2-A5F2-511B792811C4}"/>
          </ac:spMkLst>
        </pc:spChg>
        <pc:spChg chg="add mod">
          <ac:chgData name=" " userId="3cfcecfb-e1c5-42b2-8d44-389cd8d391dd" providerId="ADAL" clId="{340FCDD4-576B-4623-BE13-16C4994DB7EF}" dt="2018-06-08T12:28:07.452" v="5790" actId="14100"/>
          <ac:spMkLst>
            <pc:docMk/>
            <pc:sldMk cId="2535534331" sldId="356"/>
            <ac:spMk id="7" creationId="{BC0CFC1A-001F-4115-9A5B-5F2B370FBCDF}"/>
          </ac:spMkLst>
        </pc:spChg>
        <pc:spChg chg="add mod">
          <ac:chgData name=" " userId="3cfcecfb-e1c5-42b2-8d44-389cd8d391dd" providerId="ADAL" clId="{340FCDD4-576B-4623-BE13-16C4994DB7EF}" dt="2018-06-08T12:25:56.029" v="5677" actId="1076"/>
          <ac:spMkLst>
            <pc:docMk/>
            <pc:sldMk cId="2535534331" sldId="356"/>
            <ac:spMk id="13" creationId="{0C26C40B-D7B6-4900-87A6-81AE9F5363F3}"/>
          </ac:spMkLst>
        </pc:spChg>
        <pc:spChg chg="add mod">
          <ac:chgData name=" " userId="3cfcecfb-e1c5-42b2-8d44-389cd8d391dd" providerId="ADAL" clId="{340FCDD4-576B-4623-BE13-16C4994DB7EF}" dt="2018-06-08T12:28:38.987" v="5800" actId="14100"/>
          <ac:spMkLst>
            <pc:docMk/>
            <pc:sldMk cId="2535534331" sldId="356"/>
            <ac:spMk id="18" creationId="{008D3532-8D7D-4995-B721-5226F71F574B}"/>
          </ac:spMkLst>
        </pc:spChg>
        <pc:picChg chg="add del mod">
          <ac:chgData name=" " userId="3cfcecfb-e1c5-42b2-8d44-389cd8d391dd" providerId="ADAL" clId="{340FCDD4-576B-4623-BE13-16C4994DB7EF}" dt="2018-06-08T12:26:38.363" v="5784" actId="478"/>
          <ac:picMkLst>
            <pc:docMk/>
            <pc:sldMk cId="2535534331" sldId="356"/>
            <ac:picMk id="5" creationId="{CF803377-F850-4920-AAA2-019DA7ABE86B}"/>
          </ac:picMkLst>
        </pc:picChg>
        <pc:picChg chg="add del mod">
          <ac:chgData name=" " userId="3cfcecfb-e1c5-42b2-8d44-389cd8d391dd" providerId="ADAL" clId="{340FCDD4-576B-4623-BE13-16C4994DB7EF}" dt="2018-06-08T12:21:21.672" v="5518" actId="478"/>
          <ac:picMkLst>
            <pc:docMk/>
            <pc:sldMk cId="2535534331" sldId="356"/>
            <ac:picMk id="6" creationId="{3990EDE8-56F1-4031-B8AA-BB0415881680}"/>
          </ac:picMkLst>
        </pc:picChg>
        <pc:picChg chg="add del mod">
          <ac:chgData name=" " userId="3cfcecfb-e1c5-42b2-8d44-389cd8d391dd" providerId="ADAL" clId="{340FCDD4-576B-4623-BE13-16C4994DB7EF}" dt="2018-06-08T12:28:09.921" v="5791" actId="478"/>
          <ac:picMkLst>
            <pc:docMk/>
            <pc:sldMk cId="2535534331" sldId="356"/>
            <ac:picMk id="8" creationId="{0076E9A8-3CFE-45EB-BBBC-A7A0938E69F2}"/>
          </ac:picMkLst>
        </pc:picChg>
        <pc:picChg chg="add mod ord">
          <ac:chgData name=" " userId="3cfcecfb-e1c5-42b2-8d44-389cd8d391dd" providerId="ADAL" clId="{340FCDD4-576B-4623-BE13-16C4994DB7EF}" dt="2018-06-08T12:26:53.628" v="5787" actId="167"/>
          <ac:picMkLst>
            <pc:docMk/>
            <pc:sldMk cId="2535534331" sldId="356"/>
            <ac:picMk id="14" creationId="{1C8C6A6B-A353-4B26-978F-DC7FBB6EED29}"/>
          </ac:picMkLst>
        </pc:picChg>
        <pc:picChg chg="add mod">
          <ac:chgData name=" " userId="3cfcecfb-e1c5-42b2-8d44-389cd8d391dd" providerId="ADAL" clId="{340FCDD4-576B-4623-BE13-16C4994DB7EF}" dt="2018-06-08T12:28:27.879" v="5795" actId="1076"/>
          <ac:picMkLst>
            <pc:docMk/>
            <pc:sldMk cId="2535534331" sldId="356"/>
            <ac:picMk id="17" creationId="{0182328E-0159-49FD-A15A-7F761A25314A}"/>
          </ac:picMkLst>
        </pc:picChg>
        <pc:cxnChg chg="add mod ord">
          <ac:chgData name=" " userId="3cfcecfb-e1c5-42b2-8d44-389cd8d391dd" providerId="ADAL" clId="{340FCDD4-576B-4623-BE13-16C4994DB7EF}" dt="2018-06-08T12:28:46.917" v="5803" actId="166"/>
          <ac:cxnSpMkLst>
            <pc:docMk/>
            <pc:sldMk cId="2535534331" sldId="356"/>
            <ac:cxnSpMk id="10" creationId="{9E80477C-AFAC-42A1-B1B6-E04C526CC730}"/>
          </ac:cxnSpMkLst>
        </pc:cxnChg>
      </pc:sldChg>
      <pc:sldChg chg="modSp add ord">
        <pc:chgData name=" " userId="3cfcecfb-e1c5-42b2-8d44-389cd8d391dd" providerId="ADAL" clId="{340FCDD4-576B-4623-BE13-16C4994DB7EF}" dt="2018-06-08T12:26:06.865" v="5683"/>
        <pc:sldMkLst>
          <pc:docMk/>
          <pc:sldMk cId="2887586986" sldId="357"/>
        </pc:sldMkLst>
        <pc:spChg chg="mod">
          <ac:chgData name=" " userId="3cfcecfb-e1c5-42b2-8d44-389cd8d391dd" providerId="ADAL" clId="{340FCDD4-576B-4623-BE13-16C4994DB7EF}" dt="2018-06-08T12:26:03.173" v="5681" actId="20577"/>
          <ac:spMkLst>
            <pc:docMk/>
            <pc:sldMk cId="2887586986" sldId="357"/>
            <ac:spMk id="2" creationId="{B1EBBB95-98A9-44D7-A747-82D67D99B661}"/>
          </ac:spMkLst>
        </pc:spChg>
      </pc:sldChg>
      <pc:sldChg chg="del">
        <pc:chgData name=" " userId="3cfcecfb-e1c5-42b2-8d44-389cd8d391dd" providerId="ADAL" clId="{340FCDD4-576B-4623-BE13-16C4994DB7EF}" dt="2018-06-08T08:53:51.078" v="61" actId="2696"/>
        <pc:sldMkLst>
          <pc:docMk/>
          <pc:sldMk cId="3845200672" sldId="357"/>
        </pc:sldMkLst>
      </pc:sldChg>
      <pc:sldChg chg="del">
        <pc:chgData name=" " userId="3cfcecfb-e1c5-42b2-8d44-389cd8d391dd" providerId="ADAL" clId="{340FCDD4-576B-4623-BE13-16C4994DB7EF}" dt="2018-06-08T08:53:51.092" v="62" actId="2696"/>
        <pc:sldMkLst>
          <pc:docMk/>
          <pc:sldMk cId="210240662" sldId="358"/>
        </pc:sldMkLst>
      </pc:sldChg>
      <pc:sldChg chg="addSp modSp add">
        <pc:chgData name=" " userId="3cfcecfb-e1c5-42b2-8d44-389cd8d391dd" providerId="ADAL" clId="{340FCDD4-576B-4623-BE13-16C4994DB7EF}" dt="2018-06-08T12:30:41.584" v="5933" actId="14100"/>
        <pc:sldMkLst>
          <pc:docMk/>
          <pc:sldMk cId="4090573987" sldId="358"/>
        </pc:sldMkLst>
        <pc:spChg chg="mod">
          <ac:chgData name=" " userId="3cfcecfb-e1c5-42b2-8d44-389cd8d391dd" providerId="ADAL" clId="{340FCDD4-576B-4623-BE13-16C4994DB7EF}" dt="2018-06-08T12:29:12.445" v="5806" actId="20577"/>
          <ac:spMkLst>
            <pc:docMk/>
            <pc:sldMk cId="4090573987" sldId="358"/>
            <ac:spMk id="2" creationId="{EC742392-FE7B-4F9F-A582-34AA44B645CE}"/>
          </ac:spMkLst>
        </pc:spChg>
        <pc:spChg chg="mod">
          <ac:chgData name=" " userId="3cfcecfb-e1c5-42b2-8d44-389cd8d391dd" providerId="ADAL" clId="{340FCDD4-576B-4623-BE13-16C4994DB7EF}" dt="2018-06-08T12:29:48.246" v="5924"/>
          <ac:spMkLst>
            <pc:docMk/>
            <pc:sldMk cId="4090573987" sldId="358"/>
            <ac:spMk id="3" creationId="{60DF1474-EF35-497E-922D-B520112D5276}"/>
          </ac:spMkLst>
        </pc:spChg>
        <pc:spChg chg="add mod">
          <ac:chgData name=" " userId="3cfcecfb-e1c5-42b2-8d44-389cd8d391dd" providerId="ADAL" clId="{340FCDD4-576B-4623-BE13-16C4994DB7EF}" dt="2018-06-08T12:30:41.584" v="5933" actId="14100"/>
          <ac:spMkLst>
            <pc:docMk/>
            <pc:sldMk cId="4090573987" sldId="358"/>
            <ac:spMk id="6" creationId="{3635DEF1-5251-4F3F-87C8-90DF02F9678C}"/>
          </ac:spMkLst>
        </pc:spChg>
        <pc:picChg chg="add mod">
          <ac:chgData name=" " userId="3cfcecfb-e1c5-42b2-8d44-389cd8d391dd" providerId="ADAL" clId="{340FCDD4-576B-4623-BE13-16C4994DB7EF}" dt="2018-06-08T12:30:26.002" v="5928" actId="1076"/>
          <ac:picMkLst>
            <pc:docMk/>
            <pc:sldMk cId="4090573987" sldId="358"/>
            <ac:picMk id="5" creationId="{EC9D2027-9D69-45C3-B73B-19CA99D4B3D0}"/>
          </ac:picMkLst>
        </pc:picChg>
      </pc:sldChg>
      <pc:sldChg chg="del">
        <pc:chgData name=" " userId="3cfcecfb-e1c5-42b2-8d44-389cd8d391dd" providerId="ADAL" clId="{340FCDD4-576B-4623-BE13-16C4994DB7EF}" dt="2018-06-08T08:53:51.100" v="63" actId="2696"/>
        <pc:sldMkLst>
          <pc:docMk/>
          <pc:sldMk cId="592440958" sldId="359"/>
        </pc:sldMkLst>
      </pc:sldChg>
      <pc:sldChg chg="add del">
        <pc:chgData name=" " userId="3cfcecfb-e1c5-42b2-8d44-389cd8d391dd" providerId="ADAL" clId="{340FCDD4-576B-4623-BE13-16C4994DB7EF}" dt="2018-06-08T12:30:58.384" v="5935" actId="2696"/>
        <pc:sldMkLst>
          <pc:docMk/>
          <pc:sldMk cId="1362742756" sldId="359"/>
        </pc:sldMkLst>
      </pc:sldChg>
      <pc:sldChg chg="modSp add ord">
        <pc:chgData name=" " userId="3cfcecfb-e1c5-42b2-8d44-389cd8d391dd" providerId="ADAL" clId="{340FCDD4-576B-4623-BE13-16C4994DB7EF}" dt="2018-06-08T12:33:02.141" v="5978" actId="207"/>
        <pc:sldMkLst>
          <pc:docMk/>
          <pc:sldMk cId="4268798273" sldId="359"/>
        </pc:sldMkLst>
        <pc:spChg chg="mod">
          <ac:chgData name=" " userId="3cfcecfb-e1c5-42b2-8d44-389cd8d391dd" providerId="ADAL" clId="{340FCDD4-576B-4623-BE13-16C4994DB7EF}" dt="2018-06-08T12:32:56.114" v="5969" actId="20577"/>
          <ac:spMkLst>
            <pc:docMk/>
            <pc:sldMk cId="4268798273" sldId="359"/>
            <ac:spMk id="2" creationId="{48616509-E31F-42A6-B239-163DB2210229}"/>
          </ac:spMkLst>
        </pc:spChg>
        <pc:spChg chg="mod">
          <ac:chgData name=" " userId="3cfcecfb-e1c5-42b2-8d44-389cd8d391dd" providerId="ADAL" clId="{340FCDD4-576B-4623-BE13-16C4994DB7EF}" dt="2018-06-08T12:33:02.141" v="5978" actId="207"/>
          <ac:spMkLst>
            <pc:docMk/>
            <pc:sldMk cId="4268798273" sldId="359"/>
            <ac:spMk id="3" creationId="{C2A330D3-3EED-4FA2-95A0-E0301713ED79}"/>
          </ac:spMkLst>
        </pc:spChg>
      </pc:sldChg>
      <pc:sldChg chg="del">
        <pc:chgData name=" " userId="3cfcecfb-e1c5-42b2-8d44-389cd8d391dd" providerId="ADAL" clId="{340FCDD4-576B-4623-BE13-16C4994DB7EF}" dt="2018-06-08T08:53:51.108" v="64" actId="2696"/>
        <pc:sldMkLst>
          <pc:docMk/>
          <pc:sldMk cId="1729567377" sldId="360"/>
        </pc:sldMkLst>
      </pc:sldChg>
      <pc:sldChg chg="addSp modSp add">
        <pc:chgData name=" " userId="3cfcecfb-e1c5-42b2-8d44-389cd8d391dd" providerId="ADAL" clId="{340FCDD4-576B-4623-BE13-16C4994DB7EF}" dt="2018-06-08T12:54:24.596" v="7042" actId="1582"/>
        <pc:sldMkLst>
          <pc:docMk/>
          <pc:sldMk cId="2931337207" sldId="360"/>
        </pc:sldMkLst>
        <pc:spChg chg="mod">
          <ac:chgData name=" " userId="3cfcecfb-e1c5-42b2-8d44-389cd8d391dd" providerId="ADAL" clId="{340FCDD4-576B-4623-BE13-16C4994DB7EF}" dt="2018-06-08T12:48:30.746" v="6848"/>
          <ac:spMkLst>
            <pc:docMk/>
            <pc:sldMk cId="2931337207" sldId="360"/>
            <ac:spMk id="2" creationId="{EA15240A-9A5A-4477-B2FC-71FF0A78A43F}"/>
          </ac:spMkLst>
        </pc:spChg>
        <pc:spChg chg="mod">
          <ac:chgData name=" " userId="3cfcecfb-e1c5-42b2-8d44-389cd8d391dd" providerId="ADAL" clId="{340FCDD4-576B-4623-BE13-16C4994DB7EF}" dt="2018-06-08T12:50:17.069" v="7033" actId="6549"/>
          <ac:spMkLst>
            <pc:docMk/>
            <pc:sldMk cId="2931337207" sldId="360"/>
            <ac:spMk id="3" creationId="{B06BC563-7F29-486A-902E-34C96DDB68AA}"/>
          </ac:spMkLst>
        </pc:spChg>
        <pc:spChg chg="add mod">
          <ac:chgData name=" " userId="3cfcecfb-e1c5-42b2-8d44-389cd8d391dd" providerId="ADAL" clId="{340FCDD4-576B-4623-BE13-16C4994DB7EF}" dt="2018-06-08T12:54:24.596" v="7042" actId="1582"/>
          <ac:spMkLst>
            <pc:docMk/>
            <pc:sldMk cId="2931337207" sldId="360"/>
            <ac:spMk id="7" creationId="{49D69AB2-4F07-4D3F-9CBE-E4EB70AE3144}"/>
          </ac:spMkLst>
        </pc:spChg>
        <pc:picChg chg="add mod">
          <ac:chgData name=" " userId="3cfcecfb-e1c5-42b2-8d44-389cd8d391dd" providerId="ADAL" clId="{340FCDD4-576B-4623-BE13-16C4994DB7EF}" dt="2018-06-08T12:49:39.603" v="6938" actId="1076"/>
          <ac:picMkLst>
            <pc:docMk/>
            <pc:sldMk cId="2931337207" sldId="360"/>
            <ac:picMk id="5" creationId="{A033F84C-B21E-44F0-8579-4F4B25B6211F}"/>
          </ac:picMkLst>
        </pc:picChg>
        <pc:picChg chg="add mod">
          <ac:chgData name=" " userId="3cfcecfb-e1c5-42b2-8d44-389cd8d391dd" providerId="ADAL" clId="{340FCDD4-576B-4623-BE13-16C4994DB7EF}" dt="2018-06-08T12:50:43.323" v="7037" actId="1076"/>
          <ac:picMkLst>
            <pc:docMk/>
            <pc:sldMk cId="2931337207" sldId="360"/>
            <ac:picMk id="6" creationId="{581ADDCC-F0AA-4275-947F-F59AE1A240F9}"/>
          </ac:picMkLst>
        </pc:picChg>
      </pc:sldChg>
      <pc:sldChg chg="addSp modSp add">
        <pc:chgData name=" " userId="3cfcecfb-e1c5-42b2-8d44-389cd8d391dd" providerId="ADAL" clId="{340FCDD4-576B-4623-BE13-16C4994DB7EF}" dt="2018-06-08T12:48:44.980" v="6853" actId="6549"/>
        <pc:sldMkLst>
          <pc:docMk/>
          <pc:sldMk cId="1124671739" sldId="361"/>
        </pc:sldMkLst>
        <pc:spChg chg="mod">
          <ac:chgData name=" " userId="3cfcecfb-e1c5-42b2-8d44-389cd8d391dd" providerId="ADAL" clId="{340FCDD4-576B-4623-BE13-16C4994DB7EF}" dt="2018-06-08T12:36:24.026" v="6036"/>
          <ac:spMkLst>
            <pc:docMk/>
            <pc:sldMk cId="1124671739" sldId="361"/>
            <ac:spMk id="2" creationId="{10E4DBBE-3E9C-482E-BD77-727445D28DC8}"/>
          </ac:spMkLst>
        </pc:spChg>
        <pc:spChg chg="mod">
          <ac:chgData name=" " userId="3cfcecfb-e1c5-42b2-8d44-389cd8d391dd" providerId="ADAL" clId="{340FCDD4-576B-4623-BE13-16C4994DB7EF}" dt="2018-06-08T12:48:44.980" v="6853" actId="6549"/>
          <ac:spMkLst>
            <pc:docMk/>
            <pc:sldMk cId="1124671739" sldId="361"/>
            <ac:spMk id="3" creationId="{F74074DE-7D3B-4DA7-9B3E-90CF1BBF3613}"/>
          </ac:spMkLst>
        </pc:spChg>
        <pc:picChg chg="add mod">
          <ac:chgData name=" " userId="3cfcecfb-e1c5-42b2-8d44-389cd8d391dd" providerId="ADAL" clId="{340FCDD4-576B-4623-BE13-16C4994DB7EF}" dt="2018-06-08T12:47:30.978" v="6799" actId="1076"/>
          <ac:picMkLst>
            <pc:docMk/>
            <pc:sldMk cId="1124671739" sldId="361"/>
            <ac:picMk id="5" creationId="{2ACDB8F5-2469-4641-AD0C-A690DA66CAD6}"/>
          </ac:picMkLst>
        </pc:picChg>
      </pc:sldChg>
      <pc:sldChg chg="del">
        <pc:chgData name=" " userId="3cfcecfb-e1c5-42b2-8d44-389cd8d391dd" providerId="ADAL" clId="{340FCDD4-576B-4623-BE13-16C4994DB7EF}" dt="2018-06-08T08:53:51.122" v="65" actId="2696"/>
        <pc:sldMkLst>
          <pc:docMk/>
          <pc:sldMk cId="1461774832" sldId="361"/>
        </pc:sldMkLst>
      </pc:sldChg>
      <pc:sldChg chg="modSp add">
        <pc:chgData name=" " userId="3cfcecfb-e1c5-42b2-8d44-389cd8d391dd" providerId="ADAL" clId="{340FCDD4-576B-4623-BE13-16C4994DB7EF}" dt="2018-06-08T13:21:40.625" v="7376" actId="20577"/>
        <pc:sldMkLst>
          <pc:docMk/>
          <pc:sldMk cId="279212330" sldId="362"/>
        </pc:sldMkLst>
        <pc:spChg chg="mod">
          <ac:chgData name=" " userId="3cfcecfb-e1c5-42b2-8d44-389cd8d391dd" providerId="ADAL" clId="{340FCDD4-576B-4623-BE13-16C4994DB7EF}" dt="2018-06-08T13:21:19.742" v="7373" actId="20577"/>
          <ac:spMkLst>
            <pc:docMk/>
            <pc:sldMk cId="279212330" sldId="362"/>
            <ac:spMk id="2" creationId="{FC8DE007-D484-4C2A-8316-CA3B664B5E61}"/>
          </ac:spMkLst>
        </pc:spChg>
        <pc:spChg chg="mod">
          <ac:chgData name=" " userId="3cfcecfb-e1c5-42b2-8d44-389cd8d391dd" providerId="ADAL" clId="{340FCDD4-576B-4623-BE13-16C4994DB7EF}" dt="2018-06-08T13:21:40.625" v="7376" actId="20577"/>
          <ac:spMkLst>
            <pc:docMk/>
            <pc:sldMk cId="279212330" sldId="362"/>
            <ac:spMk id="3" creationId="{8A8B08C4-EB69-4E15-8B45-76FB441EB701}"/>
          </ac:spMkLst>
        </pc:spChg>
      </pc:sldChg>
      <pc:sldChg chg="del">
        <pc:chgData name=" " userId="3cfcecfb-e1c5-42b2-8d44-389cd8d391dd" providerId="ADAL" clId="{340FCDD4-576B-4623-BE13-16C4994DB7EF}" dt="2018-06-08T08:53:51.137" v="66" actId="2696"/>
        <pc:sldMkLst>
          <pc:docMk/>
          <pc:sldMk cId="1319416934" sldId="362"/>
        </pc:sldMkLst>
      </pc:sldChg>
      <pc:sldChg chg="del">
        <pc:chgData name=" " userId="3cfcecfb-e1c5-42b2-8d44-389cd8d391dd" providerId="ADAL" clId="{340FCDD4-576B-4623-BE13-16C4994DB7EF}" dt="2018-06-08T08:53:51.044" v="58" actId="2696"/>
        <pc:sldMkLst>
          <pc:docMk/>
          <pc:sldMk cId="3122748157" sldId="3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BC224-4C41-4D49-A1DA-695BC036DFBF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6468C-2BF2-4B64-9136-32390A05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B57-6206-4E2C-B3D5-3EB1ECDCE7C9}" type="datetime1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 descr="ethereum png에 대한 이미지 검색결과">
            <a:extLst>
              <a:ext uri="{FF2B5EF4-FFF2-40B4-BE49-F238E27FC236}">
                <a16:creationId xmlns:a16="http://schemas.microsoft.com/office/drawing/2014/main" id="{8D50E416-3C27-4A96-BF17-CFA1F4DEA3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185" y="1122942"/>
            <a:ext cx="5413630" cy="135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4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1B713F-6D6B-48F0-B82E-94EB36F19409}"/>
              </a:ext>
            </a:extLst>
          </p:cNvPr>
          <p:cNvSpPr/>
          <p:nvPr userDrawn="1"/>
        </p:nvSpPr>
        <p:spPr>
          <a:xfrm>
            <a:off x="0" y="-10695"/>
            <a:ext cx="9144000" cy="1363579"/>
          </a:xfrm>
          <a:prstGeom prst="rect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0DDB-0068-4B83-A7B0-BC7B87647F6B}" type="datetime1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36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CDAF-2F6F-4F26-956F-FFF9822B9224}" type="datetime1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3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5A9EF84-183D-4B34-82FF-7704629D3B04}"/>
              </a:ext>
            </a:extLst>
          </p:cNvPr>
          <p:cNvSpPr/>
          <p:nvPr userDrawn="1"/>
        </p:nvSpPr>
        <p:spPr>
          <a:xfrm>
            <a:off x="0" y="-10694"/>
            <a:ext cx="9144000" cy="907841"/>
          </a:xfrm>
          <a:prstGeom prst="rect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04" y="187158"/>
            <a:ext cx="8488392" cy="709989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804" y="1094998"/>
            <a:ext cx="8488392" cy="52195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804" y="6426122"/>
            <a:ext cx="2057400" cy="365125"/>
          </a:xfrm>
        </p:spPr>
        <p:txBody>
          <a:bodyPr/>
          <a:lstStyle/>
          <a:p>
            <a:fld id="{E21E6008-A98F-440E-8902-4A07E42C1B73}" type="datetime1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26122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8796" y="6426122"/>
            <a:ext cx="2057400" cy="365125"/>
          </a:xfrm>
        </p:spPr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68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D584-CC00-448D-B21F-AB927C110BF4}" type="datetime1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4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F68B299-7426-4C4B-9317-3F412660AEBC}"/>
              </a:ext>
            </a:extLst>
          </p:cNvPr>
          <p:cNvSpPr/>
          <p:nvPr userDrawn="1"/>
        </p:nvSpPr>
        <p:spPr>
          <a:xfrm>
            <a:off x="0" y="-10695"/>
            <a:ext cx="9144000" cy="1363579"/>
          </a:xfrm>
          <a:prstGeom prst="rect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2592-EA9B-4B07-8CD8-4E9D92BB5393}" type="datetime1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2D60C7E-F92C-4451-8D72-7E794402D747}"/>
              </a:ext>
            </a:extLst>
          </p:cNvPr>
          <p:cNvSpPr/>
          <p:nvPr userDrawn="1"/>
        </p:nvSpPr>
        <p:spPr>
          <a:xfrm>
            <a:off x="0" y="-10695"/>
            <a:ext cx="9144000" cy="1363579"/>
          </a:xfrm>
          <a:prstGeom prst="rect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354A-6A48-4ADD-9772-C3C9435FA656}" type="datetime1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2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055C1-C5B8-45E5-ABD2-B679B8DC9DEA}"/>
              </a:ext>
            </a:extLst>
          </p:cNvPr>
          <p:cNvSpPr/>
          <p:nvPr userDrawn="1"/>
        </p:nvSpPr>
        <p:spPr>
          <a:xfrm>
            <a:off x="0" y="-10695"/>
            <a:ext cx="9144000" cy="1363579"/>
          </a:xfrm>
          <a:prstGeom prst="rect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CA1A-66E2-4C39-8C4E-BF644888989C}" type="datetime1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3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FD5-09E9-475D-AEAD-014F404CA389}" type="datetime1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60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148F-BA1A-453B-9A0C-D6C9588A3093}" type="datetime1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5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6B3C-829F-4B80-A300-A5B43B4D2BB3}" type="datetime1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5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>
              <a:lumMod val="50000"/>
            </a:schemeClr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7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27747"/>
            <a:ext cx="7886700" cy="474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6C951CB-C35F-4A34-AC90-5D0E33BFF273}" type="datetime1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228744F-78D3-49DC-89BF-D308659104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2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xxx.xxx.xxx.xxx:8123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reativechain.org/" TargetMode="Externa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xxx.xxx.xxx.xxx:8123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ko/down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7B885-A9C2-49A1-A1F3-1EFC40206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베이직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0562C5-550B-4CBA-82D9-B2639F33D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b="1" dirty="0"/>
              <a:t>Chapter 5 – </a:t>
            </a:r>
            <a:r>
              <a:rPr lang="ko-KR" altLang="en-US" dirty="0"/>
              <a:t>다양한 예제들</a:t>
            </a:r>
          </a:p>
        </p:txBody>
      </p:sp>
    </p:spTree>
    <p:extLst>
      <p:ext uri="{BB962C8B-B14F-4D97-AF65-F5344CB8AC3E}">
        <p14:creationId xmlns:p14="http://schemas.microsoft.com/office/powerpoint/2010/main" val="425948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42392-FE7B-4F9F-A582-34AA44B6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Web3.</a:t>
            </a:r>
            <a:r>
              <a:rPr lang="en-US" altLang="ko-KR" smtClean="0"/>
              <a:t>js </a:t>
            </a:r>
            <a:r>
              <a:rPr lang="en-US" altLang="ko-KR" smtClean="0"/>
              <a:t>library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966040-DC29-435A-9680-82EDC5D0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18114" y="1024808"/>
            <a:ext cx="8640166" cy="504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90" y="1093318"/>
            <a:ext cx="8640166" cy="504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kern="0">
                <a:solidFill>
                  <a:schemeClr val="bg1"/>
                </a:solidFill>
              </a:rPr>
              <a:t>“</a:t>
            </a:r>
            <a:r>
              <a:rPr lang="ko-KR" altLang="en-US" b="0" kern="0">
                <a:solidFill>
                  <a:schemeClr val="bg1"/>
                </a:solidFill>
              </a:rPr>
              <a:t>최신</a:t>
            </a:r>
            <a:r>
              <a:rPr lang="en-US" altLang="ko-KR" b="0" kern="0">
                <a:solidFill>
                  <a:schemeClr val="bg1"/>
                </a:solidFill>
              </a:rPr>
              <a:t>” </a:t>
            </a:r>
            <a:r>
              <a:rPr lang="ko-KR" altLang="en-US" b="0" kern="0">
                <a:solidFill>
                  <a:schemeClr val="bg1"/>
                </a:solidFill>
              </a:rPr>
              <a:t>블록의 변화</a:t>
            </a:r>
            <a:r>
              <a:rPr lang="en-US" altLang="ko-KR" b="0" kern="0">
                <a:solidFill>
                  <a:schemeClr val="bg1"/>
                </a:solidFill>
              </a:rPr>
              <a:t>(</a:t>
            </a:r>
            <a:r>
              <a:rPr lang="ko-KR" altLang="en-US" b="0" kern="0">
                <a:solidFill>
                  <a:schemeClr val="bg1"/>
                </a:solidFill>
              </a:rPr>
              <a:t>채굴됐음을 확인</a:t>
            </a:r>
            <a:r>
              <a:rPr lang="en-US" altLang="ko-KR" b="0" kern="0">
                <a:solidFill>
                  <a:schemeClr val="bg1"/>
                </a:solidFill>
              </a:rPr>
              <a:t>)</a:t>
            </a:r>
            <a:r>
              <a:rPr lang="ko-KR" altLang="en-US" b="0" kern="0">
                <a:solidFill>
                  <a:schemeClr val="bg1"/>
                </a:solidFill>
              </a:rPr>
              <a:t>가 감지된 경우</a:t>
            </a:r>
            <a:r>
              <a:rPr lang="en-US" altLang="ko-KR" b="0" kern="0">
                <a:solidFill>
                  <a:schemeClr val="bg1"/>
                </a:solidFill>
              </a:rPr>
              <a:t>, refreshBalance()</a:t>
            </a:r>
            <a:r>
              <a:rPr lang="ko-KR" altLang="en-US" b="0" kern="0">
                <a:solidFill>
                  <a:schemeClr val="bg1"/>
                </a:solidFill>
              </a:rPr>
              <a:t>를 호출</a:t>
            </a: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kern="0">
                <a:solidFill>
                  <a:schemeClr val="bg1"/>
                </a:solidFill>
              </a:rPr>
              <a:t>Ether</a:t>
            </a:r>
            <a:r>
              <a:rPr lang="ko-KR" altLang="en-US" b="0" kern="0">
                <a:solidFill>
                  <a:schemeClr val="bg1"/>
                </a:solidFill>
              </a:rPr>
              <a:t>단위를 </a:t>
            </a:r>
            <a:r>
              <a:rPr lang="en-US" altLang="ko-KR" b="0" kern="0">
                <a:solidFill>
                  <a:schemeClr val="bg1"/>
                </a:solidFill>
              </a:rPr>
              <a:t>wei</a:t>
            </a:r>
            <a:r>
              <a:rPr lang="ko-KR" altLang="en-US" b="0" kern="0">
                <a:solidFill>
                  <a:schemeClr val="bg1"/>
                </a:solidFill>
              </a:rPr>
              <a:t>단위로 변경</a:t>
            </a: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kern="0">
                <a:solidFill>
                  <a:schemeClr val="bg1"/>
                </a:solidFill>
              </a:rPr>
              <a:t>47</a:t>
            </a:r>
            <a:r>
              <a:rPr lang="ko-KR" altLang="en-US" b="0" kern="0">
                <a:solidFill>
                  <a:schemeClr val="bg1"/>
                </a:solidFill>
              </a:rPr>
              <a:t>줄</a:t>
            </a:r>
            <a:r>
              <a:rPr lang="en-US" altLang="ko-KR" b="0" kern="0">
                <a:solidFill>
                  <a:schemeClr val="bg1"/>
                </a:solidFill>
              </a:rPr>
              <a:t>: unlockAccount</a:t>
            </a:r>
            <a:r>
              <a:rPr lang="ko-KR" altLang="en-US" b="0" kern="0">
                <a:solidFill>
                  <a:schemeClr val="bg1"/>
                </a:solidFill>
              </a:rPr>
              <a:t>는 계좌와 계좌에 해당하는 비밀번호로 계좌의 </a:t>
            </a:r>
            <a:r>
              <a:rPr lang="ko-KR" altLang="en-US" b="0" kern="0" smtClean="0">
                <a:solidFill>
                  <a:schemeClr val="bg1"/>
                </a:solidFill>
              </a:rPr>
              <a:t>잠금</a:t>
            </a:r>
            <a:r>
              <a:rPr lang="ko-KR" altLang="en-US" b="0" kern="0">
                <a:solidFill>
                  <a:schemeClr val="bg1"/>
                </a:solidFill>
              </a:rPr>
              <a:t>을</a:t>
            </a:r>
            <a:r>
              <a:rPr lang="ko-KR" altLang="en-US" b="0" kern="0" smtClean="0">
                <a:solidFill>
                  <a:schemeClr val="bg1"/>
                </a:solidFill>
              </a:rPr>
              <a:t> </a:t>
            </a:r>
            <a:r>
              <a:rPr lang="ko-KR" altLang="en-US" b="0" kern="0">
                <a:solidFill>
                  <a:schemeClr val="bg1"/>
                </a:solidFill>
              </a:rPr>
              <a:t>해제한다</a:t>
            </a:r>
            <a:r>
              <a:rPr lang="en-US" altLang="ko-KR" b="0" kern="0">
                <a:solidFill>
                  <a:schemeClr val="bg1"/>
                </a:solidFill>
              </a:rPr>
              <a:t>. </a:t>
            </a:r>
            <a:r>
              <a:rPr lang="ko-KR" altLang="en-US" b="0" kern="0">
                <a:solidFill>
                  <a:schemeClr val="bg1"/>
                </a:solidFill>
              </a:rPr>
              <a:t>해제에 성공하면 </a:t>
            </a:r>
            <a:r>
              <a:rPr lang="en-US" altLang="ko-KR" b="0" kern="0">
                <a:solidFill>
                  <a:schemeClr val="bg1"/>
                </a:solidFill>
              </a:rPr>
              <a:t>true</a:t>
            </a:r>
            <a:r>
              <a:rPr lang="ko-KR" altLang="en-US" b="0" kern="0">
                <a:solidFill>
                  <a:schemeClr val="bg1"/>
                </a:solidFill>
              </a:rPr>
              <a:t>값을 리턴한다</a:t>
            </a:r>
            <a:r>
              <a:rPr lang="en-US" altLang="ko-KR" b="0" kern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kern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270046D-16C6-4677-B513-E433F81D8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0787"/>
            <a:ext cx="9144000" cy="2500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9974D5E-60AE-4A91-A85F-7345B4B5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5453"/>
            <a:ext cx="9144000" cy="2113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18ECCD3-FA9E-4F20-87BA-2CA67981D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9412"/>
            <a:ext cx="9144000" cy="119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42392-FE7B-4F9F-A582-34AA44B6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Web3.js library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966040-DC29-435A-9680-82EDC5D0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18114" y="1024808"/>
            <a:ext cx="8640166" cy="504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18114" y="1024808"/>
            <a:ext cx="8640166" cy="504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90" y="1093318"/>
            <a:ext cx="8640166" cy="504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kern="0">
                <a:solidFill>
                  <a:schemeClr val="bg1"/>
                </a:solidFill>
              </a:rPr>
              <a:t>48</a:t>
            </a:r>
            <a:r>
              <a:rPr lang="ko-KR" altLang="en-US" b="0" kern="0">
                <a:solidFill>
                  <a:schemeClr val="bg1"/>
                </a:solidFill>
              </a:rPr>
              <a:t>줄</a:t>
            </a:r>
            <a:r>
              <a:rPr lang="en-US" altLang="ko-KR" b="0" kern="0">
                <a:solidFill>
                  <a:schemeClr val="bg1"/>
                </a:solidFill>
              </a:rPr>
              <a:t>: transaction</a:t>
            </a:r>
            <a:r>
              <a:rPr lang="ko-KR" altLang="en-US" b="0" kern="0">
                <a:solidFill>
                  <a:schemeClr val="bg1"/>
                </a:solidFill>
              </a:rPr>
              <a:t>을 전송한다</a:t>
            </a:r>
            <a:r>
              <a:rPr lang="en-US" altLang="ko-KR" b="0" kern="0">
                <a:solidFill>
                  <a:schemeClr val="bg1"/>
                </a:solidFill>
              </a:rPr>
              <a:t>. </a:t>
            </a:r>
            <a:r>
              <a:rPr lang="ko-KR" altLang="en-US" b="0" kern="0">
                <a:solidFill>
                  <a:schemeClr val="bg1"/>
                </a:solidFill>
              </a:rPr>
              <a:t>전송하는 </a:t>
            </a:r>
            <a:r>
              <a:rPr lang="en-US" altLang="ko-KR" b="0" kern="0">
                <a:solidFill>
                  <a:schemeClr val="bg1"/>
                </a:solidFill>
              </a:rPr>
              <a:t>transactio</a:t>
            </a:r>
            <a:r>
              <a:rPr lang="ko-KR" altLang="en-US" b="0" kern="0">
                <a:solidFill>
                  <a:schemeClr val="bg1"/>
                </a:solidFill>
              </a:rPr>
              <a:t>의 옵션과 콜백함수</a:t>
            </a:r>
            <a:r>
              <a:rPr lang="en-US" altLang="ko-KR" b="0" kern="0">
                <a:solidFill>
                  <a:schemeClr val="bg1"/>
                </a:solidFill>
              </a:rPr>
              <a:t>(callback function)</a:t>
            </a:r>
            <a:r>
              <a:rPr lang="ko-KR" altLang="en-US" b="0" kern="0">
                <a:solidFill>
                  <a:schemeClr val="bg1"/>
                </a:solidFill>
              </a:rPr>
              <a:t>을 설정할 수 있다</a:t>
            </a:r>
            <a:r>
              <a:rPr lang="en-US" altLang="ko-KR" b="0" ker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kern="0">
                <a:solidFill>
                  <a:schemeClr val="bg1"/>
                </a:solidFill>
              </a:rPr>
              <a:t>옵션의 항목 </a:t>
            </a:r>
            <a:endParaRPr lang="en-US" altLang="ko-KR" b="0" ker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0" kern="0">
                <a:solidFill>
                  <a:schemeClr val="bg1"/>
                </a:solidFill>
              </a:rPr>
              <a:t>	from: </a:t>
            </a:r>
            <a:r>
              <a:rPr lang="ko-KR" altLang="en-US" b="0" kern="0">
                <a:solidFill>
                  <a:schemeClr val="bg1"/>
                </a:solidFill>
              </a:rPr>
              <a:t>보내는 계좌</a:t>
            </a:r>
            <a:endParaRPr lang="en-US" altLang="ko-KR" b="0" ker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0" kern="0">
                <a:solidFill>
                  <a:schemeClr val="bg1"/>
                </a:solidFill>
              </a:rPr>
              <a:t>	to: </a:t>
            </a:r>
            <a:r>
              <a:rPr lang="ko-KR" altLang="en-US" b="0" kern="0">
                <a:solidFill>
                  <a:schemeClr val="bg1"/>
                </a:solidFill>
              </a:rPr>
              <a:t>수신 계좌</a:t>
            </a:r>
            <a:endParaRPr lang="en-US" altLang="ko-KR" b="0" ker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0" kern="0">
                <a:solidFill>
                  <a:schemeClr val="bg1"/>
                </a:solidFill>
              </a:rPr>
              <a:t>	value: </a:t>
            </a:r>
            <a:r>
              <a:rPr lang="ko-KR" altLang="en-US" b="0" kern="0">
                <a:solidFill>
                  <a:schemeClr val="bg1"/>
                </a:solidFill>
              </a:rPr>
              <a:t>보내는 </a:t>
            </a:r>
            <a:r>
              <a:rPr lang="en-US" altLang="ko-KR" b="0" kern="0">
                <a:solidFill>
                  <a:schemeClr val="bg1"/>
                </a:solidFill>
              </a:rPr>
              <a:t>wei</a:t>
            </a:r>
            <a:r>
              <a:rPr lang="ko-KR" altLang="en-US" b="0" kern="0">
                <a:solidFill>
                  <a:schemeClr val="bg1"/>
                </a:solidFill>
              </a:rPr>
              <a:t>의 양</a:t>
            </a:r>
            <a:endParaRPr lang="en-US" altLang="ko-KR" b="0" ker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0" kern="0">
                <a:solidFill>
                  <a:schemeClr val="bg1"/>
                </a:solidFill>
              </a:rPr>
              <a:t>	callback function: </a:t>
            </a:r>
            <a:r>
              <a:rPr lang="ko-KR" altLang="en-US" b="0" kern="0">
                <a:solidFill>
                  <a:schemeClr val="bg1"/>
                </a:solidFill>
              </a:rPr>
              <a:t>트랜잭션이 성공적으로 등록되었을 때</a:t>
            </a:r>
            <a:r>
              <a:rPr lang="en-US" altLang="ko-KR" b="0" kern="0">
                <a:solidFill>
                  <a:schemeClr val="bg1"/>
                </a:solidFill>
              </a:rPr>
              <a:t> </a:t>
            </a:r>
            <a:r>
              <a:rPr lang="ko-KR" altLang="en-US" b="0" kern="0">
                <a:solidFill>
                  <a:schemeClr val="bg1"/>
                </a:solidFill>
              </a:rPr>
              <a:t>실행됨</a:t>
            </a: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kern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18ECCD3-FA9E-4F20-87BA-2CA67981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3" y="2231498"/>
            <a:ext cx="9144000" cy="119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5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159AC-F95F-4BD5-8AF9-61E94E8E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dirty="0"/>
              <a:t>웹페이지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DA73-DBA6-4A09-9DF7-3A1FE24B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첨부파일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en-US" altLang="ko-KR"/>
              <a:t>wallet.html 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파일을 </a:t>
            </a:r>
            <a:r>
              <a:rPr lang="en-US" altLang="ko-KR" dirty="0"/>
              <a:t>c:\ethereum\dapps</a:t>
            </a:r>
            <a:r>
              <a:rPr lang="ko-KR" altLang="en-US" dirty="0"/>
              <a:t>에 복사</a:t>
            </a:r>
            <a:endParaRPr lang="en-US" altLang="ko-KR" dirty="0"/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/>
              <a:t>Html </a:t>
            </a:r>
            <a:r>
              <a:rPr lang="ko-KR" altLang="en-US" dirty="0"/>
              <a:t>파일 </a:t>
            </a:r>
            <a:r>
              <a:rPr lang="ko-KR" altLang="en-US"/>
              <a:t>수정 </a:t>
            </a:r>
            <a:r>
              <a:rPr lang="ko-KR" altLang="en-US" smtClean="0"/>
              <a:t>사항</a:t>
            </a:r>
            <a:endParaRPr lang="en-US" altLang="ko-KR" smtClean="0"/>
          </a:p>
          <a:p>
            <a:pPr lvl="1"/>
            <a:r>
              <a:rPr lang="ko-KR" altLang="en-US" smtClean="0"/>
              <a:t>운영체제에 따른 </a:t>
            </a:r>
            <a:r>
              <a:rPr lang="en-US" altLang="ko-KR" smtClean="0"/>
              <a:t>lib</a:t>
            </a:r>
            <a:r>
              <a:rPr lang="ko-KR" altLang="en-US" smtClean="0"/>
              <a:t>폴더 경로 설정</a:t>
            </a:r>
            <a:endParaRPr lang="en-US" altLang="ko-KR" dirty="0"/>
          </a:p>
          <a:p>
            <a:pPr lvl="1"/>
            <a:r>
              <a:rPr lang="en-US" altLang="ko-KR" dirty="0"/>
              <a:t>12</a:t>
            </a:r>
            <a:r>
              <a:rPr lang="ko-KR" altLang="en-US" dirty="0"/>
              <a:t>라인을 자신의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포트 번호로 수정</a:t>
            </a:r>
            <a:endParaRPr lang="en-US" altLang="ko-KR" dirty="0"/>
          </a:p>
          <a:p>
            <a:pPr lvl="2"/>
            <a:r>
              <a:rPr lang="en-US" altLang="ko-KR" dirty="0"/>
              <a:t>“~.</a:t>
            </a:r>
            <a:r>
              <a:rPr lang="en-US" altLang="ko-KR" dirty="0" err="1"/>
              <a:t>HttpProvider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http://xxx.xxx.xxx.xxx:8123</a:t>
            </a:r>
            <a:r>
              <a:rPr lang="en-US" altLang="ko-KR" dirty="0"/>
              <a:t>)”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/>
              <a:t>HTML</a:t>
            </a:r>
            <a:r>
              <a:rPr lang="ko-KR" altLang="en-US" dirty="0"/>
              <a:t> 파일을 크롬 브라우저로 확인하여 계좌가 뜨는지 확인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382F-44F4-495F-927E-372942A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0AB492-3BE0-4CCE-8258-BDBFC903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9" y="4559762"/>
            <a:ext cx="79343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2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BBB95-98A9-44D7-A747-82D67D99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dirty="0"/>
              <a:t>자바스크립트 소스 분석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6F0F-4AF5-41A2-A5F2-511B7928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refreshBalance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현재 사설 네트워크의 모든 계좌의 잔고를 출력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5D5831-56AE-4980-85A9-8A3DFC0A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803377-F850-4920-AAA2-019DA7AB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35" y="2013582"/>
            <a:ext cx="8433530" cy="303346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0CFC1A-001F-4115-9A5B-5F2B370FBCDF}"/>
              </a:ext>
            </a:extLst>
          </p:cNvPr>
          <p:cNvSpPr/>
          <p:nvPr/>
        </p:nvSpPr>
        <p:spPr>
          <a:xfrm>
            <a:off x="710469" y="3517160"/>
            <a:ext cx="5986360" cy="810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76E9A8-3CFE-45EB-BBBC-A7A0938E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294" y="5281989"/>
            <a:ext cx="5248275" cy="962025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E80477C-AFAC-42A1-B1B6-E04C526CC730}"/>
              </a:ext>
            </a:extLst>
          </p:cNvPr>
          <p:cNvCxnSpPr>
            <a:stCxn id="7" idx="1"/>
            <a:endCxn id="8" idx="1"/>
          </p:cNvCxnSpPr>
          <p:nvPr/>
        </p:nvCxnSpPr>
        <p:spPr>
          <a:xfrm rot="10800000" flipH="1" flipV="1">
            <a:off x="710468" y="3922302"/>
            <a:ext cx="1105825" cy="1840699"/>
          </a:xfrm>
          <a:prstGeom prst="bentConnector3">
            <a:avLst>
              <a:gd name="adj1" fmla="val -2067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26C40B-D7B6-4900-87A6-81AE9F5363F3}"/>
              </a:ext>
            </a:extLst>
          </p:cNvPr>
          <p:cNvSpPr txBox="1"/>
          <p:nvPr/>
        </p:nvSpPr>
        <p:spPr>
          <a:xfrm>
            <a:off x="3032032" y="6280783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&lt;body</a:t>
            </a:r>
            <a:r>
              <a:rPr lang="ko-KR" altLang="en-US" dirty="0">
                <a:solidFill>
                  <a:schemeClr val="bg1"/>
                </a:solidFill>
              </a:rPr>
              <a:t>에서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생성된 태그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28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C8C6A6B-A353-4B26-978F-DC7FBB6E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592" y="2127171"/>
            <a:ext cx="5019675" cy="22002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EBBB95-98A9-44D7-A747-82D67D99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dirty="0"/>
              <a:t>자바스크립트 소스 분석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5D5831-56AE-4980-85A9-8A3DFC0A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0CFC1A-001F-4115-9A5B-5F2B370FBCDF}"/>
              </a:ext>
            </a:extLst>
          </p:cNvPr>
          <p:cNvSpPr/>
          <p:nvPr/>
        </p:nvSpPr>
        <p:spPr>
          <a:xfrm>
            <a:off x="2599584" y="3130402"/>
            <a:ext cx="3807794" cy="810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26C40B-D7B6-4900-87A6-81AE9F5363F3}"/>
              </a:ext>
            </a:extLst>
          </p:cNvPr>
          <p:cNvSpPr txBox="1"/>
          <p:nvPr/>
        </p:nvSpPr>
        <p:spPr>
          <a:xfrm>
            <a:off x="3032032" y="6280783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&lt;body</a:t>
            </a:r>
            <a:r>
              <a:rPr lang="ko-KR" altLang="en-US" dirty="0">
                <a:solidFill>
                  <a:schemeClr val="bg1"/>
                </a:solidFill>
              </a:rPr>
              <a:t>에서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생성된 태그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6F0F-4AF5-41A2-A5F2-511B7928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makeSelect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사용자 계좌 주소를 </a:t>
            </a:r>
            <a:r>
              <a:rPr lang="en-US" altLang="ko-KR" dirty="0"/>
              <a:t>select (</a:t>
            </a:r>
            <a:r>
              <a:rPr lang="ko-KR" altLang="en-US" dirty="0"/>
              <a:t>선택 상자</a:t>
            </a:r>
            <a:r>
              <a:rPr lang="en-US" altLang="ko-KR" dirty="0"/>
              <a:t>) </a:t>
            </a:r>
            <a:r>
              <a:rPr lang="ko-KR" altLang="en-US" dirty="0"/>
              <a:t>항목으로 추가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182328E-0159-49FD-A15A-7F761A25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306" y="4461049"/>
            <a:ext cx="4936246" cy="179713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8D3532-8D7D-4995-B721-5226F71F574B}"/>
              </a:ext>
            </a:extLst>
          </p:cNvPr>
          <p:cNvSpPr/>
          <p:nvPr/>
        </p:nvSpPr>
        <p:spPr>
          <a:xfrm>
            <a:off x="2235448" y="4640079"/>
            <a:ext cx="4606106" cy="1431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E80477C-AFAC-42A1-B1B6-E04C526CC730}"/>
              </a:ext>
            </a:extLst>
          </p:cNvPr>
          <p:cNvCxnSpPr>
            <a:cxnSpLocks/>
            <a:stCxn id="7" idx="1"/>
            <a:endCxn id="18" idx="1"/>
          </p:cNvCxnSpPr>
          <p:nvPr/>
        </p:nvCxnSpPr>
        <p:spPr>
          <a:xfrm rot="10800000" flipV="1">
            <a:off x="2235448" y="3535545"/>
            <a:ext cx="364136" cy="1820434"/>
          </a:xfrm>
          <a:prstGeom prst="bentConnector3">
            <a:avLst>
              <a:gd name="adj1" fmla="val 28562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3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42392-FE7B-4F9F-A582-34AA44B6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dirty="0"/>
              <a:t>자바스크립트 소스 분석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F1474-EF35-497E-922D-B520112D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send()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송신처에서 수신처로 </a:t>
            </a:r>
            <a:r>
              <a:rPr lang="en-US" altLang="ko-KR" dirty="0"/>
              <a:t>ether</a:t>
            </a:r>
            <a:r>
              <a:rPr lang="ko-KR" altLang="en-US" dirty="0"/>
              <a:t>를 보내는 함수</a:t>
            </a:r>
            <a:endParaRPr lang="en-US" altLang="ko-KR" dirty="0"/>
          </a:p>
          <a:p>
            <a:pPr lvl="1"/>
            <a:r>
              <a:rPr lang="en-US" altLang="ko-KR" dirty="0" err="1"/>
              <a:t>sendTransaction</a:t>
            </a:r>
            <a:r>
              <a:rPr lang="en-US" altLang="ko-KR" dirty="0"/>
              <a:t> </a:t>
            </a:r>
            <a:r>
              <a:rPr lang="ko-KR" altLang="en-US" dirty="0"/>
              <a:t>함수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966040-DC29-435A-9680-82EDC5D0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9D2027-9D69-45C3-B73B-19CA99D4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8" y="2555568"/>
            <a:ext cx="8361203" cy="23978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35DEF1-5251-4F3F-87C8-90DF02F9678C}"/>
              </a:ext>
            </a:extLst>
          </p:cNvPr>
          <p:cNvSpPr/>
          <p:nvPr/>
        </p:nvSpPr>
        <p:spPr>
          <a:xfrm>
            <a:off x="718155" y="3428999"/>
            <a:ext cx="7978513" cy="1340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9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F5744-3B45-4F91-85BB-CA21BB59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[</a:t>
            </a:r>
            <a:r>
              <a:rPr lang="ko-KR" altLang="en-US" smtClean="0"/>
              <a:t>실습</a:t>
            </a:r>
            <a:r>
              <a:rPr lang="en-US" altLang="ko-KR"/>
              <a:t>]</a:t>
            </a:r>
            <a:r>
              <a:rPr lang="en-US" altLang="ko-KR" smtClean="0"/>
              <a:t>ether</a:t>
            </a:r>
            <a:r>
              <a:rPr lang="ko-KR" altLang="en-US" smtClean="0"/>
              <a:t> </a:t>
            </a:r>
            <a:r>
              <a:rPr lang="ko-KR" altLang="en-US" dirty="0"/>
              <a:t>송금 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9E789-590A-4E96-9F69-071F8210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송금하기</a:t>
            </a:r>
            <a:endParaRPr lang="en-US" altLang="ko-KR" dirty="0"/>
          </a:p>
          <a:p>
            <a:pPr lvl="1"/>
            <a:r>
              <a:rPr lang="ko-KR" altLang="en-US" dirty="0" err="1"/>
              <a:t>송신처</a:t>
            </a:r>
            <a:r>
              <a:rPr lang="en-US" altLang="ko-KR" dirty="0"/>
              <a:t>: </a:t>
            </a:r>
            <a:r>
              <a:rPr lang="ko-KR" altLang="en-US" dirty="0"/>
              <a:t>첫번째 주소 그대로 놓기</a:t>
            </a:r>
            <a:endParaRPr lang="en-US" altLang="ko-KR" dirty="0"/>
          </a:p>
          <a:p>
            <a:pPr lvl="1"/>
            <a:r>
              <a:rPr lang="ko-KR" altLang="en-US" dirty="0"/>
              <a:t>수신처</a:t>
            </a:r>
            <a:r>
              <a:rPr lang="en-US" altLang="ko-KR" dirty="0"/>
              <a:t>: 2~4</a:t>
            </a:r>
            <a:r>
              <a:rPr lang="ko-KR" altLang="en-US" dirty="0"/>
              <a:t>번째 주소 아무거나 입력</a:t>
            </a:r>
            <a:endParaRPr lang="en-US" altLang="ko-KR" dirty="0"/>
          </a:p>
          <a:p>
            <a:pPr lvl="1"/>
            <a:r>
              <a:rPr lang="ko-KR" altLang="en-US" dirty="0"/>
              <a:t>금액</a:t>
            </a:r>
            <a:r>
              <a:rPr lang="en-US" altLang="ko-KR" dirty="0"/>
              <a:t>: </a:t>
            </a:r>
            <a:r>
              <a:rPr lang="ko-KR" altLang="en-US" dirty="0"/>
              <a:t>보낼 </a:t>
            </a:r>
            <a:r>
              <a:rPr lang="en-US" altLang="ko-KR" dirty="0"/>
              <a:t>ether</a:t>
            </a:r>
            <a:r>
              <a:rPr lang="ko-KR" altLang="en-US" dirty="0"/>
              <a:t>의 액수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r>
              <a:rPr lang="en-US" altLang="ko-KR" dirty="0"/>
              <a:t>Password: </a:t>
            </a:r>
            <a:r>
              <a:rPr lang="ko-KR" altLang="en-US" dirty="0"/>
              <a:t>송신자의 비밀번호 </a:t>
            </a:r>
            <a:r>
              <a:rPr lang="en-US" altLang="ko-KR" dirty="0"/>
              <a:t>‘1stAccount’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r>
              <a:rPr lang="en-US" altLang="ko-KR" dirty="0"/>
              <a:t>Send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송금 확인</a:t>
            </a:r>
            <a:endParaRPr lang="en-US" altLang="ko-KR" dirty="0"/>
          </a:p>
          <a:p>
            <a:pPr lvl="1"/>
            <a:r>
              <a:rPr lang="en-US" altLang="ko-KR" dirty="0" err="1"/>
              <a:t>Geth</a:t>
            </a:r>
            <a:r>
              <a:rPr lang="en-US" altLang="ko-KR" dirty="0"/>
              <a:t> </a:t>
            </a:r>
            <a:r>
              <a:rPr lang="ko-KR" altLang="en-US" dirty="0"/>
              <a:t>대화창에서 </a:t>
            </a:r>
            <a:r>
              <a:rPr lang="en-US" altLang="ko-KR" dirty="0"/>
              <a:t>transaction </a:t>
            </a:r>
            <a:r>
              <a:rPr lang="ko-KR" altLang="en-US" dirty="0"/>
              <a:t>생성 확인</a:t>
            </a:r>
            <a:endParaRPr lang="en-US" altLang="ko-KR" dirty="0"/>
          </a:p>
          <a:p>
            <a:pPr lvl="1"/>
            <a:r>
              <a:rPr lang="en-US" altLang="ko-KR" dirty="0" err="1"/>
              <a:t>miner.start</a:t>
            </a:r>
            <a:r>
              <a:rPr lang="en-US" altLang="ko-KR" dirty="0"/>
              <a:t>() </a:t>
            </a:r>
            <a:r>
              <a:rPr lang="ko-KR" altLang="en-US" dirty="0"/>
              <a:t>로 채굴 시작</a:t>
            </a:r>
            <a:endParaRPr lang="en-US" altLang="ko-KR" dirty="0"/>
          </a:p>
          <a:p>
            <a:pPr lvl="1"/>
            <a:r>
              <a:rPr lang="ko-KR" altLang="en-US" dirty="0"/>
              <a:t>얼마 후</a:t>
            </a:r>
            <a:r>
              <a:rPr lang="en-US" altLang="ko-KR" dirty="0"/>
              <a:t>, </a:t>
            </a:r>
            <a:r>
              <a:rPr lang="en-US" altLang="ko-KR" dirty="0" err="1"/>
              <a:t>miner.stop</a:t>
            </a:r>
            <a:r>
              <a:rPr lang="en-US" altLang="ko-KR" dirty="0"/>
              <a:t>() </a:t>
            </a:r>
            <a:r>
              <a:rPr lang="ko-KR" altLang="en-US" dirty="0"/>
              <a:t>으로 채굴 정지</a:t>
            </a:r>
            <a:endParaRPr lang="en-US" altLang="ko-KR" dirty="0"/>
          </a:p>
          <a:p>
            <a:pPr lvl="1"/>
            <a:r>
              <a:rPr lang="ko-KR" altLang="en-US" dirty="0"/>
              <a:t>웹페이지에서 갱신된 </a:t>
            </a:r>
            <a:r>
              <a:rPr lang="en-US" altLang="ko-KR" dirty="0"/>
              <a:t>ether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0F646-32E8-4DB7-9B55-278F1E28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51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16509-E31F-42A6-B239-163DB221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슬롯머신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A330D3-3EED-4FA2-95A0-E0301713E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bg1"/>
                </a:solidFill>
              </a:rPr>
              <a:t>5.4 </a:t>
            </a:r>
            <a:r>
              <a:rPr lang="ko-KR" altLang="en-US" dirty="0">
                <a:solidFill>
                  <a:schemeClr val="bg1"/>
                </a:solidFill>
              </a:rPr>
              <a:t>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12FCE-F1E9-4C33-BDAD-5B25093F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63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159AC-F95F-4BD5-8AF9-61E94E8E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slot.sol </a:t>
            </a:r>
            <a:r>
              <a:rPr lang="ko-KR" altLang="en-US" smtClean="0"/>
              <a:t>확인하기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DA73-DBA6-4A09-9DF7-3A1FE24B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첨부파일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en-US" altLang="ko-KR" smtClean="0"/>
              <a:t>slot.sol</a:t>
            </a:r>
          </a:p>
          <a:p>
            <a:pPr lvl="1"/>
            <a:r>
              <a:rPr lang="ko-KR" altLang="en-US" smtClean="0"/>
              <a:t>솔리디티 코드를 </a:t>
            </a:r>
            <a:r>
              <a:rPr lang="en-US" altLang="ko-KR" smtClean="0"/>
              <a:t>remix</a:t>
            </a:r>
            <a:r>
              <a:rPr lang="ko-KR" altLang="en-US" smtClean="0"/>
              <a:t>에 복사하기</a:t>
            </a:r>
            <a:endParaRPr lang="en-US" altLang="ko-KR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382F-44F4-495F-927E-372942A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243137"/>
            <a:ext cx="31432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159AC-F95F-4BD5-8AF9-61E94E8E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slot.sol </a:t>
            </a:r>
            <a:r>
              <a:rPr lang="ko-KR" altLang="en-US" smtClean="0"/>
              <a:t>확인하기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DA73-DBA6-4A09-9DF7-3A1FE24B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3- contract owner</a:t>
            </a:r>
          </a:p>
          <a:p>
            <a:pPr marL="0" indent="0">
              <a:buNone/>
            </a:pPr>
            <a:r>
              <a:rPr lang="en-US" altLang="ko-KR" smtClean="0"/>
              <a:t>4- </a:t>
            </a:r>
            <a:r>
              <a:rPr lang="ko-KR" altLang="en-US" smtClean="0"/>
              <a:t>현재 진행중인 게임번호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5~12 - struct game – </a:t>
            </a:r>
            <a:r>
              <a:rPr lang="ko-KR" altLang="en-US" smtClean="0"/>
              <a:t>누가</a:t>
            </a:r>
            <a:r>
              <a:rPr lang="en-US" altLang="ko-KR" smtClean="0"/>
              <a:t>(player)</a:t>
            </a:r>
            <a:r>
              <a:rPr lang="ko-KR" altLang="en-US" smtClean="0"/>
              <a:t> 얼마</a:t>
            </a:r>
            <a:r>
              <a:rPr lang="ko-KR" altLang="en-US"/>
              <a:t>를</a:t>
            </a:r>
            <a:r>
              <a:rPr lang="ko-KR" altLang="en-US" smtClean="0"/>
              <a:t> 걸어서</a:t>
            </a:r>
            <a:r>
              <a:rPr lang="en-US" altLang="ko-KR" smtClean="0"/>
              <a:t>(betting_amount) </a:t>
            </a:r>
            <a:r>
              <a:rPr lang="ko-KR" altLang="en-US" smtClean="0"/>
              <a:t>게임의 결과는 어떤지 </a:t>
            </a:r>
            <a:r>
              <a:rPr lang="en-US" altLang="ko-KR" smtClean="0"/>
              <a:t>(game_result) </a:t>
            </a:r>
            <a:r>
              <a:rPr lang="ko-KR" altLang="en-US" smtClean="0"/>
              <a:t>이겼는지</a:t>
            </a:r>
            <a:r>
              <a:rPr lang="en-US" altLang="ko-KR" smtClean="0"/>
              <a:t>(win) </a:t>
            </a:r>
            <a:r>
              <a:rPr lang="ko-KR" altLang="en-US" smtClean="0"/>
              <a:t>이겼으면 보상이 얼만지</a:t>
            </a:r>
            <a:r>
              <a:rPr lang="en-US" altLang="ko-KR" smtClean="0"/>
              <a:t>(reward), </a:t>
            </a:r>
            <a:r>
              <a:rPr lang="ko-KR" altLang="en-US" smtClean="0"/>
              <a:t>게임 </a:t>
            </a:r>
            <a:r>
              <a:rPr lang="ko-KR" altLang="en-US" smtClean="0"/>
              <a:t>트랜잭션이 포함된 블록번호</a:t>
            </a:r>
            <a:r>
              <a:rPr lang="en-US" altLang="ko-KR" smtClean="0"/>
              <a:t>(blocknumber)</a:t>
            </a: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382F-44F4-495F-927E-372942A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94998"/>
            <a:ext cx="31432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1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C0302-B693-463E-B258-48F6CDD6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A5F92-CD30-4C9B-AA9E-6C4755A7E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5.1 </a:t>
            </a:r>
            <a:r>
              <a:rPr lang="ko-KR" altLang="en-US" dirty="0">
                <a:solidFill>
                  <a:schemeClr val="bg1"/>
                </a:solidFill>
              </a:rPr>
              <a:t>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AD6F1-A9F3-4023-9030-596C629C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04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159AC-F95F-4BD5-8AF9-61E94E8E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slot.sol </a:t>
            </a:r>
            <a:r>
              <a:rPr lang="ko-KR" altLang="en-US" smtClean="0"/>
              <a:t>확인하기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DA73-DBA6-4A09-9DF7-3A1FE24B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19~20 – </a:t>
            </a:r>
            <a:r>
              <a:rPr lang="ko-KR" altLang="en-US" smtClean="0"/>
              <a:t>이</a:t>
            </a:r>
            <a:r>
              <a:rPr lang="en-US" altLang="ko-KR" smtClean="0"/>
              <a:t> </a:t>
            </a:r>
            <a:r>
              <a:rPr lang="ko-KR" altLang="en-US" smtClean="0"/>
              <a:t>슬롯게임의 잭팟은 배팅금액의 </a:t>
            </a:r>
            <a:r>
              <a:rPr lang="en-US" altLang="ko-KR" smtClean="0"/>
              <a:t>64</a:t>
            </a:r>
            <a:r>
              <a:rPr lang="ko-KR" altLang="en-US" smtClean="0"/>
              <a:t>배를 돌려준다</a:t>
            </a:r>
            <a:r>
              <a:rPr lang="en-US" altLang="ko-KR" smtClean="0"/>
              <a:t>. </a:t>
            </a:r>
            <a:r>
              <a:rPr lang="ko-KR" altLang="en-US" smtClean="0"/>
              <a:t>컨트랙트의 잔고가 </a:t>
            </a:r>
            <a:r>
              <a:rPr lang="en-US" altLang="ko-KR" smtClean="0"/>
              <a:t>64</a:t>
            </a:r>
            <a:r>
              <a:rPr lang="ko-KR" altLang="en-US" smtClean="0"/>
              <a:t>배이상 있어야함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 smtClean="0"/>
              <a:t>21 – win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22 - game_result – </a:t>
            </a:r>
            <a:r>
              <a:rPr lang="ko-KR" altLang="en-US" smtClean="0"/>
              <a:t>게임의 결과를 트랜잭션이 포함된 블록의 해시값</a:t>
            </a:r>
            <a:r>
              <a:rPr lang="en-US" altLang="ko-KR" smtClean="0"/>
              <a:t>%1000</a:t>
            </a:r>
            <a:r>
              <a:rPr lang="ko-KR" altLang="en-US" smtClean="0"/>
              <a:t>으로 설정</a:t>
            </a:r>
            <a:r>
              <a:rPr lang="en-US" altLang="ko-KR" smtClean="0"/>
              <a:t> </a:t>
            </a:r>
          </a:p>
          <a:p>
            <a:pPr marL="0" indent="0">
              <a:buNone/>
            </a:pPr>
            <a:r>
              <a:rPr lang="en-US" altLang="ko-KR" smtClean="0"/>
              <a:t> (</a:t>
            </a:r>
            <a:r>
              <a:rPr lang="ko-KR" altLang="en-US" smtClean="0"/>
              <a:t>블록의 해시값은 충분한 랜덤성을 보장하지 못하므로 실제 게임사이트에서는 </a:t>
            </a:r>
            <a:r>
              <a:rPr lang="en-US" altLang="ko-KR" smtClean="0"/>
              <a:t>blockhash</a:t>
            </a:r>
            <a:r>
              <a:rPr lang="ko-KR" altLang="en-US" smtClean="0"/>
              <a:t>값을 사용하지않음</a:t>
            </a:r>
            <a:r>
              <a:rPr lang="en-US" altLang="ko-KR" smtClean="0"/>
              <a:t>)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382F-44F4-495F-927E-372942A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190625"/>
            <a:ext cx="75247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0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159AC-F95F-4BD5-8AF9-61E94E8E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slot.sol </a:t>
            </a:r>
            <a:r>
              <a:rPr lang="ko-KR" altLang="en-US" smtClean="0"/>
              <a:t>확인하기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DA73-DBA6-4A09-9DF7-3A1FE24B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23 – </a:t>
            </a:r>
            <a:r>
              <a:rPr lang="ko-KR" altLang="en-US" smtClean="0"/>
              <a:t>슬롯머신 </a:t>
            </a:r>
            <a:r>
              <a:rPr lang="en-US" altLang="ko-KR" smtClean="0"/>
              <a:t>100</a:t>
            </a:r>
            <a:r>
              <a:rPr lang="ko-KR" altLang="en-US" smtClean="0"/>
              <a:t>의 자리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24 – </a:t>
            </a:r>
            <a:r>
              <a:rPr lang="ko-KR" altLang="en-US" smtClean="0"/>
              <a:t>슬롯머신 </a:t>
            </a:r>
            <a:r>
              <a:rPr lang="en-US" altLang="ko-KR" smtClean="0"/>
              <a:t>10</a:t>
            </a:r>
            <a:r>
              <a:rPr lang="ko-KR" altLang="en-US" smtClean="0"/>
              <a:t>의 자리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25- </a:t>
            </a:r>
            <a:r>
              <a:rPr lang="ko-KR" altLang="en-US" smtClean="0"/>
              <a:t>슬롯머신 </a:t>
            </a:r>
            <a:r>
              <a:rPr lang="en-US" altLang="ko-KR" smtClean="0"/>
              <a:t>1</a:t>
            </a:r>
            <a:r>
              <a:rPr lang="ko-KR" altLang="en-US" smtClean="0"/>
              <a:t>의 자리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382F-44F4-495F-927E-372942A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190625"/>
            <a:ext cx="75247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1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159AC-F95F-4BD5-8AF9-61E94E8E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slot.sol </a:t>
            </a:r>
            <a:r>
              <a:rPr lang="ko-KR" altLang="en-US" smtClean="0"/>
              <a:t>확인하기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DA73-DBA6-4A09-9DF7-3A1FE24B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4" y="1094997"/>
            <a:ext cx="8488392" cy="60201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27 – </a:t>
            </a:r>
            <a:r>
              <a:rPr lang="ko-KR" altLang="en-US" smtClean="0"/>
              <a:t>기본 보상 설정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28~30 – </a:t>
            </a:r>
            <a:r>
              <a:rPr lang="ko-KR" altLang="en-US" smtClean="0"/>
              <a:t>일치하는 숫자마다 보상증가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( </a:t>
            </a:r>
            <a:r>
              <a:rPr lang="ko-KR" altLang="en-US" smtClean="0"/>
              <a:t>숫자두개 일치 </a:t>
            </a:r>
            <a:r>
              <a:rPr lang="en-US" altLang="ko-KR" smtClean="0"/>
              <a:t>– 4</a:t>
            </a:r>
            <a:r>
              <a:rPr lang="ko-KR" altLang="en-US" smtClean="0"/>
              <a:t>배</a:t>
            </a:r>
            <a:r>
              <a:rPr lang="en-US" altLang="ko-KR" smtClean="0"/>
              <a:t>, </a:t>
            </a:r>
            <a:r>
              <a:rPr lang="ko-KR" altLang="en-US" smtClean="0"/>
              <a:t>숫자 세개 일치 </a:t>
            </a:r>
            <a:r>
              <a:rPr lang="en-US" altLang="ko-KR" smtClean="0"/>
              <a:t>– 64</a:t>
            </a:r>
            <a:r>
              <a:rPr lang="ko-KR" altLang="en-US" smtClean="0"/>
              <a:t>배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r>
              <a:rPr lang="en-US" altLang="ko-KR" smtClean="0"/>
              <a:t>32~35- </a:t>
            </a:r>
            <a:r>
              <a:rPr lang="ko-KR" altLang="en-US" smtClean="0"/>
              <a:t>승리시 </a:t>
            </a:r>
            <a:r>
              <a:rPr lang="en-US" altLang="ko-KR" smtClean="0"/>
              <a:t>reward </a:t>
            </a:r>
            <a:r>
              <a:rPr lang="ko-KR" altLang="en-US" smtClean="0"/>
              <a:t>전송</a:t>
            </a:r>
            <a:r>
              <a:rPr lang="en-US" altLang="ko-KR" smtClean="0"/>
              <a:t>, </a:t>
            </a:r>
            <a:r>
              <a:rPr lang="ko-KR" altLang="en-US" smtClean="0"/>
              <a:t>패배시 </a:t>
            </a:r>
            <a:r>
              <a:rPr lang="en-US" altLang="ko-KR" smtClean="0"/>
              <a:t>reward = 0</a:t>
            </a:r>
          </a:p>
          <a:p>
            <a:pPr marL="0" indent="0">
              <a:buNone/>
            </a:pPr>
            <a:r>
              <a:rPr lang="en-US" altLang="ko-KR" smtClean="0"/>
              <a:t>36 – Dapp</a:t>
            </a:r>
            <a:r>
              <a:rPr lang="ko-KR" altLang="en-US" smtClean="0"/>
              <a:t>에 게임결과 전송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37 – games </a:t>
            </a:r>
            <a:r>
              <a:rPr lang="ko-KR" altLang="en-US" smtClean="0"/>
              <a:t>동적배열에 </a:t>
            </a:r>
            <a:r>
              <a:rPr lang="en-US" altLang="ko-KR" smtClean="0"/>
              <a:t>game object</a:t>
            </a:r>
            <a:r>
              <a:rPr lang="ko-KR" altLang="en-US" smtClean="0"/>
              <a:t>를 </a:t>
            </a:r>
            <a:r>
              <a:rPr lang="en-US" altLang="ko-KR" smtClean="0"/>
              <a:t>push</a:t>
            </a:r>
            <a:r>
              <a:rPr lang="ko-KR" altLang="en-US" smtClean="0"/>
              <a:t>함</a:t>
            </a: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382F-44F4-495F-927E-372942A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4" y="1262062"/>
            <a:ext cx="84105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8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159AC-F95F-4BD5-8AF9-61E94E8E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slot.sol </a:t>
            </a:r>
            <a:r>
              <a:rPr lang="ko-KR" altLang="en-US" smtClean="0"/>
              <a:t>확인하기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DA73-DBA6-4A09-9DF7-3A1FE24B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4" y="1094997"/>
            <a:ext cx="8488392" cy="60201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(</a:t>
            </a:r>
            <a:r>
              <a:rPr lang="ko-KR" altLang="en-US" smtClean="0"/>
              <a:t>사업정리함수</a:t>
            </a:r>
            <a:r>
              <a:rPr lang="en-US" altLang="ko-KR" smtClean="0"/>
              <a:t>) – </a:t>
            </a:r>
            <a:r>
              <a:rPr lang="en-US" altLang="ko-KR" smtClean="0"/>
              <a:t>owner</a:t>
            </a:r>
            <a:r>
              <a:rPr lang="ko-KR" altLang="en-US" smtClean="0"/>
              <a:t>가 해당 함수를 실행하면 영업을 정지</a:t>
            </a:r>
            <a:r>
              <a:rPr lang="en-US" altLang="ko-KR" smtClean="0"/>
              <a:t>(</a:t>
            </a:r>
            <a:r>
              <a:rPr lang="ko-KR" altLang="en-US" smtClean="0"/>
              <a:t>컨트랙트를 스테이트에서 삭제</a:t>
            </a:r>
            <a:r>
              <a:rPr lang="en-US" altLang="ko-KR" smtClean="0"/>
              <a:t>)</a:t>
            </a:r>
            <a:r>
              <a:rPr lang="ko-KR" altLang="en-US" smtClean="0"/>
              <a:t>하고 컨트랙트의 잔고를 </a:t>
            </a:r>
            <a:r>
              <a:rPr lang="en-US" altLang="ko-KR" smtClean="0"/>
              <a:t>owner</a:t>
            </a:r>
            <a:r>
              <a:rPr lang="ko-KR" altLang="en-US" smtClean="0"/>
              <a:t>로 송금</a:t>
            </a: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382F-44F4-495F-927E-372942A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04" y="1933575"/>
            <a:ext cx="37623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97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159AC-F95F-4BD5-8AF9-61E94E8E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slot.sol </a:t>
            </a:r>
            <a:r>
              <a:rPr lang="ko-KR" altLang="en-US" smtClean="0"/>
              <a:t>확인하기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DA73-DBA6-4A09-9DF7-3A1FE24B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Remix</a:t>
            </a:r>
            <a:r>
              <a:rPr lang="ko-KR" altLang="en-US" smtClean="0"/>
              <a:t>에서 컴파일하기</a:t>
            </a: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382F-44F4-495F-927E-372942A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8" y="2133061"/>
            <a:ext cx="4982334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62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159AC-F95F-4BD5-8AF9-61E94E8E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slot.sol </a:t>
            </a:r>
            <a:r>
              <a:rPr lang="ko-KR" altLang="en-US" smtClean="0"/>
              <a:t>배포하기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DA73-DBA6-4A09-9DF7-3A1FE24B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Remix</a:t>
            </a:r>
            <a:r>
              <a:rPr lang="ko-KR" altLang="en-US" smtClean="0"/>
              <a:t>에서 컴파일 성공시</a:t>
            </a:r>
            <a:r>
              <a:rPr lang="en-US" altLang="ko-KR" smtClean="0"/>
              <a:t>, Mist</a:t>
            </a:r>
            <a:r>
              <a:rPr lang="ko-KR" altLang="en-US" smtClean="0"/>
              <a:t>에서 배포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>
                <a:solidFill>
                  <a:srgbClr val="FFFF00"/>
                </a:solidFill>
              </a:rPr>
              <a:t>에러발생</a:t>
            </a:r>
            <a:r>
              <a:rPr lang="en-US" altLang="ko-KR" smtClean="0">
                <a:solidFill>
                  <a:srgbClr val="FFFF00"/>
                </a:solidFill>
              </a:rPr>
              <a:t>: 0.4.25</a:t>
            </a:r>
            <a:r>
              <a:rPr lang="ko-KR" altLang="en-US" smtClean="0">
                <a:solidFill>
                  <a:srgbClr val="FFFF00"/>
                </a:solidFill>
              </a:rPr>
              <a:t>버전과 </a:t>
            </a:r>
            <a:r>
              <a:rPr lang="en-US" altLang="ko-KR" smtClean="0">
                <a:solidFill>
                  <a:srgbClr val="FFFF00"/>
                </a:solidFill>
              </a:rPr>
              <a:t>0.4.18</a:t>
            </a:r>
            <a:r>
              <a:rPr lang="ko-KR" altLang="en-US" smtClean="0">
                <a:solidFill>
                  <a:srgbClr val="FFFF00"/>
                </a:solidFill>
              </a:rPr>
              <a:t>버전의 차이</a:t>
            </a:r>
            <a:endParaRPr lang="en-US" altLang="ko-KR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22</a:t>
            </a:r>
            <a:r>
              <a:rPr lang="ko-KR" altLang="en-US" smtClean="0"/>
              <a:t>번째줄</a:t>
            </a:r>
            <a:r>
              <a:rPr lang="en-US" altLang="ko-KR" smtClean="0"/>
              <a:t>: blockhash() -&gt; block.blockhash()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36</a:t>
            </a:r>
            <a:r>
              <a:rPr lang="ko-KR" altLang="en-US" smtClean="0"/>
              <a:t>번째줄</a:t>
            </a:r>
            <a:r>
              <a:rPr lang="en-US" altLang="ko-KR" smtClean="0"/>
              <a:t>: emit sendResult() -&gt; sendResult() </a:t>
            </a:r>
          </a:p>
          <a:p>
            <a:pPr marL="0" indent="0">
              <a:buNone/>
            </a:pPr>
            <a:r>
              <a:rPr lang="en-US" altLang="ko-KR" smtClean="0"/>
              <a:t>(emit </a:t>
            </a:r>
            <a:r>
              <a:rPr lang="ko-KR" altLang="en-US" smtClean="0"/>
              <a:t>삭제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382F-44F4-495F-927E-372942A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386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159AC-F95F-4BD5-8AF9-61E94E8E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slot.sol </a:t>
            </a:r>
            <a:r>
              <a:rPr lang="ko-KR" altLang="en-US" smtClean="0"/>
              <a:t>배포하기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DA73-DBA6-4A09-9DF7-3A1FE24B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수정후 컨트랙트 배포</a:t>
            </a: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382F-44F4-495F-927E-372942A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9" y="1954799"/>
            <a:ext cx="8728317" cy="435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3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159AC-F95F-4BD5-8AF9-61E94E8E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slot.sol </a:t>
            </a:r>
            <a:r>
              <a:rPr lang="ko-KR" altLang="en-US" smtClean="0"/>
              <a:t>배포하기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DA73-DBA6-4A09-9DF7-3A1FE24B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수정후 컨트랙트 배포</a:t>
            </a:r>
            <a:endParaRPr lang="en-US" altLang="ko-KR" smtClean="0"/>
          </a:p>
          <a:p>
            <a:pPr lvl="1"/>
            <a:r>
              <a:rPr lang="ko-KR" altLang="en-US" smtClean="0"/>
              <a:t>초기자금 입력후 배포</a:t>
            </a: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382F-44F4-495F-927E-372942A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2033772"/>
            <a:ext cx="7281863" cy="43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5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159AC-F95F-4BD5-8AF9-61E94E8E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slot.sol </a:t>
            </a:r>
            <a:r>
              <a:rPr lang="ko-KR" altLang="en-US" smtClean="0"/>
              <a:t>배포하기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DA73-DBA6-4A09-9DF7-3A1FE24B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게임하기 </a:t>
            </a:r>
            <a:r>
              <a:rPr lang="en-US" altLang="ko-KR" smtClean="0"/>
              <a:t>(</a:t>
            </a:r>
            <a:r>
              <a:rPr lang="ko-KR" altLang="en-US" smtClean="0"/>
              <a:t>초기자금의 </a:t>
            </a:r>
            <a:r>
              <a:rPr lang="en-US" altLang="ko-KR" smtClean="0"/>
              <a:t>1/64</a:t>
            </a:r>
            <a:r>
              <a:rPr lang="ko-KR" altLang="en-US" smtClean="0"/>
              <a:t>이하 배팅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382F-44F4-495F-927E-372942A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921337"/>
            <a:ext cx="3276600" cy="4591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121" y="1722359"/>
            <a:ext cx="2419350" cy="488632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191000" y="4010025"/>
            <a:ext cx="12668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43387" y="2809696"/>
            <a:ext cx="11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Game </a:t>
            </a:r>
          </a:p>
          <a:p>
            <a:r>
              <a:rPr lang="en-US" altLang="ko-KR" smtClean="0">
                <a:solidFill>
                  <a:schemeClr val="bg1"/>
                </a:solidFill>
              </a:rPr>
              <a:t>Result</a:t>
            </a:r>
          </a:p>
          <a:p>
            <a:r>
              <a:rPr lang="en-US" altLang="ko-KR" smtClean="0">
                <a:solidFill>
                  <a:schemeClr val="bg1"/>
                </a:solidFill>
              </a:rPr>
              <a:t>574</a:t>
            </a:r>
          </a:p>
          <a:p>
            <a:r>
              <a:rPr lang="en-US" altLang="ko-KR" smtClean="0">
                <a:solidFill>
                  <a:schemeClr val="bg1"/>
                </a:solidFill>
              </a:rPr>
              <a:t>-&gt; </a:t>
            </a:r>
            <a:r>
              <a:rPr lang="ko-KR" altLang="en-US" smtClean="0">
                <a:solidFill>
                  <a:schemeClr val="bg1"/>
                </a:solidFill>
              </a:rPr>
              <a:t>패배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168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159AC-F95F-4BD5-8AF9-61E94E8E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slot.sol </a:t>
            </a:r>
            <a:r>
              <a:rPr lang="ko-KR" altLang="en-US" smtClean="0"/>
              <a:t>배포하기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DA73-DBA6-4A09-9DF7-3A1FE24B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게임하기 </a:t>
            </a:r>
            <a:r>
              <a:rPr lang="en-US" altLang="ko-KR" smtClean="0"/>
              <a:t>( </a:t>
            </a:r>
            <a:r>
              <a:rPr lang="ko-KR" altLang="en-US" smtClean="0"/>
              <a:t>승리한 경우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382F-44F4-495F-927E-372942A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666797"/>
            <a:ext cx="25336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4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113BFA4-1C21-4434-BAF5-3F763D495B52}"/>
              </a:ext>
            </a:extLst>
          </p:cNvPr>
          <p:cNvSpPr/>
          <p:nvPr/>
        </p:nvSpPr>
        <p:spPr>
          <a:xfrm>
            <a:off x="2490420" y="4561665"/>
            <a:ext cx="3410420" cy="206410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522EA5-D928-4419-9D44-FC9D9A23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6E4CF-D202-45ED-8472-5D186756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4" y="1094998"/>
            <a:ext cx="8488392" cy="5219538"/>
          </a:xfrm>
        </p:spPr>
        <p:txBody>
          <a:bodyPr/>
          <a:lstStyle/>
          <a:p>
            <a:r>
              <a:rPr lang="en-US" altLang="ko-KR" dirty="0"/>
              <a:t>DApp: Decentralized Application</a:t>
            </a:r>
          </a:p>
          <a:p>
            <a:pPr lvl="1"/>
            <a:r>
              <a:rPr lang="ko-KR" altLang="en-US" dirty="0" err="1"/>
              <a:t>이더리움</a:t>
            </a:r>
            <a:r>
              <a:rPr lang="ko-KR" altLang="en-US" dirty="0"/>
              <a:t> 플랫폼상에서 실행되는 분산형 응용프로그램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어플리케이션 구성</a:t>
            </a:r>
            <a:endParaRPr lang="en-US" altLang="ko-KR" dirty="0"/>
          </a:p>
          <a:p>
            <a:pPr lvl="2"/>
            <a:r>
              <a:rPr lang="en-US" altLang="ko-KR" b="1" dirty="0"/>
              <a:t>Frontend</a:t>
            </a:r>
            <a:r>
              <a:rPr lang="en-US" altLang="ko-KR" dirty="0"/>
              <a:t> - HTML, CSS, </a:t>
            </a:r>
            <a:r>
              <a:rPr lang="ko-KR" altLang="en-US" dirty="0"/>
              <a:t>자바스크립트로 작성된 웹 서비스</a:t>
            </a:r>
            <a:endParaRPr lang="en-US" altLang="ko-KR" dirty="0"/>
          </a:p>
          <a:p>
            <a:pPr lvl="2"/>
            <a:r>
              <a:rPr lang="en-US" altLang="ko-KR" b="1" dirty="0"/>
              <a:t>Backend</a:t>
            </a:r>
            <a:r>
              <a:rPr lang="en-US" altLang="ko-KR" dirty="0"/>
              <a:t> – </a:t>
            </a:r>
            <a:r>
              <a:rPr lang="en-US" altLang="ko-KR" dirty="0" err="1"/>
              <a:t>nodejs</a:t>
            </a:r>
            <a:r>
              <a:rPr lang="ko-KR" altLang="en-US" dirty="0"/>
              <a:t>의 </a:t>
            </a:r>
            <a:r>
              <a:rPr lang="en-US" altLang="ko-KR" dirty="0"/>
              <a:t>web3.js</a:t>
            </a:r>
            <a:r>
              <a:rPr lang="ko-KR" altLang="en-US" dirty="0"/>
              <a:t>를 이용하여 연결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9475F-56FC-49D5-806E-D3027F17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20FB11-7104-4E84-9794-CBD6931D90D0}"/>
              </a:ext>
            </a:extLst>
          </p:cNvPr>
          <p:cNvSpPr/>
          <p:nvPr/>
        </p:nvSpPr>
        <p:spPr>
          <a:xfrm>
            <a:off x="1966840" y="3682022"/>
            <a:ext cx="1341997" cy="5843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[Frontend]</a:t>
            </a:r>
          </a:p>
          <a:p>
            <a:pPr algn="ctr"/>
            <a:r>
              <a:rPr lang="ko-KR" altLang="en-US" sz="1600" dirty="0"/>
              <a:t>웹 서비스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535A035-B8D9-4333-A48C-FA66536F6CFB}"/>
              </a:ext>
            </a:extLst>
          </p:cNvPr>
          <p:cNvSpPr/>
          <p:nvPr/>
        </p:nvSpPr>
        <p:spPr>
          <a:xfrm>
            <a:off x="4985208" y="3682022"/>
            <a:ext cx="1773588" cy="5843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[Backend]</a:t>
            </a:r>
          </a:p>
          <a:p>
            <a:pPr algn="ctr"/>
            <a:r>
              <a:rPr lang="en-US" altLang="ko-KR" sz="1600" dirty="0"/>
              <a:t>Nodejs</a:t>
            </a:r>
            <a:r>
              <a:rPr lang="ko-KR" altLang="en-US" sz="1600" dirty="0"/>
              <a:t> 콘솔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0ECF81A-F95A-4FC3-B990-974EC78ACAD0}"/>
              </a:ext>
            </a:extLst>
          </p:cNvPr>
          <p:cNvGrpSpPr/>
          <p:nvPr/>
        </p:nvGrpSpPr>
        <p:grpSpPr>
          <a:xfrm>
            <a:off x="391674" y="3618130"/>
            <a:ext cx="1045383" cy="1032562"/>
            <a:chOff x="394705" y="4433854"/>
            <a:chExt cx="1045383" cy="103256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E6EC774-18F9-4BD2-A6B8-65C64AF2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05" y="4433854"/>
              <a:ext cx="1045383" cy="70998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D2D12E-60CC-41CD-B0DF-65C3DBB24688}"/>
                </a:ext>
              </a:extLst>
            </p:cNvPr>
            <p:cNvSpPr txBox="1"/>
            <p:nvPr/>
          </p:nvSpPr>
          <p:spPr>
            <a:xfrm>
              <a:off x="517286" y="512786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사용자</a:t>
              </a: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688F4F8-94D7-4A6E-81E2-8FAF4A1E9D7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1437057" y="3973125"/>
            <a:ext cx="529783" cy="1076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AC31D2-4771-4884-832E-65B5B1EB99EE}"/>
              </a:ext>
            </a:extLst>
          </p:cNvPr>
          <p:cNvCxnSpPr>
            <a:cxnSpLocks/>
            <a:stCxn id="9" idx="3"/>
            <a:endCxn id="48" idx="0"/>
          </p:cNvCxnSpPr>
          <p:nvPr/>
        </p:nvCxnSpPr>
        <p:spPr>
          <a:xfrm>
            <a:off x="3308837" y="3974201"/>
            <a:ext cx="886793" cy="58746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32C12DD-92B6-49C6-88B8-2BFFA9AAB3F6}"/>
              </a:ext>
            </a:extLst>
          </p:cNvPr>
          <p:cNvCxnSpPr>
            <a:cxnSpLocks/>
            <a:stCxn id="13" idx="3"/>
            <a:endCxn id="44" idx="1"/>
          </p:cNvCxnSpPr>
          <p:nvPr/>
        </p:nvCxnSpPr>
        <p:spPr>
          <a:xfrm>
            <a:off x="6758796" y="3974201"/>
            <a:ext cx="624874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D23B6BC-ACD1-491E-92CB-69036457D0D1}"/>
              </a:ext>
            </a:extLst>
          </p:cNvPr>
          <p:cNvGrpSpPr/>
          <p:nvPr/>
        </p:nvGrpSpPr>
        <p:grpSpPr>
          <a:xfrm>
            <a:off x="3308837" y="4941787"/>
            <a:ext cx="1773588" cy="1666897"/>
            <a:chOff x="1751046" y="4885599"/>
            <a:chExt cx="1773588" cy="1666897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1F99B399-9E04-4D11-81CE-1C92240AA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46" y="4885599"/>
              <a:ext cx="1773588" cy="1328343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279422-4D95-4F46-AE73-4CFC52B18F2A}"/>
                </a:ext>
              </a:extLst>
            </p:cNvPr>
            <p:cNvSpPr txBox="1"/>
            <p:nvPr/>
          </p:nvSpPr>
          <p:spPr>
            <a:xfrm>
              <a:off x="1893885" y="6213942"/>
              <a:ext cx="1487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사설 블록체인</a:t>
              </a: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0ABC0196-48EE-4784-A302-1D1630B6124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7383670" y="3575372"/>
            <a:ext cx="1220297" cy="797657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78BE45A-4CF2-41D9-ADF1-9428A4C596D9}"/>
              </a:ext>
            </a:extLst>
          </p:cNvPr>
          <p:cNvSpPr/>
          <p:nvPr/>
        </p:nvSpPr>
        <p:spPr>
          <a:xfrm>
            <a:off x="7052703" y="4346732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스마트 </a:t>
            </a:r>
            <a:r>
              <a:rPr lang="ko-KR" altLang="en-US" dirty="0" err="1">
                <a:solidFill>
                  <a:schemeClr val="bg1"/>
                </a:solidFill>
              </a:rPr>
              <a:t>컨트랙트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87C0C0-7A02-4DCE-99E6-4FBFEBE1F6CB}"/>
              </a:ext>
            </a:extLst>
          </p:cNvPr>
          <p:cNvCxnSpPr>
            <a:cxnSpLocks/>
            <a:stCxn id="48" idx="0"/>
            <a:endCxn id="13" idx="1"/>
          </p:cNvCxnSpPr>
          <p:nvPr/>
        </p:nvCxnSpPr>
        <p:spPr>
          <a:xfrm flipV="1">
            <a:off x="4195630" y="3974201"/>
            <a:ext cx="789578" cy="58746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CCC22EE-5174-4857-8E88-03C3C6F0ACC7}"/>
              </a:ext>
            </a:extLst>
          </p:cNvPr>
          <p:cNvSpPr txBox="1"/>
          <p:nvPr/>
        </p:nvSpPr>
        <p:spPr>
          <a:xfrm>
            <a:off x="2799318" y="4600876"/>
            <a:ext cx="2792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EVM(Ethereum Virtual Machine)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28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159AC-F95F-4BD5-8AF9-61E94E8E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웹페이지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DA73-DBA6-4A09-9DF7-3A1FE24B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첨부파일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en-US" altLang="ko-KR" smtClean="0"/>
              <a:t>slot.html 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파일을 </a:t>
            </a:r>
            <a:r>
              <a:rPr lang="en-US" altLang="ko-KR" dirty="0"/>
              <a:t>c:\ethereum\dapps</a:t>
            </a:r>
            <a:r>
              <a:rPr lang="ko-KR" altLang="en-US" dirty="0"/>
              <a:t>에 복사</a:t>
            </a:r>
            <a:endParaRPr lang="en-US" altLang="ko-KR" dirty="0"/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/>
              <a:t>Html </a:t>
            </a:r>
            <a:r>
              <a:rPr lang="ko-KR" altLang="en-US" dirty="0"/>
              <a:t>파일 </a:t>
            </a:r>
            <a:r>
              <a:rPr lang="ko-KR" altLang="en-US"/>
              <a:t>수정 </a:t>
            </a:r>
            <a:r>
              <a:rPr lang="ko-KR" altLang="en-US" smtClean="0"/>
              <a:t>사항</a:t>
            </a:r>
            <a:endParaRPr lang="en-US" altLang="ko-KR" smtClean="0"/>
          </a:p>
          <a:p>
            <a:pPr lvl="1"/>
            <a:r>
              <a:rPr lang="ko-KR" altLang="en-US" smtClean="0"/>
              <a:t>운영체제에 따른 </a:t>
            </a:r>
            <a:r>
              <a:rPr lang="en-US" altLang="ko-KR" smtClean="0"/>
              <a:t>lib</a:t>
            </a:r>
            <a:r>
              <a:rPr lang="ko-KR" altLang="en-US" smtClean="0"/>
              <a:t>폴더 경로 설정</a:t>
            </a:r>
            <a:endParaRPr lang="en-US" altLang="ko-KR" dirty="0"/>
          </a:p>
          <a:p>
            <a:pPr lvl="1"/>
            <a:r>
              <a:rPr lang="en-US" altLang="ko-KR" smtClean="0"/>
              <a:t>11</a:t>
            </a:r>
            <a:r>
              <a:rPr lang="ko-KR" altLang="en-US" smtClean="0"/>
              <a:t>라인을 </a:t>
            </a:r>
            <a:r>
              <a:rPr lang="ko-KR" altLang="en-US" dirty="0"/>
              <a:t>자신의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포트 번호로 수정</a:t>
            </a:r>
            <a:endParaRPr lang="en-US" altLang="ko-KR" dirty="0"/>
          </a:p>
          <a:p>
            <a:pPr lvl="2"/>
            <a:r>
              <a:rPr lang="en-US" altLang="ko-KR" dirty="0"/>
              <a:t>“~.</a:t>
            </a:r>
            <a:r>
              <a:rPr lang="en-US" altLang="ko-KR" dirty="0" err="1"/>
              <a:t>HttpProvider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http://xxx.xxx.xxx.xxx:8123</a:t>
            </a:r>
            <a:r>
              <a:rPr lang="en-US" altLang="ko-KR" dirty="0"/>
              <a:t>)”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87</a:t>
            </a:r>
            <a:r>
              <a:rPr lang="ko-KR" altLang="en-US" smtClean="0"/>
              <a:t>라인의 </a:t>
            </a:r>
            <a:r>
              <a:rPr lang="en-US" altLang="ko-KR" smtClean="0"/>
              <a:t>value</a:t>
            </a:r>
            <a:r>
              <a:rPr lang="ko-KR" altLang="en-US" smtClean="0"/>
              <a:t>를 자신의 </a:t>
            </a:r>
            <a:r>
              <a:rPr lang="en-US" altLang="ko-KR" smtClean="0"/>
              <a:t>main account</a:t>
            </a:r>
            <a:r>
              <a:rPr lang="ko-KR" altLang="en-US" smtClean="0"/>
              <a:t>의 </a:t>
            </a:r>
            <a:r>
              <a:rPr lang="en-US" altLang="ko-KR" smtClean="0"/>
              <a:t>address</a:t>
            </a:r>
            <a:r>
              <a:rPr lang="ko-KR" altLang="en-US"/>
              <a:t>를</a:t>
            </a:r>
            <a:r>
              <a:rPr lang="ko-KR" altLang="en-US" smtClean="0"/>
              <a:t> 복사</a:t>
            </a:r>
            <a:r>
              <a:rPr lang="en-US" altLang="ko-KR" smtClean="0"/>
              <a:t>- </a:t>
            </a:r>
            <a:r>
              <a:rPr lang="ko-KR" altLang="en-US" smtClean="0"/>
              <a:t>붙여넣기</a:t>
            </a:r>
            <a:endParaRPr lang="en-US" altLang="ko-KR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89</a:t>
            </a:r>
            <a:r>
              <a:rPr lang="ko-KR" altLang="en-US" smtClean="0"/>
              <a:t>라인의 </a:t>
            </a:r>
            <a:r>
              <a:rPr lang="en-US" altLang="ko-KR" smtClean="0"/>
              <a:t>value</a:t>
            </a:r>
            <a:r>
              <a:rPr lang="ko-KR" altLang="en-US" smtClean="0"/>
              <a:t>를 </a:t>
            </a:r>
            <a:r>
              <a:rPr lang="en-US" altLang="ko-KR" smtClean="0"/>
              <a:t>main account</a:t>
            </a:r>
            <a:r>
              <a:rPr lang="ko-KR" altLang="en-US" smtClean="0"/>
              <a:t>의 비밀번호 입력</a:t>
            </a:r>
            <a:endParaRPr lang="en-US" altLang="ko-KR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Contract </a:t>
            </a:r>
            <a:r>
              <a:rPr lang="ko-KR" altLang="en-US" smtClean="0"/>
              <a:t>수정 사항</a:t>
            </a:r>
            <a:endParaRPr lang="en-US" altLang="ko-KR" smtClean="0"/>
          </a:p>
          <a:p>
            <a:pPr lvl="1"/>
            <a:r>
              <a:rPr lang="en-US" altLang="ko-KR" smtClean="0"/>
              <a:t>12</a:t>
            </a:r>
            <a:r>
              <a:rPr lang="ko-KR" altLang="en-US" smtClean="0"/>
              <a:t>라인을 자신의 </a:t>
            </a:r>
            <a:r>
              <a:rPr lang="ko-KR" altLang="en-US" smtClean="0"/>
              <a:t>인터페이스</a:t>
            </a:r>
            <a:r>
              <a:rPr lang="en-US" altLang="ko-KR" smtClean="0"/>
              <a:t>(</a:t>
            </a:r>
            <a:r>
              <a:rPr lang="en-US" altLang="ko-KR" smtClean="0"/>
              <a:t>ABI)</a:t>
            </a:r>
            <a:r>
              <a:rPr lang="ko-KR" altLang="en-US" smtClean="0"/>
              <a:t>와 </a:t>
            </a:r>
            <a:r>
              <a:rPr lang="en-US" altLang="ko-KR" smtClean="0"/>
              <a:t>contract address </a:t>
            </a:r>
            <a:r>
              <a:rPr lang="ko-KR" altLang="en-US" smtClean="0"/>
              <a:t>수정</a:t>
            </a:r>
            <a:r>
              <a:rPr lang="en-US" altLang="ko-KR" smtClean="0"/>
              <a:t>(</a:t>
            </a:r>
            <a:r>
              <a:rPr lang="ko-KR" altLang="en-US" smtClean="0"/>
              <a:t>다음페이지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382F-44F4-495F-927E-372942A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410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159AC-F95F-4BD5-8AF9-61E94E8E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웹페이지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DA73-DBA6-4A09-9DF7-3A1FE24B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Slot </a:t>
            </a:r>
            <a:r>
              <a:rPr lang="ko-KR" altLang="en-US" smtClean="0"/>
              <a:t>컨트랙트의 </a:t>
            </a:r>
            <a:r>
              <a:rPr lang="en-US" altLang="ko-KR" smtClean="0"/>
              <a:t>[</a:t>
            </a:r>
            <a:r>
              <a:rPr lang="ko-KR" altLang="en-US" smtClean="0"/>
              <a:t>인터페이스 보기</a:t>
            </a:r>
            <a:r>
              <a:rPr lang="en-US" altLang="ko-KR" smtClean="0"/>
              <a:t>]</a:t>
            </a:r>
            <a:r>
              <a:rPr lang="ko-KR" altLang="en-US" smtClean="0"/>
              <a:t>를 복사하여 </a:t>
            </a:r>
            <a:r>
              <a:rPr lang="en-US" altLang="ko-KR" smtClean="0"/>
              <a:t>web3.eth.contract()</a:t>
            </a:r>
            <a:r>
              <a:rPr lang="ko-KR" altLang="en-US" smtClean="0"/>
              <a:t>안에 붙여넣고</a:t>
            </a:r>
            <a:r>
              <a:rPr lang="en-US" altLang="ko-KR" smtClean="0"/>
              <a:t>, </a:t>
            </a:r>
            <a:r>
              <a:rPr lang="ko-KR" altLang="en-US" smtClean="0"/>
              <a:t> </a:t>
            </a:r>
            <a:r>
              <a:rPr lang="en-US" altLang="ko-KR" smtClean="0"/>
              <a:t>[</a:t>
            </a:r>
            <a:r>
              <a:rPr lang="ko-KR" altLang="en-US" smtClean="0"/>
              <a:t>주소 복사</a:t>
            </a:r>
            <a:r>
              <a:rPr lang="en-US" altLang="ko-KR" smtClean="0"/>
              <a:t>]</a:t>
            </a:r>
            <a:r>
              <a:rPr lang="ko-KR" altLang="en-US" smtClean="0"/>
              <a:t>로 </a:t>
            </a:r>
            <a:r>
              <a:rPr lang="en-US" altLang="ko-KR" smtClean="0"/>
              <a:t>at(“”)</a:t>
            </a:r>
            <a:r>
              <a:rPr lang="ko-KR" altLang="en-US" smtClean="0"/>
              <a:t>에 </a:t>
            </a:r>
            <a:r>
              <a:rPr lang="en-US" altLang="ko-KR" smtClean="0"/>
              <a:t>contract</a:t>
            </a:r>
            <a:r>
              <a:rPr lang="ko-KR" altLang="en-US" smtClean="0"/>
              <a:t>의 주소를 복사한다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382F-44F4-495F-927E-372942A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4" y="2572370"/>
            <a:ext cx="8685171" cy="2495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71" y="5424528"/>
            <a:ext cx="64103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80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F5744-3B45-4F91-85BB-CA21BB59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/>
              <a:t>. </a:t>
            </a:r>
            <a:r>
              <a:rPr lang="en-US" altLang="ko-KR" smtClean="0"/>
              <a:t>[</a:t>
            </a:r>
            <a:r>
              <a:rPr lang="ko-KR" altLang="en-US" smtClean="0"/>
              <a:t>실습</a:t>
            </a:r>
            <a:r>
              <a:rPr lang="en-US" altLang="ko-KR" smtClean="0"/>
              <a:t>]</a:t>
            </a:r>
            <a:r>
              <a:rPr lang="en-US" altLang="ko-KR" smtClean="0"/>
              <a:t> </a:t>
            </a:r>
            <a:r>
              <a:rPr lang="ko-KR" altLang="en-US" smtClean="0"/>
              <a:t>게임하기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9E789-590A-4E96-9F69-071F8210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로그인</a:t>
            </a:r>
            <a:endParaRPr lang="en-US" altLang="ko-KR" dirty="0"/>
          </a:p>
          <a:p>
            <a:pPr lvl="1"/>
            <a:r>
              <a:rPr lang="en-US" altLang="ko-KR" smtClean="0"/>
              <a:t>ID: </a:t>
            </a:r>
            <a:r>
              <a:rPr lang="ko-KR" altLang="en-US" smtClean="0"/>
              <a:t>자신의 계좌</a:t>
            </a:r>
            <a:endParaRPr lang="en-US" altLang="ko-KR" dirty="0"/>
          </a:p>
          <a:p>
            <a:pPr lvl="1"/>
            <a:r>
              <a:rPr lang="en-US" altLang="ko-KR" smtClean="0"/>
              <a:t>Password</a:t>
            </a:r>
            <a:r>
              <a:rPr lang="en-US" altLang="ko-KR"/>
              <a:t>: </a:t>
            </a:r>
            <a:r>
              <a:rPr lang="ko-KR" altLang="en-US" smtClean="0"/>
              <a:t>주소의 </a:t>
            </a:r>
            <a:r>
              <a:rPr lang="ko-KR" altLang="en-US"/>
              <a:t>비밀번호 </a:t>
            </a:r>
            <a:r>
              <a:rPr lang="ko-KR" altLang="en-US" smtClean="0"/>
              <a:t>입력</a:t>
            </a:r>
            <a:endParaRPr lang="en-US" altLang="ko-KR" dirty="0"/>
          </a:p>
          <a:p>
            <a:pPr lvl="1"/>
            <a:r>
              <a:rPr lang="ko-KR" altLang="en-US" smtClean="0"/>
              <a:t>잔고확인</a:t>
            </a:r>
            <a:r>
              <a:rPr lang="en-US" altLang="ko-KR" smtClean="0"/>
              <a:t>: </a:t>
            </a:r>
            <a:r>
              <a:rPr lang="ko-KR" altLang="en-US" smtClean="0"/>
              <a:t>계좌의 잔고를 받아온다</a:t>
            </a:r>
            <a:r>
              <a:rPr lang="en-US" altLang="ko-KR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mtClean="0"/>
              <a:t>SPIN</a:t>
            </a:r>
          </a:p>
          <a:p>
            <a:pPr lvl="1"/>
            <a:r>
              <a:rPr lang="ko-KR" altLang="en-US" smtClean="0"/>
              <a:t>원하는 </a:t>
            </a:r>
            <a:r>
              <a:rPr lang="en-US" altLang="ko-KR" smtClean="0"/>
              <a:t>ETH</a:t>
            </a:r>
            <a:r>
              <a:rPr lang="ko-KR" altLang="en-US" smtClean="0"/>
              <a:t>를 설정한후 </a:t>
            </a:r>
            <a:r>
              <a:rPr lang="en-US" altLang="ko-KR" smtClean="0"/>
              <a:t>SPIN!</a:t>
            </a:r>
          </a:p>
          <a:p>
            <a:pPr lvl="1"/>
            <a:r>
              <a:rPr lang="en-US" altLang="ko-KR"/>
              <a:t>m</a:t>
            </a:r>
            <a:r>
              <a:rPr lang="en-US" altLang="ko-KR" smtClean="0"/>
              <a:t>iner.start()</a:t>
            </a:r>
            <a:endParaRPr lang="en-US" altLang="ko-KR" dirty="0"/>
          </a:p>
          <a:p>
            <a:pPr lvl="1"/>
            <a:r>
              <a:rPr lang="ko-KR" altLang="en-US" smtClean="0"/>
              <a:t>게임 결과 확인하기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0F646-32E8-4DB7-9B55-278F1E28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995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F5744-3B45-4F91-85BB-CA21BB59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자바스크립트 코드 확인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9E789-590A-4E96-9F69-071F8210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13- event sendResult: Dapp</a:t>
            </a:r>
            <a:r>
              <a:rPr lang="ko-KR" altLang="en-US" smtClean="0"/>
              <a:t>에 결과를 빠르게 알려주는 기능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14~ 27– event.watch : </a:t>
            </a:r>
            <a:r>
              <a:rPr lang="en-US" altLang="ko-KR" smtClean="0"/>
              <a:t>event</a:t>
            </a:r>
            <a:r>
              <a:rPr lang="ko-KR" altLang="en-US" smtClean="0"/>
              <a:t>를 기다리는</a:t>
            </a:r>
            <a:r>
              <a:rPr lang="en-US" altLang="ko-KR" smtClean="0"/>
              <a:t> listener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0F646-32E8-4DB7-9B55-278F1E28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" y="1362075"/>
            <a:ext cx="8186737" cy="28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73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212367"/>
            <a:ext cx="8229600" cy="2286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6F5744-3B45-4F91-85BB-CA21BB59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자바스크립트 코드 확인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9E789-590A-4E96-9F69-071F8210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0F646-32E8-4DB7-9B55-278F1E28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" y="1362075"/>
            <a:ext cx="8186737" cy="28037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899" y="4487476"/>
            <a:ext cx="5410200" cy="21240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6296025" y="2763966"/>
            <a:ext cx="857250" cy="366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5324475" y="2619375"/>
            <a:ext cx="590550" cy="380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6648450" y="3000375"/>
            <a:ext cx="1139046" cy="342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6898076" y="3228975"/>
            <a:ext cx="1388269" cy="319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3076575" y="3352800"/>
            <a:ext cx="2247900" cy="307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497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F5744-3B45-4F91-85BB-CA21BB59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자바스크립트 코드 확인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9E789-590A-4E96-9F69-071F8210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Spin() -&gt; bet()</a:t>
            </a:r>
            <a:r>
              <a:rPr lang="ko-KR" altLang="en-US" smtClean="0"/>
              <a:t>함수를 실행</a:t>
            </a: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0F646-32E8-4DB7-9B55-278F1E28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76" y="1390650"/>
            <a:ext cx="7946048" cy="24336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05050" y="2428875"/>
            <a:ext cx="5238750" cy="1785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17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16509-E31F-42A6-B239-163DB221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ICO</a:t>
            </a:r>
            <a:br>
              <a:rPr lang="en-US" altLang="ko-KR" dirty="0"/>
            </a:br>
            <a:r>
              <a:rPr lang="en-US" altLang="ko-KR" dirty="0"/>
              <a:t>(Initial Coin Offering)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A330D3-3EED-4FA2-95A0-E0301713E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5.5 </a:t>
            </a:r>
            <a:r>
              <a:rPr lang="ko-KR" altLang="en-US" dirty="0">
                <a:solidFill>
                  <a:schemeClr val="bg1"/>
                </a:solidFill>
              </a:rPr>
              <a:t>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12FCE-F1E9-4C33-BDAD-5B25093F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798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DE007-D484-4C2A-8316-CA3B664B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 </a:t>
            </a:r>
            <a:r>
              <a:rPr lang="en-US" altLang="ko-KR" dirty="0"/>
              <a:t>Rich Token </a:t>
            </a:r>
            <a:r>
              <a:rPr lang="ko-KR" altLang="en-US" dirty="0"/>
              <a:t>배포 및 공개 판매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B08C4-EB69-4E15-8B45-76FB441EB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Rich Token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b="1" dirty="0"/>
              <a:t>ICO</a:t>
            </a:r>
            <a:r>
              <a:rPr lang="en-US" altLang="ko-KR" dirty="0"/>
              <a:t> contract – </a:t>
            </a:r>
            <a:r>
              <a:rPr lang="ko-KR" altLang="en-US" dirty="0"/>
              <a:t>특정 기간동안 토큰을 공개 판매하고</a:t>
            </a:r>
            <a:r>
              <a:rPr lang="en-US" altLang="ko-KR" dirty="0"/>
              <a:t>,</a:t>
            </a:r>
            <a:r>
              <a:rPr lang="ko-KR" altLang="en-US" dirty="0"/>
              <a:t> 투자자의 주소 및 투자금을 저장</a:t>
            </a:r>
            <a:endParaRPr lang="en-US" altLang="ko-KR" dirty="0"/>
          </a:p>
          <a:p>
            <a:pPr lvl="1"/>
            <a:r>
              <a:rPr lang="en-US" altLang="ko-KR" b="1" dirty="0" err="1"/>
              <a:t>RichToken</a:t>
            </a:r>
            <a:r>
              <a:rPr lang="en-US" altLang="ko-KR" dirty="0"/>
              <a:t> contract – </a:t>
            </a:r>
            <a:r>
              <a:rPr lang="ko-KR" altLang="en-US" dirty="0"/>
              <a:t>투자 기간이 종료된 후에 투자금에 비례한 </a:t>
            </a:r>
            <a:r>
              <a:rPr lang="en-US" altLang="ko-KR" dirty="0"/>
              <a:t>RT (</a:t>
            </a:r>
            <a:r>
              <a:rPr lang="ko-KR" altLang="en-US" dirty="0"/>
              <a:t>토큰</a:t>
            </a:r>
            <a:r>
              <a:rPr lang="en-US" altLang="ko-KR" dirty="0"/>
              <a:t>)</a:t>
            </a:r>
            <a:r>
              <a:rPr lang="ko-KR" altLang="en-US" dirty="0"/>
              <a:t>를 투자자에게 분배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ICO </a:t>
            </a:r>
            <a:r>
              <a:rPr lang="ko-KR" altLang="en-US" err="1"/>
              <a:t>컨트랙트</a:t>
            </a:r>
            <a:r>
              <a:rPr lang="ko-KR" altLang="en-US"/>
              <a:t> </a:t>
            </a:r>
            <a:r>
              <a:rPr lang="ko-KR" altLang="en-US" smtClean="0"/>
              <a:t>배포</a:t>
            </a:r>
            <a:endParaRPr lang="en-US" altLang="ko-KR" smtClean="0"/>
          </a:p>
          <a:p>
            <a:pPr lvl="1"/>
            <a:r>
              <a:rPr lang="ko-KR" altLang="en-US" smtClean="0"/>
              <a:t>컨트랙트 선택 시</a:t>
            </a:r>
            <a:r>
              <a:rPr lang="en-US" altLang="ko-KR" smtClean="0"/>
              <a:t>, </a:t>
            </a:r>
            <a:r>
              <a:rPr lang="en-US" altLang="ko-KR" b="1" u="sng" smtClean="0"/>
              <a:t>ICO contract</a:t>
            </a:r>
            <a:r>
              <a:rPr lang="ko-KR" altLang="en-US" smtClean="0"/>
              <a:t>를 선택한 후 배포</a:t>
            </a:r>
            <a:endParaRPr lang="en-US" altLang="ko-KR" smtClean="0"/>
          </a:p>
          <a:p>
            <a:pPr lvl="2"/>
            <a:r>
              <a:rPr lang="en-US" altLang="ko-KR" smtClean="0"/>
              <a:t>Sales</a:t>
            </a:r>
            <a:r>
              <a:rPr lang="ko-KR" altLang="en-US" smtClean="0"/>
              <a:t> </a:t>
            </a:r>
            <a:r>
              <a:rPr lang="en-US" altLang="ko-KR" dirty="0"/>
              <a:t>minutes: Token</a:t>
            </a:r>
            <a:r>
              <a:rPr lang="ko-KR" altLang="en-US" dirty="0"/>
              <a:t>을 공개 판매하는 기간을 설정</a:t>
            </a:r>
            <a:endParaRPr lang="en-US" altLang="ko-KR" dirty="0"/>
          </a:p>
          <a:p>
            <a:pPr lvl="2"/>
            <a:r>
              <a:rPr lang="en-US" altLang="ko-KR" dirty="0"/>
              <a:t>10(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r>
              <a:rPr lang="ko-KR" altLang="en-US" dirty="0"/>
              <a:t>을 입력하고 </a:t>
            </a:r>
            <a:r>
              <a:rPr lang="en-US" altLang="ko-KR" dirty="0"/>
              <a:t>‘</a:t>
            </a:r>
            <a:r>
              <a:rPr lang="ko-KR" altLang="en-US" dirty="0"/>
              <a:t>설치</a:t>
            </a:r>
            <a:r>
              <a:rPr lang="en-US" altLang="ko-KR" dirty="0"/>
              <a:t>’</a:t>
            </a:r>
            <a:r>
              <a:rPr lang="ko-KR" altLang="en-US" dirty="0"/>
              <a:t> 클릭 후</a:t>
            </a:r>
            <a:r>
              <a:rPr lang="en-US" altLang="ko-KR" dirty="0"/>
              <a:t>, </a:t>
            </a:r>
            <a:r>
              <a:rPr lang="ko-KR" altLang="en-US" dirty="0"/>
              <a:t>마이닝 하여 승인 받기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0371B6-6D7E-4C59-B76D-450F503D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9EA4FC-3EF1-43ED-9300-733F63DC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18" y="5670213"/>
            <a:ext cx="2967312" cy="9182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B01AB8-AF2D-4D63-AB14-89AFD7383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473" y="5670213"/>
            <a:ext cx="3289209" cy="9169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BEA0F3-5770-484E-B829-D4E530B2CB50}"/>
              </a:ext>
            </a:extLst>
          </p:cNvPr>
          <p:cNvSpPr/>
          <p:nvPr/>
        </p:nvSpPr>
        <p:spPr>
          <a:xfrm>
            <a:off x="1019654" y="6203447"/>
            <a:ext cx="2907661" cy="197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CC643A-7FA1-4DA5-9374-584A45BCB07A}"/>
              </a:ext>
            </a:extLst>
          </p:cNvPr>
          <p:cNvSpPr/>
          <p:nvPr/>
        </p:nvSpPr>
        <p:spPr>
          <a:xfrm>
            <a:off x="4846945" y="6310132"/>
            <a:ext cx="547359" cy="197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2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BEDF4-41E0-4726-AA2C-8C21C5BC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 </a:t>
            </a:r>
            <a:r>
              <a:rPr lang="en-US" altLang="ko-KR" dirty="0"/>
              <a:t>Rich Token </a:t>
            </a:r>
            <a:r>
              <a:rPr lang="ko-KR" altLang="en-US" dirty="0"/>
              <a:t>투자하기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D3740-122B-4590-AFB2-CBE57828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ICO contract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승인 된 후</a:t>
            </a:r>
            <a:r>
              <a:rPr lang="en-US" altLang="ko-KR" dirty="0"/>
              <a:t>, Account 2</a:t>
            </a:r>
            <a:r>
              <a:rPr lang="ko-KR" altLang="en-US" dirty="0"/>
              <a:t>와 </a:t>
            </a:r>
            <a:r>
              <a:rPr lang="en-US" altLang="ko-KR" dirty="0"/>
              <a:t>3</a:t>
            </a:r>
            <a:r>
              <a:rPr lang="ko-KR" altLang="en-US" dirty="0"/>
              <a:t>이 각각 </a:t>
            </a:r>
            <a:r>
              <a:rPr lang="en-US" altLang="ko-KR" dirty="0"/>
              <a:t>10, 30 ether </a:t>
            </a:r>
            <a:r>
              <a:rPr lang="ko-KR" altLang="en-US" dirty="0"/>
              <a:t>투자하기</a:t>
            </a:r>
            <a:endParaRPr lang="en-US" altLang="ko-KR" dirty="0"/>
          </a:p>
          <a:p>
            <a:pPr lvl="1"/>
            <a:r>
              <a:rPr lang="en-US" altLang="ko-KR" dirty="0"/>
              <a:t>Mist</a:t>
            </a:r>
            <a:r>
              <a:rPr lang="ko-KR" altLang="en-US" dirty="0"/>
              <a:t>의 </a:t>
            </a:r>
            <a:r>
              <a:rPr lang="ko-KR" altLang="en-US" dirty="0" err="1"/>
              <a:t>컨트랙트</a:t>
            </a:r>
            <a:r>
              <a:rPr lang="ko-KR" altLang="en-US" dirty="0"/>
              <a:t> 메뉴 선택 후</a:t>
            </a:r>
            <a:r>
              <a:rPr lang="en-US" altLang="ko-KR" dirty="0"/>
              <a:t>,</a:t>
            </a:r>
            <a:r>
              <a:rPr lang="ko-KR" altLang="en-US" dirty="0"/>
              <a:t> 배포된 </a:t>
            </a:r>
            <a:r>
              <a:rPr lang="ko-KR" altLang="en-US" dirty="0" err="1"/>
              <a:t>컨트랙트</a:t>
            </a:r>
            <a:r>
              <a:rPr lang="ko-KR" altLang="en-US" dirty="0"/>
              <a:t> 중에 </a:t>
            </a:r>
            <a:r>
              <a:rPr lang="en-US" altLang="ko-KR" dirty="0"/>
              <a:t>ICO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lvl="1"/>
            <a:r>
              <a:rPr lang="en-US" altLang="ko-KR" dirty="0"/>
              <a:t>Select function</a:t>
            </a:r>
            <a:r>
              <a:rPr lang="ko-KR" altLang="en-US" dirty="0"/>
              <a:t>에서 </a:t>
            </a:r>
            <a:r>
              <a:rPr lang="en-US" altLang="ko-KR" dirty="0"/>
              <a:t>‘Invest’ </a:t>
            </a:r>
            <a:r>
              <a:rPr lang="ko-KR" altLang="en-US" dirty="0"/>
              <a:t>선택 후</a:t>
            </a:r>
            <a:r>
              <a:rPr lang="en-US" altLang="ko-KR" dirty="0"/>
              <a:t>, </a:t>
            </a:r>
            <a:r>
              <a:rPr lang="ko-KR" altLang="en-US" dirty="0"/>
              <a:t>다음과 같이 투자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마이닝하여</a:t>
            </a:r>
            <a:r>
              <a:rPr lang="ko-KR" altLang="en-US" dirty="0"/>
              <a:t> 승인 받고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10</a:t>
            </a:r>
            <a:r>
              <a:rPr lang="ko-KR" altLang="en-US" dirty="0"/>
              <a:t>분 기다리기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5EA7A-2F67-4DD5-A3F6-9E581C51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94CD2F-4DC8-44E3-9642-3A5CE12C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91" y="3157608"/>
            <a:ext cx="2688238" cy="20788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B379BC-C86E-427E-B274-335B92431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843" y="3159253"/>
            <a:ext cx="2688238" cy="2092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04AD58-2510-45B9-989A-89C09E45E321}"/>
              </a:ext>
            </a:extLst>
          </p:cNvPr>
          <p:cNvSpPr txBox="1"/>
          <p:nvPr/>
        </p:nvSpPr>
        <p:spPr>
          <a:xfrm>
            <a:off x="1031355" y="5229215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&lt;Account 2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>10 ether </a:t>
            </a:r>
            <a:r>
              <a:rPr lang="ko-KR" altLang="en-US" dirty="0">
                <a:solidFill>
                  <a:schemeClr val="bg1"/>
                </a:solidFill>
              </a:rPr>
              <a:t>투자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D7336-C12B-4CF8-A9C1-36D65C24D19E}"/>
              </a:ext>
            </a:extLst>
          </p:cNvPr>
          <p:cNvSpPr txBox="1"/>
          <p:nvPr/>
        </p:nvSpPr>
        <p:spPr>
          <a:xfrm>
            <a:off x="4921907" y="5229215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&lt;Account 3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>30 ether </a:t>
            </a:r>
            <a:r>
              <a:rPr lang="ko-KR" altLang="en-US" dirty="0">
                <a:solidFill>
                  <a:schemeClr val="bg1"/>
                </a:solidFill>
              </a:rPr>
              <a:t>투자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38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4942D-353D-4DF2-9387-65E3F01C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 </a:t>
            </a:r>
            <a:r>
              <a:rPr lang="ko-KR" altLang="en-US" dirty="0"/>
              <a:t>토큰 판매 기간 종료 후</a:t>
            </a:r>
            <a:r>
              <a:rPr lang="en-US" altLang="ko-KR" dirty="0"/>
              <a:t>, </a:t>
            </a:r>
            <a:r>
              <a:rPr lang="ko-KR" altLang="en-US" dirty="0"/>
              <a:t>분배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9BE6C-89CB-4AA8-B39D-B6833FCF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 </a:t>
            </a:r>
            <a:r>
              <a:rPr lang="en-US" altLang="ko-KR" dirty="0"/>
              <a:t>ICO </a:t>
            </a:r>
            <a:r>
              <a:rPr lang="ko-KR" altLang="en-US" dirty="0" err="1"/>
              <a:t>컨트랙트가</a:t>
            </a:r>
            <a:r>
              <a:rPr lang="ko-KR" altLang="en-US" dirty="0"/>
              <a:t> 배포 된 </a:t>
            </a:r>
            <a:r>
              <a:rPr lang="en-US" altLang="ko-KR" dirty="0"/>
              <a:t>10</a:t>
            </a:r>
            <a:r>
              <a:rPr lang="ko-KR" altLang="en-US" dirty="0"/>
              <a:t>분 후 공개 판매 기간이 종료 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34815C-60AD-42DB-B3A5-3ECA1E17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9222B8-0682-430D-88B7-B290E927B27C}"/>
              </a:ext>
            </a:extLst>
          </p:cNvPr>
          <p:cNvSpPr/>
          <p:nvPr/>
        </p:nvSpPr>
        <p:spPr>
          <a:xfrm>
            <a:off x="327803" y="2223649"/>
            <a:ext cx="8488392" cy="4317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prstClr val="white"/>
                </a:solidFill>
              </a:rPr>
              <a:t>RichToken</a:t>
            </a:r>
            <a:r>
              <a:rPr lang="en-US" altLang="ko-KR" sz="2800" dirty="0">
                <a:solidFill>
                  <a:prstClr val="white"/>
                </a:solidFill>
              </a:rPr>
              <a:t> </a:t>
            </a:r>
            <a:r>
              <a:rPr lang="ko-KR" altLang="en-US" sz="2800" dirty="0" err="1">
                <a:solidFill>
                  <a:prstClr val="white"/>
                </a:solidFill>
              </a:rPr>
              <a:t>컨트랙트</a:t>
            </a:r>
            <a:r>
              <a:rPr lang="en-US" altLang="ko-KR" sz="2800" dirty="0">
                <a:solidFill>
                  <a:prstClr val="white"/>
                </a:solidFill>
              </a:rPr>
              <a:t> </a:t>
            </a:r>
            <a:r>
              <a:rPr lang="ko-KR" altLang="en-US" sz="2800" dirty="0">
                <a:solidFill>
                  <a:prstClr val="white"/>
                </a:solidFill>
              </a:rPr>
              <a:t>배포</a:t>
            </a:r>
            <a:endParaRPr lang="en-US" altLang="ko-KR" sz="2800" dirty="0">
              <a:solidFill>
                <a:prstClr val="white"/>
              </a:solidFill>
            </a:endParaRPr>
          </a:p>
          <a:p>
            <a:pPr marL="685800" lvl="1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prstClr val="white"/>
                </a:solidFill>
              </a:rPr>
              <a:t>ICO </a:t>
            </a:r>
            <a:r>
              <a:rPr lang="ko-KR" altLang="en-US" sz="2400" dirty="0">
                <a:solidFill>
                  <a:prstClr val="white"/>
                </a:solidFill>
              </a:rPr>
              <a:t>및 </a:t>
            </a:r>
            <a:r>
              <a:rPr lang="en-US" altLang="ko-KR" sz="2400" dirty="0" err="1">
                <a:solidFill>
                  <a:prstClr val="white"/>
                </a:solidFill>
              </a:rPr>
              <a:t>RichToken</a:t>
            </a:r>
            <a:r>
              <a:rPr lang="en-US" altLang="ko-KR" sz="2400" dirty="0">
                <a:solidFill>
                  <a:prstClr val="white"/>
                </a:solidFill>
              </a:rPr>
              <a:t> Contract </a:t>
            </a:r>
            <a:r>
              <a:rPr lang="ko-KR" altLang="en-US" sz="2400" dirty="0">
                <a:solidFill>
                  <a:prstClr val="white"/>
                </a:solidFill>
              </a:rPr>
              <a:t>코드를 신규 </a:t>
            </a:r>
            <a:r>
              <a:rPr lang="ko-KR" altLang="en-US" sz="2400" dirty="0" err="1">
                <a:solidFill>
                  <a:prstClr val="white"/>
                </a:solidFill>
              </a:rPr>
              <a:t>컨트랙트</a:t>
            </a:r>
            <a:r>
              <a:rPr lang="ko-KR" altLang="en-US" sz="2400" dirty="0">
                <a:solidFill>
                  <a:prstClr val="white"/>
                </a:solidFill>
              </a:rPr>
              <a:t> 소스코드로 입력</a:t>
            </a:r>
            <a:endParaRPr lang="en-US" altLang="ko-KR" sz="2400" dirty="0">
              <a:solidFill>
                <a:prstClr val="white"/>
              </a:solidFill>
            </a:endParaRPr>
          </a:p>
          <a:p>
            <a:pPr marL="685800" lvl="1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prstClr val="white"/>
                </a:solidFill>
              </a:rPr>
              <a:t>ICO contract</a:t>
            </a:r>
            <a:r>
              <a:rPr lang="ko-KR" altLang="en-US" sz="2400" dirty="0">
                <a:solidFill>
                  <a:prstClr val="white"/>
                </a:solidFill>
              </a:rPr>
              <a:t>가 아닌</a:t>
            </a:r>
            <a:r>
              <a:rPr lang="en-US" altLang="ko-KR" sz="2400" dirty="0">
                <a:solidFill>
                  <a:prstClr val="white"/>
                </a:solidFill>
              </a:rPr>
              <a:t>,</a:t>
            </a:r>
            <a:r>
              <a:rPr lang="ko-KR" altLang="en-US" sz="2400" dirty="0">
                <a:solidFill>
                  <a:prstClr val="white"/>
                </a:solidFill>
              </a:rPr>
              <a:t> </a:t>
            </a:r>
            <a:r>
              <a:rPr lang="en-US" altLang="ko-KR" sz="2400" b="1" u="sng" dirty="0" err="1">
                <a:solidFill>
                  <a:prstClr val="white"/>
                </a:solidFill>
              </a:rPr>
              <a:t>RichToken</a:t>
            </a:r>
            <a:r>
              <a:rPr lang="en-US" altLang="ko-KR" sz="2400" b="1" u="sng" dirty="0">
                <a:solidFill>
                  <a:prstClr val="white"/>
                </a:solidFill>
              </a:rPr>
              <a:t> contract</a:t>
            </a:r>
            <a:r>
              <a:rPr lang="ko-KR" altLang="en-US" sz="2400" dirty="0">
                <a:solidFill>
                  <a:prstClr val="white"/>
                </a:solidFill>
              </a:rPr>
              <a:t>를 선택하고</a:t>
            </a:r>
            <a:r>
              <a:rPr lang="en-US" altLang="ko-KR" sz="2400" dirty="0">
                <a:solidFill>
                  <a:prstClr val="white"/>
                </a:solidFill>
              </a:rPr>
              <a:t>, 3</a:t>
            </a:r>
            <a:r>
              <a:rPr lang="ko-KR" altLang="en-US" sz="2400" dirty="0">
                <a:solidFill>
                  <a:prstClr val="white"/>
                </a:solidFill>
              </a:rPr>
              <a:t>번에서 배포한 </a:t>
            </a:r>
            <a:r>
              <a:rPr lang="en-US" altLang="ko-KR" sz="2400" dirty="0">
                <a:solidFill>
                  <a:prstClr val="white"/>
                </a:solidFill>
              </a:rPr>
              <a:t>ICO contract</a:t>
            </a:r>
            <a:r>
              <a:rPr lang="ko-KR" altLang="en-US" sz="2400" dirty="0">
                <a:solidFill>
                  <a:prstClr val="white"/>
                </a:solidFill>
              </a:rPr>
              <a:t>의</a:t>
            </a:r>
            <a:r>
              <a:rPr lang="en-US" altLang="ko-KR" sz="2400" dirty="0">
                <a:solidFill>
                  <a:prstClr val="white"/>
                </a:solidFill>
              </a:rPr>
              <a:t> address</a:t>
            </a:r>
            <a:r>
              <a:rPr lang="ko-KR" altLang="en-US" sz="2400" dirty="0">
                <a:solidFill>
                  <a:prstClr val="white"/>
                </a:solidFill>
              </a:rPr>
              <a:t>를 입력</a:t>
            </a:r>
            <a:endParaRPr lang="en-US" altLang="ko-KR" sz="2400" dirty="0">
              <a:solidFill>
                <a:prstClr val="white"/>
              </a:solidFill>
            </a:endParaRPr>
          </a:p>
          <a:p>
            <a:pPr marL="685800" lvl="1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prstClr val="white"/>
              </a:solidFill>
            </a:endParaRPr>
          </a:p>
          <a:p>
            <a:pPr marL="685800" lvl="1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prstClr val="white"/>
              </a:solidFill>
            </a:endParaRPr>
          </a:p>
          <a:p>
            <a:pPr marL="685800" lvl="1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prstClr val="white"/>
              </a:solidFill>
            </a:endParaRPr>
          </a:p>
          <a:p>
            <a:pPr marL="685800" lvl="1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prstClr val="white"/>
              </a:solidFill>
            </a:endParaRPr>
          </a:p>
          <a:p>
            <a:pPr marL="685800" lvl="1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prstClr val="white"/>
              </a:solidFill>
            </a:endParaRPr>
          </a:p>
          <a:p>
            <a:pPr marL="685800" lvl="1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prstClr val="white"/>
                </a:solidFill>
              </a:rPr>
              <a:t>마이닝하여</a:t>
            </a:r>
            <a:r>
              <a:rPr lang="ko-KR" altLang="en-US" sz="2400" dirty="0">
                <a:solidFill>
                  <a:prstClr val="white"/>
                </a:solidFill>
              </a:rPr>
              <a:t> 승인 받기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A69CAD-5DA3-4DC7-BD56-F328FE8CE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99" y="4272330"/>
            <a:ext cx="2530602" cy="15696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C120D-EB21-411F-BF5A-8F463622DEE8}"/>
              </a:ext>
            </a:extLst>
          </p:cNvPr>
          <p:cNvSpPr/>
          <p:nvPr/>
        </p:nvSpPr>
        <p:spPr>
          <a:xfrm>
            <a:off x="3306698" y="4532529"/>
            <a:ext cx="2530603" cy="282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C716A0-263D-4040-9526-2E7FCA11F772}"/>
              </a:ext>
            </a:extLst>
          </p:cNvPr>
          <p:cNvSpPr/>
          <p:nvPr/>
        </p:nvSpPr>
        <p:spPr>
          <a:xfrm>
            <a:off x="3306698" y="5564204"/>
            <a:ext cx="2530603" cy="282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91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2F034-B821-4F1C-AC18-CECB83F8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5.1. </a:t>
            </a:r>
            <a:r>
              <a:rPr lang="ko-KR" altLang="en-US" dirty="0"/>
              <a:t>살펴볼 </a:t>
            </a:r>
            <a:r>
              <a:rPr lang="en-US" altLang="ko-KR" dirty="0"/>
              <a:t>DApp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0FCC8-D6FE-4BDC-BD87-26EFF7FE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미니 </a:t>
            </a:r>
            <a:r>
              <a:rPr lang="ko-KR" altLang="en-US" dirty="0" err="1"/>
              <a:t>월렛</a:t>
            </a:r>
            <a:endParaRPr lang="en-US" altLang="ko-KR" dirty="0"/>
          </a:p>
          <a:p>
            <a:pPr lvl="1"/>
            <a:r>
              <a:rPr lang="ko-KR" altLang="en-US" dirty="0" err="1"/>
              <a:t>이더의</a:t>
            </a:r>
            <a:r>
              <a:rPr lang="ko-KR" altLang="en-US" dirty="0"/>
              <a:t> 잔고를 확인하고</a:t>
            </a:r>
            <a:r>
              <a:rPr lang="en-US" altLang="ko-KR" dirty="0"/>
              <a:t>, </a:t>
            </a:r>
            <a:r>
              <a:rPr lang="ko-KR" altLang="en-US" dirty="0" err="1"/>
              <a:t>이더를</a:t>
            </a:r>
            <a:r>
              <a:rPr lang="ko-KR" altLang="en-US" dirty="0"/>
              <a:t> 송금하는 </a:t>
            </a:r>
            <a:r>
              <a:rPr lang="en-US" altLang="ko-KR" dirty="0"/>
              <a:t>DApp</a:t>
            </a:r>
          </a:p>
          <a:p>
            <a:pPr lvl="1"/>
            <a:r>
              <a:rPr lang="ko-KR" altLang="en-US" dirty="0" err="1"/>
              <a:t>비트코인</a:t>
            </a:r>
            <a:r>
              <a:rPr lang="ko-KR" altLang="en-US" dirty="0"/>
              <a:t> 또는 </a:t>
            </a:r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ko-KR" altLang="en-US" dirty="0" err="1"/>
              <a:t>월렛</a:t>
            </a:r>
            <a:r>
              <a:rPr lang="ko-KR" altLang="en-US" dirty="0"/>
              <a:t> 어플리케이션 흡사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mtClean="0"/>
              <a:t>슬롯머신</a:t>
            </a:r>
            <a:endParaRPr lang="en-US" altLang="ko-KR"/>
          </a:p>
          <a:p>
            <a:pPr lvl="1"/>
            <a:r>
              <a:rPr lang="ko-KR" altLang="en-US" smtClean="0"/>
              <a:t>이더리움 블록체인 기반 도박</a:t>
            </a:r>
            <a:r>
              <a:rPr lang="ko-KR" altLang="en-US" smtClean="0"/>
              <a:t>게임</a:t>
            </a:r>
            <a:r>
              <a:rPr lang="ko-KR" altLang="en-US" smtClean="0"/>
              <a:t> </a:t>
            </a:r>
            <a:r>
              <a:rPr lang="en-US" altLang="ko-KR" smtClean="0"/>
              <a:t>DApp</a:t>
            </a:r>
          </a:p>
          <a:p>
            <a:pPr marL="457200" lvl="1" indent="0">
              <a:buNone/>
            </a:pPr>
            <a:endParaRPr lang="en-US" altLang="ko-KR" smtClean="0"/>
          </a:p>
          <a:p>
            <a:r>
              <a:rPr lang="en-US" altLang="ko-KR" smtClean="0"/>
              <a:t>ICO </a:t>
            </a:r>
            <a:r>
              <a:rPr lang="en-US" altLang="ko-KR" dirty="0"/>
              <a:t>(Initial Coin Offering)</a:t>
            </a:r>
          </a:p>
          <a:p>
            <a:pPr lvl="1"/>
            <a:r>
              <a:rPr lang="ko-KR" altLang="en-US" dirty="0"/>
              <a:t>코인을 판매하는 </a:t>
            </a:r>
            <a:r>
              <a:rPr lang="en-US" altLang="ko-KR" dirty="0"/>
              <a:t>DApp</a:t>
            </a:r>
          </a:p>
          <a:p>
            <a:pPr lvl="1"/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이더리움과</a:t>
            </a:r>
            <a:r>
              <a:rPr lang="ko-KR" altLang="en-US" dirty="0"/>
              <a:t> 같이 자신만의 </a:t>
            </a:r>
            <a:r>
              <a:rPr lang="en-US" altLang="ko-KR" dirty="0"/>
              <a:t>ICO</a:t>
            </a:r>
            <a:r>
              <a:rPr lang="ko-KR" altLang="en-US" dirty="0"/>
              <a:t>를 만들어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코인</a:t>
            </a:r>
            <a:r>
              <a:rPr lang="en-US" altLang="ko-KR" dirty="0"/>
              <a:t>(</a:t>
            </a:r>
            <a:r>
              <a:rPr lang="ko-KR" altLang="en-US" dirty="0"/>
              <a:t>토큰</a:t>
            </a:r>
            <a:r>
              <a:rPr lang="en-US" altLang="ko-KR" dirty="0"/>
              <a:t>)</a:t>
            </a:r>
            <a:r>
              <a:rPr lang="ko-KR" altLang="en-US" dirty="0"/>
              <a:t>을 판매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70B86C-8625-4135-8666-2587E3B6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00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2A367-AB82-4213-B2C8-CCA039E0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 </a:t>
            </a:r>
            <a:r>
              <a:rPr lang="ko-KR" altLang="en-US" dirty="0"/>
              <a:t>토큰 판매 기간 종료 후</a:t>
            </a:r>
            <a:r>
              <a:rPr lang="en-US" altLang="ko-KR" dirty="0"/>
              <a:t>, </a:t>
            </a:r>
            <a:r>
              <a:rPr lang="ko-KR" altLang="en-US" dirty="0"/>
              <a:t>분배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C55DD-F1DB-4F49-807F-66F11F4F3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RichToken</a:t>
            </a:r>
            <a:r>
              <a:rPr lang="en-US" altLang="ko-KR" dirty="0"/>
              <a:t> contract </a:t>
            </a:r>
            <a:r>
              <a:rPr lang="ko-KR" altLang="en-US" dirty="0"/>
              <a:t>배포가 안되는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원인</a:t>
            </a:r>
            <a:r>
              <a:rPr lang="en-US" altLang="ko-KR" dirty="0"/>
              <a:t>1: </a:t>
            </a:r>
            <a:r>
              <a:rPr lang="ko-KR" altLang="en-US" dirty="0"/>
              <a:t>공개 판매 기간이 아직 지나지 않은 경우</a:t>
            </a:r>
            <a:endParaRPr lang="en-US" altLang="ko-KR" dirty="0"/>
          </a:p>
          <a:p>
            <a:pPr lvl="2"/>
            <a:r>
              <a:rPr lang="ko-KR" altLang="en-US" dirty="0"/>
              <a:t>해결 </a:t>
            </a:r>
            <a:r>
              <a:rPr lang="en-US" altLang="ko-KR" dirty="0"/>
              <a:t>– </a:t>
            </a:r>
            <a:r>
              <a:rPr lang="ko-KR" altLang="en-US" dirty="0"/>
              <a:t>공개 판매 기간이 지난 후에 </a:t>
            </a:r>
            <a:r>
              <a:rPr lang="en-US" altLang="ko-KR" dirty="0" err="1"/>
              <a:t>RichToken</a:t>
            </a:r>
            <a:r>
              <a:rPr lang="ko-KR" altLang="en-US" dirty="0"/>
              <a:t>을 배포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원인</a:t>
            </a:r>
            <a:r>
              <a:rPr lang="en-US" altLang="ko-KR" dirty="0"/>
              <a:t>2: </a:t>
            </a:r>
            <a:r>
              <a:rPr lang="ko-KR" altLang="en-US" dirty="0"/>
              <a:t>수수료로 지불하는 </a:t>
            </a:r>
            <a:r>
              <a:rPr lang="en-US" altLang="ko-KR" dirty="0"/>
              <a:t>gas</a:t>
            </a:r>
            <a:r>
              <a:rPr lang="ko-KR" altLang="en-US" dirty="0"/>
              <a:t>가 부족함</a:t>
            </a:r>
            <a:endParaRPr lang="en-US" altLang="ko-KR" dirty="0"/>
          </a:p>
          <a:p>
            <a:pPr lvl="2"/>
            <a:r>
              <a:rPr lang="ko-KR" altLang="en-US" dirty="0"/>
              <a:t>해결 </a:t>
            </a:r>
            <a:r>
              <a:rPr lang="en-US" altLang="ko-KR" dirty="0"/>
              <a:t>– </a:t>
            </a:r>
            <a:r>
              <a:rPr lang="ko-KR" altLang="en-US" dirty="0"/>
              <a:t>배포 시에 </a:t>
            </a:r>
            <a:r>
              <a:rPr lang="en-US" altLang="ko-KR" dirty="0"/>
              <a:t>maximum fee</a:t>
            </a:r>
            <a:r>
              <a:rPr lang="ko-KR" altLang="en-US" dirty="0"/>
              <a:t>의 </a:t>
            </a:r>
            <a:r>
              <a:rPr lang="en-US" altLang="ko-KR" dirty="0"/>
              <a:t>gas</a:t>
            </a:r>
            <a:r>
              <a:rPr lang="ko-KR" altLang="en-US" dirty="0"/>
              <a:t>를 넉넉하게 지불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4A0F4E-80DF-4F44-9D00-69471407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E4513C-340C-4157-BCEA-F5F0CDE87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96" y="1755541"/>
            <a:ext cx="7617807" cy="72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51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F4BFD-A732-4FC3-8D2F-C112B70D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 </a:t>
            </a:r>
            <a:r>
              <a:rPr lang="ko-KR" altLang="en-US" dirty="0"/>
              <a:t>배포된 토큰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3AB95-7882-4E37-A1EF-1E45411A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Account 2 </a:t>
            </a:r>
            <a:r>
              <a:rPr lang="ko-KR" altLang="en-US" dirty="0"/>
              <a:t>계정 화면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Account 3 </a:t>
            </a:r>
            <a:r>
              <a:rPr lang="ko-KR" altLang="en-US" dirty="0"/>
              <a:t>계정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61C01-4B10-46C2-97BE-C6937DCA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581212-D527-41B4-83A2-CD619CE3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743075"/>
            <a:ext cx="5800725" cy="16859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96E4FEF-C421-464A-8E2C-94EE4BA552BB}"/>
              </a:ext>
            </a:extLst>
          </p:cNvPr>
          <p:cNvSpPr/>
          <p:nvPr/>
        </p:nvSpPr>
        <p:spPr>
          <a:xfrm>
            <a:off x="1819975" y="2848454"/>
            <a:ext cx="5442598" cy="493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3A5052-A6E7-4186-9FC3-5451284B436F}"/>
              </a:ext>
            </a:extLst>
          </p:cNvPr>
          <p:cNvGrpSpPr/>
          <p:nvPr/>
        </p:nvGrpSpPr>
        <p:grpSpPr>
          <a:xfrm>
            <a:off x="1804748" y="4697899"/>
            <a:ext cx="5457825" cy="1616637"/>
            <a:chOff x="1843087" y="4348343"/>
            <a:chExt cx="5457825" cy="161663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ED6DCCF-25A1-4A6C-AED7-6CF2B319E6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9561"/>
            <a:stretch/>
          </p:blipFill>
          <p:spPr>
            <a:xfrm>
              <a:off x="1843087" y="4348343"/>
              <a:ext cx="5457825" cy="161663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7DEF953-ECC4-4AE5-B714-4C3322D127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7193"/>
            <a:stretch/>
          </p:blipFill>
          <p:spPr>
            <a:xfrm>
              <a:off x="1843087" y="5452197"/>
              <a:ext cx="5457825" cy="458374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6D4C06-7381-4547-B59F-115EFB864354}"/>
              </a:ext>
            </a:extLst>
          </p:cNvPr>
          <p:cNvSpPr/>
          <p:nvPr/>
        </p:nvSpPr>
        <p:spPr>
          <a:xfrm>
            <a:off x="1819975" y="5784249"/>
            <a:ext cx="5442598" cy="493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693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1AB68-CC45-4AD8-9CB8-9D2EC8FB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코드 분석 </a:t>
            </a:r>
            <a:r>
              <a:rPr lang="en-US" altLang="ko-KR" dirty="0"/>
              <a:t>– ICO Contract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BEB19-405A-429D-ADF3-6429F28D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생성자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매개변수 </a:t>
            </a:r>
            <a:r>
              <a:rPr lang="en-US" altLang="ko-KR" dirty="0" err="1">
                <a:solidFill>
                  <a:srgbClr val="FFFF00"/>
                </a:solidFill>
              </a:rPr>
              <a:t>uint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 err="1">
                <a:solidFill>
                  <a:srgbClr val="FFFF00"/>
                </a:solidFill>
              </a:rPr>
              <a:t>salesMinutes</a:t>
            </a:r>
            <a:endParaRPr lang="en-US" altLang="ko-KR" dirty="0">
              <a:solidFill>
                <a:srgbClr val="FFFF00"/>
              </a:solidFill>
            </a:endParaRPr>
          </a:p>
          <a:p>
            <a:pPr lvl="2"/>
            <a:r>
              <a:rPr lang="ko-KR" altLang="en-US" dirty="0"/>
              <a:t>공개 판매할 기간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r>
              <a:rPr lang="ko-KR" altLang="en-US" dirty="0"/>
              <a:t>을 인수로 </a:t>
            </a:r>
            <a:r>
              <a:rPr lang="ko-KR" altLang="en-US" dirty="0" err="1"/>
              <a:t>받아옴</a:t>
            </a:r>
            <a:endParaRPr lang="en-US" altLang="ko-KR" dirty="0"/>
          </a:p>
          <a:p>
            <a:pPr lvl="1"/>
            <a:endParaRPr lang="en-US" altLang="ko-KR" sz="1600" i="1" dirty="0"/>
          </a:p>
          <a:p>
            <a:pPr lvl="1"/>
            <a:r>
              <a:rPr lang="en-US" altLang="ko-KR" i="1" dirty="0">
                <a:solidFill>
                  <a:srgbClr val="FFFF00"/>
                </a:solidFill>
              </a:rPr>
              <a:t>owner = </a:t>
            </a:r>
            <a:r>
              <a:rPr lang="en-US" altLang="ko-KR" i="1" dirty="0" err="1">
                <a:solidFill>
                  <a:srgbClr val="FFFF00"/>
                </a:solidFill>
              </a:rPr>
              <a:t>msg.sender</a:t>
            </a:r>
            <a:r>
              <a:rPr lang="en-US" altLang="ko-KR" i="1" dirty="0">
                <a:solidFill>
                  <a:srgbClr val="FFFF00"/>
                </a:solidFill>
              </a:rPr>
              <a:t>;</a:t>
            </a:r>
          </a:p>
          <a:p>
            <a:pPr lvl="2"/>
            <a:r>
              <a:rPr lang="en-US" altLang="ko-KR" dirty="0"/>
              <a:t>Contract</a:t>
            </a:r>
            <a:r>
              <a:rPr lang="ko-KR" altLang="en-US" dirty="0"/>
              <a:t>를 배포한 계정 저장</a:t>
            </a:r>
            <a:endParaRPr lang="en-US" altLang="ko-KR" dirty="0"/>
          </a:p>
          <a:p>
            <a:pPr lvl="2"/>
            <a:endParaRPr lang="en-US" altLang="ko-KR" sz="1400" dirty="0"/>
          </a:p>
          <a:p>
            <a:pPr lvl="1"/>
            <a:r>
              <a:rPr lang="en-US" altLang="ko-KR" i="1" dirty="0">
                <a:solidFill>
                  <a:srgbClr val="FFFF00"/>
                </a:solidFill>
              </a:rPr>
              <a:t>deadline = now + </a:t>
            </a:r>
            <a:r>
              <a:rPr lang="en-US" altLang="ko-KR" i="1" dirty="0" err="1">
                <a:solidFill>
                  <a:srgbClr val="FFFF00"/>
                </a:solidFill>
              </a:rPr>
              <a:t>salesMinutes</a:t>
            </a:r>
            <a:r>
              <a:rPr lang="en-US" altLang="ko-KR" i="1" dirty="0">
                <a:solidFill>
                  <a:srgbClr val="FFFF00"/>
                </a:solidFill>
              </a:rPr>
              <a:t> * 1 minutes;</a:t>
            </a:r>
          </a:p>
          <a:p>
            <a:pPr lvl="2"/>
            <a:r>
              <a:rPr lang="en-US" altLang="ko-KR" dirty="0"/>
              <a:t>now: </a:t>
            </a:r>
            <a:r>
              <a:rPr lang="ko-KR" altLang="en-US" dirty="0"/>
              <a:t>현재 시간</a:t>
            </a:r>
            <a:endParaRPr lang="en-US" altLang="ko-KR" dirty="0"/>
          </a:p>
          <a:p>
            <a:pPr lvl="2"/>
            <a:r>
              <a:rPr lang="en-US" altLang="ko-KR" dirty="0" err="1"/>
              <a:t>salesMinutes</a:t>
            </a:r>
            <a:r>
              <a:rPr lang="en-US" altLang="ko-KR" dirty="0"/>
              <a:t> * 1 minutes: </a:t>
            </a:r>
            <a:r>
              <a:rPr lang="ko-KR" altLang="en-US" dirty="0"/>
              <a:t>매개변수로 입력한 시간 </a:t>
            </a:r>
            <a:r>
              <a:rPr lang="en-US" altLang="ko-KR" dirty="0"/>
              <a:t>* 1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F41FD9-95AC-4C43-AAD9-271542F0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346FBE-FD76-4F71-9842-757EBD9E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596054"/>
            <a:ext cx="52673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69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0E226-0A91-477D-A711-1697F262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코드 분석 </a:t>
            </a:r>
            <a:r>
              <a:rPr lang="en-US" altLang="ko-KR" dirty="0"/>
              <a:t>– ICO Contract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F887D-E3A5-4D23-BD2A-ED2DFD5CD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invest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i="1" dirty="0">
                <a:solidFill>
                  <a:srgbClr val="FFFF00"/>
                </a:solidFill>
              </a:rPr>
              <a:t>require (now &lt; deadline);</a:t>
            </a:r>
          </a:p>
          <a:p>
            <a:pPr lvl="2"/>
            <a:r>
              <a:rPr lang="ko-KR" altLang="en-US" dirty="0"/>
              <a:t>현재 시간</a:t>
            </a:r>
            <a:r>
              <a:rPr lang="en-US" altLang="ko-KR" dirty="0"/>
              <a:t>(now)</a:t>
            </a:r>
            <a:r>
              <a:rPr lang="ko-KR" altLang="en-US" dirty="0"/>
              <a:t>이 판매 기간</a:t>
            </a:r>
            <a:r>
              <a:rPr lang="en-US" altLang="ko-KR" dirty="0"/>
              <a:t>(deadline) </a:t>
            </a:r>
            <a:r>
              <a:rPr lang="ko-KR" altLang="en-US" dirty="0"/>
              <a:t>이전이여야 함</a:t>
            </a:r>
            <a:endParaRPr lang="en-US" altLang="ko-KR" dirty="0"/>
          </a:p>
          <a:p>
            <a:pPr lvl="2"/>
            <a:r>
              <a:rPr lang="ko-KR" altLang="en-US" dirty="0"/>
              <a:t>그렇지 않은 경우 예외 발생</a:t>
            </a:r>
            <a:endParaRPr lang="en-US" altLang="ko-KR" dirty="0"/>
          </a:p>
          <a:p>
            <a:pPr lvl="1"/>
            <a:r>
              <a:rPr lang="en-US" altLang="ko-KR" i="1" dirty="0">
                <a:solidFill>
                  <a:srgbClr val="FFFF00"/>
                </a:solidFill>
              </a:rPr>
              <a:t>if (</a:t>
            </a:r>
            <a:r>
              <a:rPr lang="en-US" altLang="ko-KR" i="1" dirty="0" err="1">
                <a:solidFill>
                  <a:srgbClr val="FFFF00"/>
                </a:solidFill>
              </a:rPr>
              <a:t>amountInvested</a:t>
            </a:r>
            <a:r>
              <a:rPr lang="en-US" altLang="ko-KR" i="1" dirty="0">
                <a:solidFill>
                  <a:srgbClr val="FFFF00"/>
                </a:solidFill>
              </a:rPr>
              <a:t>[</a:t>
            </a:r>
            <a:r>
              <a:rPr lang="en-US" altLang="ko-KR" i="1" dirty="0" err="1">
                <a:solidFill>
                  <a:srgbClr val="FFFF00"/>
                </a:solidFill>
              </a:rPr>
              <a:t>msg.sender</a:t>
            </a:r>
            <a:r>
              <a:rPr lang="en-US" altLang="ko-KR" i="1" dirty="0">
                <a:solidFill>
                  <a:srgbClr val="FFFF00"/>
                </a:solidFill>
              </a:rPr>
              <a:t>] == 0)</a:t>
            </a:r>
          </a:p>
          <a:p>
            <a:pPr lvl="2"/>
            <a:r>
              <a:rPr lang="en-US" altLang="ko-KR" dirty="0" err="1"/>
              <a:t>amountInvested</a:t>
            </a:r>
            <a:r>
              <a:rPr lang="ko-KR" altLang="en-US" dirty="0"/>
              <a:t> 매핑 변수에 투자자의 투자금이 </a:t>
            </a:r>
            <a:r>
              <a:rPr lang="en-US" altLang="ko-KR" dirty="0"/>
              <a:t>0</a:t>
            </a:r>
            <a:r>
              <a:rPr lang="ko-KR" altLang="en-US" dirty="0"/>
              <a:t>원이면</a:t>
            </a:r>
            <a:r>
              <a:rPr lang="en-US" altLang="ko-KR" dirty="0"/>
              <a:t>, investor</a:t>
            </a:r>
            <a:r>
              <a:rPr lang="ko-KR" altLang="en-US" dirty="0"/>
              <a:t>에 투자자의 주소를 추가</a:t>
            </a:r>
            <a:endParaRPr lang="en-US" altLang="ko-KR" dirty="0"/>
          </a:p>
          <a:p>
            <a:pPr lvl="1"/>
            <a:r>
              <a:rPr lang="en-US" altLang="ko-KR" i="1" dirty="0" err="1">
                <a:solidFill>
                  <a:srgbClr val="FFFF00"/>
                </a:solidFill>
              </a:rPr>
              <a:t>amountInvested</a:t>
            </a:r>
            <a:r>
              <a:rPr lang="en-US" altLang="ko-KR" i="1" dirty="0">
                <a:solidFill>
                  <a:srgbClr val="FFFF00"/>
                </a:solidFill>
              </a:rPr>
              <a:t>[</a:t>
            </a:r>
            <a:r>
              <a:rPr lang="en-US" altLang="ko-KR" i="1" dirty="0" err="1">
                <a:solidFill>
                  <a:srgbClr val="FFFF00"/>
                </a:solidFill>
              </a:rPr>
              <a:t>msg.sender</a:t>
            </a:r>
            <a:r>
              <a:rPr lang="en-US" altLang="ko-KR" i="1" dirty="0">
                <a:solidFill>
                  <a:srgbClr val="FFFF00"/>
                </a:solidFill>
              </a:rPr>
              <a:t>] += </a:t>
            </a:r>
            <a:r>
              <a:rPr lang="en-US" altLang="ko-KR" i="1" dirty="0" err="1">
                <a:solidFill>
                  <a:srgbClr val="FFFF00"/>
                </a:solidFill>
              </a:rPr>
              <a:t>msg.value</a:t>
            </a:r>
            <a:r>
              <a:rPr lang="en-US" altLang="ko-KR" i="1" dirty="0">
                <a:solidFill>
                  <a:srgbClr val="FFFF00"/>
                </a:solidFill>
              </a:rPr>
              <a:t>;</a:t>
            </a:r>
          </a:p>
          <a:p>
            <a:pPr lvl="2"/>
            <a:r>
              <a:rPr lang="en-US" altLang="ko-KR" dirty="0" err="1"/>
              <a:t>amountInvested</a:t>
            </a:r>
            <a:r>
              <a:rPr lang="en-US" altLang="ko-KR" dirty="0"/>
              <a:t> </a:t>
            </a:r>
            <a:r>
              <a:rPr lang="ko-KR" altLang="en-US" dirty="0"/>
              <a:t>매핑 변수의 투자자 주소에 투자액을 저장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5907A-99B5-4427-B0E3-7CE434B0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94CBA2-B3EA-4B5C-9E94-7EB5F777C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629" y="1595711"/>
            <a:ext cx="3796741" cy="175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02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9A9F-2C07-4923-9EF9-600029CA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 </a:t>
            </a:r>
            <a:r>
              <a:rPr lang="en-US" altLang="ko-KR" dirty="0"/>
              <a:t>- </a:t>
            </a:r>
            <a:r>
              <a:rPr lang="en-US" altLang="ko-KR" dirty="0" err="1"/>
              <a:t>RichToken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3DE2E-3BEB-43BF-8E09-A766DC57C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생성자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pPr lvl="1"/>
            <a:r>
              <a:rPr lang="ko-KR" altLang="en-US" i="1" dirty="0">
                <a:solidFill>
                  <a:srgbClr val="FFFF00"/>
                </a:solidFill>
              </a:rPr>
              <a:t>매개변수 </a:t>
            </a:r>
            <a:r>
              <a:rPr lang="en-US" altLang="ko-KR" i="1" dirty="0">
                <a:solidFill>
                  <a:srgbClr val="FFFF00"/>
                </a:solidFill>
              </a:rPr>
              <a:t>address _</a:t>
            </a:r>
            <a:r>
              <a:rPr lang="en-US" altLang="ko-KR" i="1" dirty="0" err="1">
                <a:solidFill>
                  <a:srgbClr val="FFFF00"/>
                </a:solidFill>
              </a:rPr>
              <a:t>icoAddress</a:t>
            </a:r>
            <a:endParaRPr lang="en-US" altLang="ko-KR" i="1" dirty="0">
              <a:solidFill>
                <a:srgbClr val="FFFF00"/>
              </a:solidFill>
            </a:endParaRPr>
          </a:p>
          <a:p>
            <a:pPr lvl="2"/>
            <a:r>
              <a:rPr lang="ko-KR" altLang="en-US" dirty="0"/>
              <a:t>토큰을 공개 판매한 </a:t>
            </a:r>
            <a:r>
              <a:rPr lang="ko-KR" altLang="en-US" dirty="0" err="1"/>
              <a:t>컨트랙트의</a:t>
            </a:r>
            <a:r>
              <a:rPr lang="ko-KR" altLang="en-US" dirty="0"/>
              <a:t> 주소</a:t>
            </a:r>
            <a:endParaRPr lang="en-US" altLang="ko-KR" dirty="0"/>
          </a:p>
          <a:p>
            <a:pPr lvl="1"/>
            <a:r>
              <a:rPr lang="en-US" altLang="ko-KR" i="1" dirty="0">
                <a:solidFill>
                  <a:srgbClr val="FFFF00"/>
                </a:solidFill>
              </a:rPr>
              <a:t>require(</a:t>
            </a:r>
            <a:r>
              <a:rPr lang="en-US" altLang="ko-KR" i="1" dirty="0" err="1">
                <a:solidFill>
                  <a:srgbClr val="FFFF00"/>
                </a:solidFill>
              </a:rPr>
              <a:t>cs.getDeadline</a:t>
            </a:r>
            <a:r>
              <a:rPr lang="en-US" altLang="ko-KR" i="1" dirty="0">
                <a:solidFill>
                  <a:srgbClr val="FFFF00"/>
                </a:solidFill>
              </a:rPr>
              <a:t>() &lt; now)</a:t>
            </a:r>
          </a:p>
          <a:p>
            <a:pPr lvl="2"/>
            <a:r>
              <a:rPr lang="ko-KR" altLang="en-US" dirty="0"/>
              <a:t>현재 시간이 판매 기간이 지난 </a:t>
            </a:r>
            <a:r>
              <a:rPr lang="ko-KR" altLang="en-US" dirty="0" err="1"/>
              <a:t>후여야</a:t>
            </a:r>
            <a:r>
              <a:rPr lang="ko-KR" altLang="en-US" dirty="0"/>
              <a:t> 함</a:t>
            </a:r>
            <a:endParaRPr lang="en-US" altLang="ko-KR" dirty="0"/>
          </a:p>
          <a:p>
            <a:pPr lvl="2"/>
            <a:r>
              <a:rPr lang="ko-KR" altLang="en-US" dirty="0"/>
              <a:t>그렇지 않은 경우 예외 발생</a:t>
            </a:r>
            <a:endParaRPr lang="en-US" altLang="ko-KR" dirty="0"/>
          </a:p>
          <a:p>
            <a:pPr lvl="1"/>
            <a:r>
              <a:rPr lang="en-US" altLang="ko-KR" i="1" dirty="0">
                <a:solidFill>
                  <a:srgbClr val="FFFF00"/>
                </a:solidFill>
              </a:rPr>
              <a:t>for (</a:t>
            </a:r>
            <a:r>
              <a:rPr lang="en-US" altLang="ko-KR" i="1" dirty="0" err="1">
                <a:solidFill>
                  <a:srgbClr val="FFFF00"/>
                </a:solidFill>
              </a:rPr>
              <a:t>uint</a:t>
            </a:r>
            <a:r>
              <a:rPr lang="en-US" altLang="ko-KR" i="1" dirty="0">
                <a:solidFill>
                  <a:srgbClr val="FFFF00"/>
                </a:solidFill>
              </a:rPr>
              <a:t> </a:t>
            </a:r>
            <a:r>
              <a:rPr lang="en-US" altLang="ko-KR" i="1" dirty="0" err="1">
                <a:solidFill>
                  <a:srgbClr val="FFFF00"/>
                </a:solidFill>
              </a:rPr>
              <a:t>i</a:t>
            </a:r>
            <a:r>
              <a:rPr lang="en-US" altLang="ko-KR" i="1" dirty="0">
                <a:solidFill>
                  <a:srgbClr val="FFFF00"/>
                </a:solidFill>
              </a:rPr>
              <a:t> = 0 ; </a:t>
            </a:r>
            <a:r>
              <a:rPr lang="en-US" altLang="ko-KR" i="1" dirty="0" err="1">
                <a:solidFill>
                  <a:srgbClr val="FFFF00"/>
                </a:solidFill>
              </a:rPr>
              <a:t>i</a:t>
            </a:r>
            <a:r>
              <a:rPr lang="en-US" altLang="ko-KR" i="1" dirty="0">
                <a:solidFill>
                  <a:srgbClr val="FFFF00"/>
                </a:solidFill>
              </a:rPr>
              <a:t>&lt;</a:t>
            </a:r>
            <a:r>
              <a:rPr lang="en-US" altLang="ko-KR" i="1" dirty="0" err="1">
                <a:solidFill>
                  <a:srgbClr val="FFFF00"/>
                </a:solidFill>
              </a:rPr>
              <a:t>cs.getIndex</a:t>
            </a:r>
            <a:r>
              <a:rPr lang="en-US" altLang="ko-KR" i="1" dirty="0">
                <a:solidFill>
                  <a:srgbClr val="FFFF00"/>
                </a:solidFill>
              </a:rPr>
              <a:t>() ; </a:t>
            </a:r>
            <a:r>
              <a:rPr lang="en-US" altLang="ko-KR" i="1" dirty="0" err="1">
                <a:solidFill>
                  <a:srgbClr val="FFFF00"/>
                </a:solidFill>
              </a:rPr>
              <a:t>i</a:t>
            </a:r>
            <a:r>
              <a:rPr lang="en-US" altLang="ko-KR" i="1" dirty="0">
                <a:solidFill>
                  <a:srgbClr val="FFFF00"/>
                </a:solidFill>
              </a:rPr>
              <a:t>++)</a:t>
            </a:r>
          </a:p>
          <a:p>
            <a:pPr lvl="2"/>
            <a:r>
              <a:rPr lang="ko-KR" altLang="en-US" dirty="0"/>
              <a:t>투자자의 수</a:t>
            </a:r>
            <a:r>
              <a:rPr lang="en-US" altLang="ko-KR" dirty="0"/>
              <a:t>(</a:t>
            </a:r>
            <a:r>
              <a:rPr lang="en-US" altLang="ko-KR" dirty="0" err="1"/>
              <a:t>getIndex</a:t>
            </a:r>
            <a:r>
              <a:rPr lang="en-US" altLang="ko-KR" dirty="0"/>
              <a:t>()) </a:t>
            </a:r>
            <a:r>
              <a:rPr lang="ko-KR" altLang="en-US" dirty="0"/>
              <a:t>만큼 </a:t>
            </a:r>
            <a:r>
              <a:rPr lang="en-US" altLang="ko-KR" dirty="0"/>
              <a:t>for</a:t>
            </a:r>
            <a:r>
              <a:rPr lang="ko-KR" altLang="en-US" dirty="0"/>
              <a:t>문 반복</a:t>
            </a:r>
            <a:endParaRPr lang="en-US" altLang="ko-KR" dirty="0"/>
          </a:p>
          <a:p>
            <a:pPr lvl="1"/>
            <a:r>
              <a:rPr lang="en-US" altLang="ko-KR" i="1" dirty="0" err="1">
                <a:solidFill>
                  <a:srgbClr val="FFFF00"/>
                </a:solidFill>
              </a:rPr>
              <a:t>balanceOf</a:t>
            </a:r>
            <a:r>
              <a:rPr lang="en-US" altLang="ko-KR" i="1" dirty="0">
                <a:solidFill>
                  <a:srgbClr val="FFFF00"/>
                </a:solidFill>
              </a:rPr>
              <a:t>[</a:t>
            </a:r>
            <a:r>
              <a:rPr lang="en-US" altLang="ko-KR" i="1" dirty="0" err="1">
                <a:solidFill>
                  <a:srgbClr val="FFFF00"/>
                </a:solidFill>
              </a:rPr>
              <a:t>cs.getInvestor</a:t>
            </a:r>
            <a:r>
              <a:rPr lang="en-US" altLang="ko-KR" i="1" dirty="0">
                <a:solidFill>
                  <a:srgbClr val="FFFF00"/>
                </a:solidFill>
              </a:rPr>
              <a:t>(</a:t>
            </a:r>
            <a:r>
              <a:rPr lang="en-US" altLang="ko-KR" i="1" dirty="0" err="1">
                <a:solidFill>
                  <a:srgbClr val="FFFF00"/>
                </a:solidFill>
              </a:rPr>
              <a:t>i</a:t>
            </a:r>
            <a:r>
              <a:rPr lang="en-US" altLang="ko-KR" i="1" dirty="0">
                <a:solidFill>
                  <a:srgbClr val="FFFF00"/>
                </a:solidFill>
              </a:rPr>
              <a:t>)] = </a:t>
            </a:r>
            <a:r>
              <a:rPr lang="en-US" altLang="ko-KR" i="1" dirty="0" err="1">
                <a:solidFill>
                  <a:srgbClr val="FFFF00"/>
                </a:solidFill>
              </a:rPr>
              <a:t>cs.getTokens</a:t>
            </a:r>
            <a:r>
              <a:rPr lang="en-US" altLang="ko-KR" i="1" dirty="0">
                <a:solidFill>
                  <a:srgbClr val="FFFF00"/>
                </a:solidFill>
              </a:rPr>
              <a:t>(</a:t>
            </a:r>
            <a:r>
              <a:rPr lang="en-US" altLang="ko-KR" i="1" dirty="0" err="1">
                <a:solidFill>
                  <a:srgbClr val="FFFF00"/>
                </a:solidFill>
              </a:rPr>
              <a:t>cs.getInvestor</a:t>
            </a:r>
            <a:r>
              <a:rPr lang="en-US" altLang="ko-KR" i="1" dirty="0">
                <a:solidFill>
                  <a:srgbClr val="FFFF00"/>
                </a:solidFill>
              </a:rPr>
              <a:t>(</a:t>
            </a:r>
            <a:r>
              <a:rPr lang="en-US" altLang="ko-KR" i="1" dirty="0" err="1">
                <a:solidFill>
                  <a:srgbClr val="FFFF00"/>
                </a:solidFill>
              </a:rPr>
              <a:t>i</a:t>
            </a:r>
            <a:r>
              <a:rPr lang="en-US" altLang="ko-KR" i="1" dirty="0">
                <a:solidFill>
                  <a:srgbClr val="FFFF00"/>
                </a:solidFill>
              </a:rPr>
              <a:t>));</a:t>
            </a:r>
          </a:p>
          <a:p>
            <a:pPr lvl="2"/>
            <a:r>
              <a:rPr lang="ko-KR" altLang="en-US" dirty="0"/>
              <a:t>투자자의</a:t>
            </a:r>
            <a:r>
              <a:rPr lang="en-US" altLang="ko-KR" dirty="0"/>
              <a:t> </a:t>
            </a:r>
            <a:r>
              <a:rPr lang="ko-KR" altLang="en-US" dirty="0"/>
              <a:t>주소를 </a:t>
            </a:r>
            <a:r>
              <a:rPr lang="en-US" altLang="ko-KR" dirty="0" err="1"/>
              <a:t>balanceOf</a:t>
            </a:r>
            <a:r>
              <a:rPr lang="ko-KR" altLang="en-US" dirty="0"/>
              <a:t>에 저장하고</a:t>
            </a:r>
            <a:r>
              <a:rPr lang="en-US" altLang="ko-KR" dirty="0"/>
              <a:t>, </a:t>
            </a:r>
            <a:r>
              <a:rPr lang="ko-KR" altLang="en-US" dirty="0"/>
              <a:t>투자액 </a:t>
            </a:r>
            <a:r>
              <a:rPr lang="en-US" altLang="ko-KR" dirty="0"/>
              <a:t>x 100 </a:t>
            </a:r>
            <a:r>
              <a:rPr lang="ko-KR" altLang="en-US" dirty="0"/>
              <a:t>만큼 </a:t>
            </a:r>
            <a:r>
              <a:rPr lang="en-US" altLang="ko-KR" dirty="0"/>
              <a:t>token</a:t>
            </a:r>
            <a:r>
              <a:rPr lang="ko-KR" altLang="en-US" dirty="0"/>
              <a:t>을 배포 받음</a:t>
            </a:r>
            <a:endParaRPr lang="en-US" altLang="ko-KR" dirty="0"/>
          </a:p>
          <a:p>
            <a:pPr lvl="2"/>
            <a:r>
              <a:rPr lang="en-US" altLang="ko-KR" dirty="0"/>
              <a:t>10 ether = 10</a:t>
            </a:r>
            <a:r>
              <a:rPr lang="en-US" altLang="ko-KR" baseline="30000" dirty="0"/>
              <a:t>18</a:t>
            </a:r>
            <a:r>
              <a:rPr lang="en-US" altLang="ko-KR" dirty="0"/>
              <a:t> </a:t>
            </a:r>
            <a:r>
              <a:rPr lang="en-US" altLang="ko-KR" dirty="0" err="1"/>
              <a:t>wei</a:t>
            </a:r>
            <a:r>
              <a:rPr lang="ko-KR" altLang="en-US" dirty="0"/>
              <a:t>이므로</a:t>
            </a:r>
            <a:r>
              <a:rPr lang="en-US" altLang="ko-KR" dirty="0"/>
              <a:t>, 10</a:t>
            </a:r>
            <a:r>
              <a:rPr lang="en-US" altLang="ko-KR" baseline="30000" dirty="0"/>
              <a:t>18</a:t>
            </a:r>
            <a:r>
              <a:rPr lang="en-US" altLang="ko-KR" dirty="0"/>
              <a:t> x 100 x </a:t>
            </a:r>
            <a:r>
              <a:rPr lang="ko-KR" altLang="en-US" dirty="0"/>
              <a:t>투자액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60F68D-5259-40F1-AC01-855861D6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1007BF-1E7D-4FAF-A354-D3CEF555B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25" y="1094998"/>
            <a:ext cx="5354150" cy="150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00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84C5A-52F5-4BB2-B093-1C356E86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4-1 ICO </a:t>
            </a:r>
            <a:r>
              <a:rPr lang="ko-KR" altLang="en-US" dirty="0"/>
              <a:t>웹서비스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68F7B-B364-4BF5-9B8F-E409D143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ko-KR" dirty="0"/>
              <a:t>2-1</a:t>
            </a:r>
            <a:r>
              <a:rPr lang="ko-KR" altLang="en-US" dirty="0"/>
              <a:t>의 </a:t>
            </a:r>
            <a:r>
              <a:rPr lang="en-US" altLang="ko-KR" dirty="0"/>
              <a:t>ICO contract </a:t>
            </a:r>
            <a:r>
              <a:rPr lang="ko-KR" altLang="en-US" dirty="0"/>
              <a:t>배포 과정 수행 </a:t>
            </a:r>
            <a:r>
              <a:rPr lang="en-US" altLang="ko-KR" dirty="0"/>
              <a:t>(10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배포 및 승인된 </a:t>
            </a:r>
            <a:r>
              <a:rPr lang="en-US" altLang="ko-KR" dirty="0"/>
              <a:t>ICO contract </a:t>
            </a:r>
            <a:r>
              <a:rPr lang="ko-KR" altLang="en-US" dirty="0"/>
              <a:t>주소 복사</a:t>
            </a:r>
            <a:endParaRPr lang="en-US" altLang="ko-KR" dirty="0"/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첨부파일의 </a:t>
            </a:r>
            <a:r>
              <a:rPr lang="en-US" altLang="ko-KR" smtClean="0"/>
              <a:t>ico.html </a:t>
            </a:r>
            <a:r>
              <a:rPr lang="ko-KR" altLang="en-US" dirty="0"/>
              <a:t>파일 다운로드 후 아래라인을 수정</a:t>
            </a:r>
            <a:endParaRPr lang="en-US" altLang="ko-KR" dirty="0"/>
          </a:p>
          <a:p>
            <a:pPr lvl="1"/>
            <a:r>
              <a:rPr lang="en-US" altLang="ko-KR" smtClean="0"/>
              <a:t>Ip</a:t>
            </a:r>
            <a:r>
              <a:rPr lang="ko-KR" altLang="en-US" smtClean="0"/>
              <a:t>주소와 포트번호 수정</a:t>
            </a:r>
            <a:endParaRPr lang="en-US" altLang="ko-KR" smtClean="0"/>
          </a:p>
          <a:p>
            <a:pPr lvl="1"/>
            <a:r>
              <a:rPr lang="ko-KR" altLang="en-US" smtClean="0"/>
              <a:t>배포한 컨트랙트 주소와 </a:t>
            </a:r>
            <a:r>
              <a:rPr lang="en-US" altLang="ko-KR" smtClean="0"/>
              <a:t>ABI </a:t>
            </a:r>
            <a:r>
              <a:rPr lang="ko-KR" altLang="en-US" smtClean="0"/>
              <a:t>입력</a:t>
            </a:r>
            <a:endParaRPr lang="en-US" altLang="ko-KR" smtClean="0"/>
          </a:p>
          <a:p>
            <a:pPr lvl="1"/>
            <a:r>
              <a:rPr lang="en-US" altLang="ko-KR" smtClean="0"/>
              <a:t>Ico </a:t>
            </a:r>
            <a:r>
              <a:rPr lang="ko-KR" altLang="en-US" dirty="0"/>
              <a:t>웹페이지 열어 </a:t>
            </a:r>
            <a:r>
              <a:rPr lang="en-US" altLang="ko-KR" dirty="0"/>
              <a:t>ICO </a:t>
            </a:r>
            <a:r>
              <a:rPr lang="ko-KR" altLang="en-US" dirty="0"/>
              <a:t>일정 확인</a:t>
            </a:r>
            <a:endParaRPr lang="en-US" altLang="ko-KR" dirty="0"/>
          </a:p>
          <a:p>
            <a:pPr lvl="1"/>
            <a:r>
              <a:rPr lang="ko-KR" altLang="en-US" dirty="0"/>
              <a:t>판매 시작 시간 및 판매 종료 시간 확인</a:t>
            </a:r>
            <a:endParaRPr lang="en-US" altLang="ko-KR" dirty="0"/>
          </a:p>
          <a:p>
            <a:pPr lvl="1"/>
            <a:r>
              <a:rPr lang="ko-KR" altLang="en-US" dirty="0"/>
              <a:t>현재 시간이 아니면</a:t>
            </a:r>
            <a:r>
              <a:rPr lang="en-US" altLang="ko-KR" dirty="0"/>
              <a:t>,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dirty="0"/>
              <a:t>을 다시 확인</a:t>
            </a:r>
            <a:endParaRPr lang="en-US" altLang="ko-KR" dirty="0"/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Account 2, 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주소를 입력하여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Rich Token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 구입 해보기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2BCA1B-4724-47AA-BD75-439ED0B7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224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EA62C-F720-42D8-8A8B-4C83097D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토큰을 판매 중인 메인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56EEC1-3B03-40D5-B82F-9AD6C599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B1FB20-DD30-438D-8723-3CBEBCBE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13" y="1144289"/>
            <a:ext cx="5693773" cy="52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43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EA62C-F720-42D8-8A8B-4C83097D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4-3 </a:t>
            </a:r>
            <a:r>
              <a:rPr lang="ko-KR" altLang="en-US" dirty="0"/>
              <a:t>토큰 판매가</a:t>
            </a:r>
            <a:r>
              <a:rPr lang="en-US" altLang="ko-KR" dirty="0"/>
              <a:t> </a:t>
            </a:r>
            <a:r>
              <a:rPr lang="ko-KR" altLang="en-US" dirty="0"/>
              <a:t>완료된 메인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56EEC1-3B03-40D5-B82F-9AD6C599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0319DE-F41A-49A1-892E-76542824A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73" y="1014736"/>
            <a:ext cx="5997654" cy="57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1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E4FC0-FE1A-4A69-A212-19CF14D9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4-4 </a:t>
            </a:r>
            <a:r>
              <a:rPr lang="ko-KR" altLang="en-US" dirty="0"/>
              <a:t>자바스크립트 소스 분석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D8AAC-A744-4ECF-BA58-5DC8A76FE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4" y="1094998"/>
            <a:ext cx="8488392" cy="521953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블록체인에 배포된 </a:t>
            </a:r>
            <a:r>
              <a:rPr lang="en-US" altLang="ko-KR" dirty="0"/>
              <a:t>contract </a:t>
            </a:r>
            <a:r>
              <a:rPr lang="ko-KR" altLang="en-US" dirty="0"/>
              <a:t>불러오기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function</a:t>
            </a:r>
            <a:r>
              <a:rPr lang="ko-KR" altLang="en-US" dirty="0"/>
              <a:t> </a:t>
            </a:r>
            <a:r>
              <a:rPr lang="en-US" altLang="ko-KR" dirty="0"/>
              <a:t>invest()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>
              <a:solidFill>
                <a:srgbClr val="FFFF00"/>
              </a:solidFill>
            </a:endParaRPr>
          </a:p>
          <a:p>
            <a:pPr lvl="1"/>
            <a:r>
              <a:rPr lang="en-US" altLang="ko-KR" dirty="0" err="1">
                <a:solidFill>
                  <a:srgbClr val="FFFF00"/>
                </a:solidFill>
              </a:rPr>
              <a:t>personal.unlockAccount</a:t>
            </a:r>
            <a:r>
              <a:rPr lang="en-US" altLang="ko-KR" dirty="0">
                <a:solidFill>
                  <a:srgbClr val="FFFF00"/>
                </a:solidFill>
              </a:rPr>
              <a:t>(…)</a:t>
            </a:r>
            <a:r>
              <a:rPr lang="en-US" altLang="ko-KR" dirty="0"/>
              <a:t>: </a:t>
            </a:r>
            <a:r>
              <a:rPr lang="ko-KR" altLang="en-US" dirty="0"/>
              <a:t>투자자의 계정 </a:t>
            </a:r>
            <a:r>
              <a:rPr lang="en-US" altLang="ko-KR" dirty="0"/>
              <a:t>lock</a:t>
            </a:r>
            <a:r>
              <a:rPr lang="ko-KR" altLang="en-US" dirty="0"/>
              <a:t>을 해제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FFFF00"/>
                </a:solidFill>
              </a:rPr>
              <a:t>contract.invest</a:t>
            </a:r>
            <a:r>
              <a:rPr lang="en-US" altLang="ko-KR" dirty="0">
                <a:solidFill>
                  <a:srgbClr val="FFFF00"/>
                </a:solidFill>
              </a:rPr>
              <a:t>(…)</a:t>
            </a:r>
            <a:r>
              <a:rPr lang="en-US" altLang="ko-KR" dirty="0"/>
              <a:t>: </a:t>
            </a:r>
            <a:r>
              <a:rPr lang="ko-KR" altLang="en-US" dirty="0"/>
              <a:t>투자 금액만큼의 토큰 구입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1A1FA9-F5F6-4097-ADD0-CD5F0AA7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248152-E470-42B8-87C9-943A16EC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43"/>
          <a:stretch/>
        </p:blipFill>
        <p:spPr>
          <a:xfrm>
            <a:off x="1131488" y="2113788"/>
            <a:ext cx="6591574" cy="2336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E57BEC-DC1B-4643-91E5-78C0E9618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343"/>
          <a:stretch/>
        </p:blipFill>
        <p:spPr>
          <a:xfrm>
            <a:off x="1131488" y="1682275"/>
            <a:ext cx="6591574" cy="2336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87E954-3A7E-40BA-AF22-11A804BF3A9C}"/>
              </a:ext>
            </a:extLst>
          </p:cNvPr>
          <p:cNvSpPr/>
          <p:nvPr/>
        </p:nvSpPr>
        <p:spPr>
          <a:xfrm>
            <a:off x="1131488" y="1915937"/>
            <a:ext cx="6591574" cy="197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생략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)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DA35F0-F198-4002-A313-249F7A86B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761" y="2996545"/>
            <a:ext cx="5539027" cy="204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01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E4FC0-FE1A-4A69-A212-19CF14D9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4-4 </a:t>
            </a:r>
            <a:r>
              <a:rPr lang="ko-KR" altLang="en-US" dirty="0"/>
              <a:t>자바스크립트 소스 분석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D8AAC-A744-4ECF-BA58-5DC8A76FE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4" y="1094998"/>
            <a:ext cx="8488392" cy="5219538"/>
          </a:xfrm>
        </p:spPr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초 간격으로 판매 기간 및 총 </a:t>
            </a:r>
            <a:r>
              <a:rPr lang="en-US" altLang="ko-KR" dirty="0"/>
              <a:t>RT </a:t>
            </a:r>
            <a:r>
              <a:rPr lang="ko-KR" altLang="en-US" dirty="0"/>
              <a:t>판매량 갱신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1A1FA9-F5F6-4097-ADD0-CD5F0AA7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ECB777-5437-481D-BB0C-AFD72C4F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0" y="1613413"/>
            <a:ext cx="8065140" cy="461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4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5ED1A-BCBD-4337-B6E3-6E45946A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미니 </a:t>
            </a:r>
            <a:r>
              <a:rPr lang="ko-KR" altLang="en-US" dirty="0" err="1"/>
              <a:t>월렛</a:t>
            </a:r>
            <a:r>
              <a:rPr lang="en-US" altLang="ko-KR" dirty="0"/>
              <a:t>(mini wallet)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B39C7-2180-44F5-9D03-0FE6BFAC58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5.2 </a:t>
            </a:r>
            <a:r>
              <a:rPr lang="ko-KR" altLang="en-US" dirty="0">
                <a:solidFill>
                  <a:schemeClr val="bg1"/>
                </a:solidFill>
              </a:rPr>
              <a:t>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5C3425-12A8-4523-AFB3-7244B43C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550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F5744-3B45-4F91-85BB-CA21BB59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실습</a:t>
            </a:r>
            <a:r>
              <a:rPr lang="en-US" altLang="ko-KR" smtClean="0"/>
              <a:t>] wallet.html </a:t>
            </a:r>
            <a:r>
              <a:rPr lang="ko-KR" altLang="en-US" smtClean="0"/>
              <a:t>수정하기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9E789-590A-4E96-9F69-071F8210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w</a:t>
            </a:r>
            <a:r>
              <a:rPr lang="en-US" altLang="ko-KR" smtClean="0"/>
              <a:t>allet.html</a:t>
            </a:r>
            <a:r>
              <a:rPr lang="ko-KR" altLang="en-US" smtClean="0"/>
              <a:t>은 </a:t>
            </a:r>
            <a:r>
              <a:rPr lang="en-US" altLang="ko-KR" smtClean="0"/>
              <a:t>ETH</a:t>
            </a:r>
            <a:r>
              <a:rPr lang="ko-KR" altLang="en-US" smtClean="0"/>
              <a:t>의 잔고를 보여주고</a:t>
            </a:r>
            <a:r>
              <a:rPr lang="en-US" altLang="ko-KR" smtClean="0"/>
              <a:t>, </a:t>
            </a:r>
            <a:r>
              <a:rPr lang="ko-KR" altLang="en-US" smtClean="0"/>
              <a:t>송금할 수 있는 </a:t>
            </a:r>
            <a:r>
              <a:rPr lang="en-US" altLang="ko-KR" smtClean="0"/>
              <a:t>html/javascript</a:t>
            </a:r>
            <a:r>
              <a:rPr lang="ko-KR" altLang="en-US" smtClean="0"/>
              <a:t>기반의 </a:t>
            </a:r>
            <a:r>
              <a:rPr lang="en-US" altLang="ko-KR" smtClean="0"/>
              <a:t>DAPP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en-US" smtClean="0"/>
              <a:t>실습</a:t>
            </a:r>
            <a:r>
              <a:rPr lang="en-US" altLang="ko-KR" smtClean="0"/>
              <a:t>] ERC20 </a:t>
            </a:r>
            <a:r>
              <a:rPr lang="ko-KR" altLang="en-US" smtClean="0"/>
              <a:t>토큰의 잔고를 보여주고</a:t>
            </a:r>
            <a:r>
              <a:rPr lang="en-US" altLang="ko-KR" smtClean="0"/>
              <a:t>, ERC20 </a:t>
            </a:r>
            <a:r>
              <a:rPr lang="ko-KR" altLang="en-US" smtClean="0"/>
              <a:t>토큰을 송금할 수 있는 기능을 추가한다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0F646-32E8-4DB7-9B55-278F1E28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4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8937F-97AC-4AD6-9FA2-2EDBFFC8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사설 네트워크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99FF8-BCF2-4361-BC40-F5EDE02F9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강의 자료실에서 </a:t>
            </a:r>
            <a:r>
              <a:rPr lang="en-US" altLang="ko-KR" dirty="0" err="1"/>
              <a:t>Geth</a:t>
            </a:r>
            <a:r>
              <a:rPr lang="en-US" altLang="ko-KR" dirty="0"/>
              <a:t> </a:t>
            </a:r>
            <a:r>
              <a:rPr lang="ko-KR" altLang="en-US" dirty="0"/>
              <a:t>사설 네트워크 환경 구축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파일 다운로드 및 압축 풀기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장의 </a:t>
            </a:r>
            <a:r>
              <a:rPr lang="ko-KR" altLang="en-US" dirty="0" err="1"/>
              <a:t>이더리움</a:t>
            </a:r>
            <a:r>
              <a:rPr lang="ko-KR" altLang="en-US" dirty="0"/>
              <a:t> 사설네트워크 구축 과정이 모두 완료되어 있는 사설 네트워크 환경 파일</a:t>
            </a:r>
            <a:endParaRPr lang="en-US" altLang="ko-KR" dirty="0"/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개의 계좌가 존재함</a:t>
            </a:r>
            <a:endParaRPr lang="en-US" altLang="ko-KR" dirty="0"/>
          </a:p>
          <a:p>
            <a:pPr lvl="1"/>
            <a:r>
              <a:rPr lang="ko-KR" altLang="en-US" b="1" u="sng" dirty="0"/>
              <a:t>압축 해제 경로</a:t>
            </a:r>
            <a:r>
              <a:rPr lang="en-US" altLang="ko-KR" b="1" u="sng" dirty="0"/>
              <a:t>: c:\ethereum </a:t>
            </a:r>
            <a:r>
              <a:rPr lang="ko-KR" altLang="en-US" b="1" u="sng" dirty="0"/>
              <a:t>폴더 아래</a:t>
            </a:r>
            <a:endParaRPr lang="en-US" altLang="ko-KR" b="1" u="sng" dirty="0"/>
          </a:p>
          <a:p>
            <a:pPr lvl="1"/>
            <a:endParaRPr lang="en-US" altLang="ko-KR" dirty="0"/>
          </a:p>
          <a:p>
            <a:r>
              <a:rPr lang="ko-KR" altLang="en-US" dirty="0"/>
              <a:t>사설 네트워크 실행</a:t>
            </a:r>
            <a:endParaRPr lang="en-US" altLang="ko-KR" dirty="0"/>
          </a:p>
          <a:p>
            <a:pPr lvl="1"/>
            <a:r>
              <a:rPr lang="en-US" altLang="ko-KR" dirty="0"/>
              <a:t>c:\ethereum\runGeth.bat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B099CF-6B4F-4D71-92D9-FE780BA0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97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8937F-97AC-4AD6-9FA2-2EDBFFC8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trike="sngStrike" dirty="0"/>
              <a:t>2. </a:t>
            </a:r>
            <a:r>
              <a:rPr lang="ko-KR" altLang="en-US" strike="sngStrike" dirty="0"/>
              <a:t>실행 환경 설정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99FF8-BCF2-4361-BC40-F5EDE02F9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Nodejs</a:t>
            </a:r>
            <a:r>
              <a:rPr lang="ko-KR" altLang="en-US" dirty="0"/>
              <a:t> 다운로드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https://nodejs.org/ko/download/</a:t>
            </a:r>
            <a:r>
              <a:rPr lang="en-US" altLang="ko-KR" dirty="0"/>
              <a:t> </a:t>
            </a:r>
            <a:r>
              <a:rPr lang="ko-KR" altLang="en-US" dirty="0"/>
              <a:t>또는 열린 게시판</a:t>
            </a:r>
            <a:endParaRPr lang="en-US" altLang="ko-KR" dirty="0"/>
          </a:p>
          <a:p>
            <a:pPr lvl="1"/>
            <a:r>
              <a:rPr lang="ko-KR" altLang="en-US" dirty="0"/>
              <a:t>설치 패키지 </a:t>
            </a:r>
            <a:r>
              <a:rPr lang="en-US" altLang="ko-KR" dirty="0"/>
              <a:t>(Windows</a:t>
            </a:r>
            <a:r>
              <a:rPr lang="ko-KR" altLang="en-US" dirty="0"/>
              <a:t> </a:t>
            </a:r>
            <a:r>
              <a:rPr lang="en-US" altLang="ko-KR" dirty="0"/>
              <a:t>Installer (.</a:t>
            </a:r>
            <a:r>
              <a:rPr lang="en-US" altLang="ko-KR" dirty="0" err="1"/>
              <a:t>msi</a:t>
            </a:r>
            <a:r>
              <a:rPr lang="en-US" altLang="ko-KR" dirty="0"/>
              <a:t>) </a:t>
            </a:r>
            <a:r>
              <a:rPr lang="ko-KR" altLang="en-US" dirty="0"/>
              <a:t>다운로드 및 설치</a:t>
            </a:r>
            <a:endParaRPr lang="en-US" altLang="ko-KR" dirty="0"/>
          </a:p>
          <a:p>
            <a:r>
              <a:rPr lang="en-US" altLang="ko-KR" dirty="0"/>
              <a:t>Nodejs</a:t>
            </a:r>
            <a:r>
              <a:rPr lang="ko-KR" altLang="en-US" dirty="0"/>
              <a:t>의 </a:t>
            </a:r>
            <a:r>
              <a:rPr lang="en-US" altLang="ko-KR" dirty="0"/>
              <a:t>Web3 </a:t>
            </a:r>
            <a:r>
              <a:rPr lang="ko-KR" altLang="en-US" dirty="0"/>
              <a:t>모듈 다운로드</a:t>
            </a:r>
            <a:endParaRPr lang="en-US" altLang="ko-KR" dirty="0"/>
          </a:p>
          <a:p>
            <a:pPr lvl="1"/>
            <a:r>
              <a:rPr lang="ko-KR" altLang="en-US" dirty="0"/>
              <a:t>시작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en-US" altLang="ko-KR" dirty="0" err="1">
                <a:sym typeface="Wingdings" panose="05000000000000000000" pitchFamily="2" charset="2"/>
              </a:rPr>
              <a:t>cmd</a:t>
            </a:r>
            <a:r>
              <a:rPr lang="en-US" altLang="ko-KR" dirty="0">
                <a:sym typeface="Wingdings" panose="05000000000000000000" pitchFamily="2" charset="2"/>
              </a:rPr>
              <a:t> – </a:t>
            </a:r>
            <a:r>
              <a:rPr lang="ko-KR" altLang="en-US" dirty="0" err="1">
                <a:sym typeface="Wingdings" panose="05000000000000000000" pitchFamily="2" charset="2"/>
              </a:rPr>
              <a:t>명령프롬프트</a:t>
            </a:r>
            <a:r>
              <a:rPr lang="ko-KR" altLang="en-US" dirty="0">
                <a:sym typeface="Wingdings" panose="05000000000000000000" pitchFamily="2" charset="2"/>
              </a:rPr>
              <a:t> 실행</a:t>
            </a:r>
            <a:endParaRPr lang="en-US" altLang="ko-KR" dirty="0"/>
          </a:p>
          <a:p>
            <a:pPr lvl="1"/>
            <a:r>
              <a:rPr lang="ko-KR" altLang="en-US" dirty="0"/>
              <a:t>아래 명령어를 입력 후 모듈 다운로드</a:t>
            </a:r>
            <a:endParaRPr lang="en-US" altLang="ko-KR" dirty="0"/>
          </a:p>
          <a:p>
            <a:pPr lvl="2"/>
            <a:r>
              <a:rPr lang="ko-KR" altLang="en-US" dirty="0"/>
              <a:t>폴더 이동 </a:t>
            </a:r>
            <a:r>
              <a:rPr lang="en-US" altLang="ko-KR" dirty="0"/>
              <a:t>- cd c:\ethereum</a:t>
            </a:r>
          </a:p>
          <a:p>
            <a:pPr lvl="2"/>
            <a:r>
              <a:rPr lang="en-US" altLang="ko-KR" dirty="0"/>
              <a:t>bower</a:t>
            </a:r>
            <a:r>
              <a:rPr lang="ko-KR" altLang="en-US" dirty="0"/>
              <a:t> 다운로드 </a:t>
            </a:r>
            <a:r>
              <a:rPr lang="en-US" altLang="ko-KR" dirty="0"/>
              <a:t>– </a:t>
            </a:r>
            <a:r>
              <a:rPr lang="en-US" altLang="ko-KR" dirty="0" err="1"/>
              <a:t>npm</a:t>
            </a:r>
            <a:r>
              <a:rPr lang="en-US" altLang="ko-KR" dirty="0"/>
              <a:t> install bower</a:t>
            </a:r>
          </a:p>
          <a:p>
            <a:pPr lvl="2"/>
            <a:r>
              <a:rPr lang="en-US" altLang="ko-KR" dirty="0"/>
              <a:t>web3</a:t>
            </a:r>
            <a:r>
              <a:rPr lang="ko-KR" altLang="en-US" dirty="0"/>
              <a:t> </a:t>
            </a:r>
            <a:r>
              <a:rPr lang="ko-KR" altLang="en-US"/>
              <a:t>모듈 </a:t>
            </a:r>
            <a:r>
              <a:rPr lang="ko-KR" altLang="en-US" smtClean="0"/>
              <a:t>다운로드 </a:t>
            </a:r>
            <a:r>
              <a:rPr lang="en-US" altLang="ko-KR" dirty="0"/>
              <a:t>– bower </a:t>
            </a:r>
            <a:r>
              <a:rPr lang="en-US" altLang="ko-KR"/>
              <a:t>install </a:t>
            </a:r>
            <a:r>
              <a:rPr lang="en-US" altLang="ko-KR" smtClean="0"/>
              <a:t>web3</a:t>
            </a:r>
            <a:endParaRPr lang="en-US" altLang="ko-KR" dirty="0"/>
          </a:p>
          <a:p>
            <a:pPr lvl="1"/>
            <a:r>
              <a:rPr lang="ko-KR" altLang="en-US" dirty="0"/>
              <a:t>하위 폴더에 </a:t>
            </a:r>
            <a:r>
              <a:rPr lang="en-US" altLang="ko-KR" dirty="0" err="1"/>
              <a:t>bower_components</a:t>
            </a:r>
            <a:r>
              <a:rPr lang="en-US" altLang="ko-KR" dirty="0"/>
              <a:t> </a:t>
            </a:r>
            <a:r>
              <a:rPr lang="ko-KR" altLang="en-US" dirty="0"/>
              <a:t>폴더 생성 확인</a:t>
            </a:r>
            <a:endParaRPr lang="en-US" altLang="ko-KR" dirty="0"/>
          </a:p>
          <a:p>
            <a:r>
              <a:rPr lang="en-US" altLang="ko-KR" dirty="0"/>
              <a:t>Java script </a:t>
            </a:r>
            <a:r>
              <a:rPr lang="ko-KR" altLang="en-US" dirty="0"/>
              <a:t>파일 복사</a:t>
            </a:r>
            <a:endParaRPr lang="en-US" altLang="ko-KR" dirty="0"/>
          </a:p>
          <a:p>
            <a:pPr lvl="1"/>
            <a:r>
              <a:rPr lang="ko-KR" altLang="en-US" dirty="0"/>
              <a:t>다음 자바스크립트를 </a:t>
            </a:r>
            <a:r>
              <a:rPr lang="en-US" altLang="ko-KR" dirty="0"/>
              <a:t>c:\ethereum\dapps\lib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2"/>
            <a:r>
              <a:rPr lang="en-US" altLang="ko-KR" dirty="0" err="1"/>
              <a:t>bower_components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bignumber.js </a:t>
            </a:r>
            <a:r>
              <a:rPr lang="en-US" altLang="ko-KR" dirty="0">
                <a:sym typeface="Wingdings" panose="05000000000000000000" pitchFamily="2" charset="2"/>
              </a:rPr>
              <a:t> bignumber.min.js</a:t>
            </a:r>
            <a:endParaRPr lang="en-US" altLang="ko-KR" dirty="0"/>
          </a:p>
          <a:p>
            <a:pPr lvl="2"/>
            <a:r>
              <a:rPr lang="en-US" altLang="ko-KR" dirty="0" err="1"/>
              <a:t>bower_components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disk  web3-light.min.js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B099CF-6B4F-4D71-92D9-FE780BA0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38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8937F-97AC-4AD6-9FA2-2EDBFFC8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실행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99FF8-BCF2-4361-BC40-F5EDE02F9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Dapps</a:t>
            </a:r>
            <a:r>
              <a:rPr lang="en-US" altLang="ko-KR" dirty="0"/>
              <a:t> </a:t>
            </a:r>
            <a:r>
              <a:rPr lang="ko-KR" altLang="en-US" dirty="0"/>
              <a:t>관련 폴더 만들기</a:t>
            </a:r>
            <a:endParaRPr lang="en-US" altLang="ko-KR" dirty="0"/>
          </a:p>
          <a:p>
            <a:pPr lvl="1"/>
            <a:r>
              <a:rPr lang="en-US" altLang="ko-KR" dirty="0"/>
              <a:t>C:\ethereum\dapps</a:t>
            </a:r>
          </a:p>
          <a:p>
            <a:pPr lvl="1"/>
            <a:r>
              <a:rPr lang="en-US" altLang="ko-KR" dirty="0"/>
              <a:t>C:\ethereum\dapps\lib</a:t>
            </a:r>
          </a:p>
          <a:p>
            <a:endParaRPr lang="en-US" altLang="ko-KR" dirty="0"/>
          </a:p>
          <a:p>
            <a:r>
              <a:rPr lang="ko-KR" altLang="en-US" smtClean="0"/>
              <a:t>첨부파일에</a:t>
            </a:r>
            <a:r>
              <a:rPr lang="en-US" altLang="ko-KR" smtClean="0"/>
              <a:t> </a:t>
            </a:r>
            <a:r>
              <a:rPr lang="ko-KR" altLang="en-US" smtClean="0"/>
              <a:t>포함된 </a:t>
            </a:r>
            <a:r>
              <a:rPr lang="en-US" altLang="ko-KR" smtClean="0"/>
              <a:t>lib </a:t>
            </a:r>
            <a:r>
              <a:rPr lang="ko-KR" altLang="en-US" smtClean="0"/>
              <a:t>폴더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개의 자바스크립트를 </a:t>
            </a:r>
            <a:r>
              <a:rPr lang="en-US" altLang="ko-KR" smtClean="0"/>
              <a:t>lib </a:t>
            </a:r>
            <a:r>
              <a:rPr lang="ko-KR" altLang="en-US" smtClean="0"/>
              <a:t>폴더로 복사</a:t>
            </a:r>
            <a:endParaRPr lang="en-US" altLang="ko-KR" smtClean="0"/>
          </a:p>
          <a:p>
            <a:pPr lvl="2"/>
            <a:r>
              <a:rPr lang="en-US" altLang="ko-KR" smtClean="0"/>
              <a:t>Bignumer.min.js</a:t>
            </a:r>
            <a:endParaRPr lang="en-US" altLang="ko-KR" dirty="0"/>
          </a:p>
          <a:p>
            <a:pPr lvl="2"/>
            <a:r>
              <a:rPr lang="en-US" altLang="ko-KR" dirty="0"/>
              <a:t>web3-light.js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B099CF-6B4F-4D71-92D9-FE780BA0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05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42392-FE7B-4F9F-A582-34AA44B6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Web3.</a:t>
            </a:r>
            <a:r>
              <a:rPr lang="en-US" altLang="ko-KR" smtClean="0"/>
              <a:t>js </a:t>
            </a:r>
            <a:r>
              <a:rPr lang="en-US" altLang="ko-KR" smtClean="0"/>
              <a:t>library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966040-DC29-435A-9680-82EDC5D0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A199E3-321D-4AE3-9ACB-4F6B1AE1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9977"/>
            <a:ext cx="9144000" cy="534788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90" y="1093318"/>
            <a:ext cx="8640166" cy="504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kern="0">
                <a:solidFill>
                  <a:schemeClr val="bg1"/>
                </a:solidFill>
              </a:rPr>
              <a:t>web3 </a:t>
            </a:r>
            <a:r>
              <a:rPr lang="ko-KR" altLang="en-US" b="0" kern="0">
                <a:solidFill>
                  <a:schemeClr val="bg1"/>
                </a:solidFill>
              </a:rPr>
              <a:t>라이브러리 불러오기</a:t>
            </a: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kern="0">
                <a:solidFill>
                  <a:schemeClr val="bg1"/>
                </a:solidFill>
              </a:rPr>
              <a:t>이더리움 블록체인과 연동하기</a:t>
            </a: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kern="0">
                <a:solidFill>
                  <a:schemeClr val="bg1"/>
                </a:solidFill>
              </a:rPr>
              <a:t>계좌 리스트</a:t>
            </a: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kern="0">
                <a:solidFill>
                  <a:schemeClr val="bg1"/>
                </a:solidFill>
              </a:rPr>
              <a:t>wei</a:t>
            </a:r>
            <a:r>
              <a:rPr lang="ko-KR" altLang="en-US" b="0" kern="0">
                <a:solidFill>
                  <a:schemeClr val="bg1"/>
                </a:solidFill>
              </a:rPr>
              <a:t>단위를 </a:t>
            </a:r>
            <a:r>
              <a:rPr lang="en-US" altLang="ko-KR" b="0" kern="0">
                <a:solidFill>
                  <a:schemeClr val="bg1"/>
                </a:solidFill>
              </a:rPr>
              <a:t>ether</a:t>
            </a:r>
            <a:r>
              <a:rPr lang="ko-KR" altLang="en-US" b="0" kern="0">
                <a:solidFill>
                  <a:schemeClr val="bg1"/>
                </a:solidFill>
              </a:rPr>
              <a:t>단위로 변경</a:t>
            </a: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ker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kern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FE09CC3-D5E6-4808-9C8F-046E39E0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7307"/>
            <a:ext cx="9144000" cy="632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4E0779-CEDF-4F27-908E-F45BFB48C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" y="4321079"/>
            <a:ext cx="6419850" cy="266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49D5AD-13F5-4970-B3C3-2EB2D0AE3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803" y="5416271"/>
            <a:ext cx="9144000" cy="2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2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2">
      <a:majorFont>
        <a:latin typeface="맑은 고딕"/>
        <a:ea typeface="나눔고딕"/>
        <a:cs typeface=""/>
      </a:majorFont>
      <a:minorFont>
        <a:latin typeface="맑은 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5940</TotalTime>
  <Words>1689</Words>
  <Application>Microsoft Office PowerPoint</Application>
  <PresentationFormat>화면 슬라이드 쇼(4:3)</PresentationFormat>
  <Paragraphs>426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나눔고딕</vt:lpstr>
      <vt:lpstr>Arial</vt:lpstr>
      <vt:lpstr>Times New Roman</vt:lpstr>
      <vt:lpstr>Wingdings</vt:lpstr>
      <vt:lpstr>맑은 고딕</vt:lpstr>
      <vt:lpstr>Office 테마</vt:lpstr>
      <vt:lpstr>이더리움 베이직</vt:lpstr>
      <vt:lpstr>Dapp 소개</vt:lpstr>
      <vt:lpstr>5.1 소개</vt:lpstr>
      <vt:lpstr>5.1. 살펴볼 DApp</vt:lpstr>
      <vt:lpstr>미니 월렛(mini wallet)</vt:lpstr>
      <vt:lpstr>1. 사설 네트워크 실행</vt:lpstr>
      <vt:lpstr>2. 실행 환경 설정 (생략)</vt:lpstr>
      <vt:lpstr>2. 실행 환경 설정</vt:lpstr>
      <vt:lpstr>3. Web3.js library </vt:lpstr>
      <vt:lpstr>3. Web3.js library</vt:lpstr>
      <vt:lpstr>3. Web3.js library</vt:lpstr>
      <vt:lpstr>4. 웹페이지 작성</vt:lpstr>
      <vt:lpstr>5. 자바스크립트 소스 분석(1)</vt:lpstr>
      <vt:lpstr>5. 자바스크립트 소스 분석(2)</vt:lpstr>
      <vt:lpstr>5. 자바스크립트 소스 분석(3)</vt:lpstr>
      <vt:lpstr>6. [실습]ether 송금 하기</vt:lpstr>
      <vt:lpstr>슬롯머신</vt:lpstr>
      <vt:lpstr>1. slot.sol 확인하기</vt:lpstr>
      <vt:lpstr>1. slot.sol 확인하기</vt:lpstr>
      <vt:lpstr>1. slot.sol 확인하기</vt:lpstr>
      <vt:lpstr>1. slot.sol 확인하기</vt:lpstr>
      <vt:lpstr>1. slot.sol 확인하기</vt:lpstr>
      <vt:lpstr>1. slot.sol 확인하기</vt:lpstr>
      <vt:lpstr>1. slot.sol 확인하기</vt:lpstr>
      <vt:lpstr>2. slot.sol 배포하기</vt:lpstr>
      <vt:lpstr>2. slot.sol 배포하기</vt:lpstr>
      <vt:lpstr>2. slot.sol 배포하기</vt:lpstr>
      <vt:lpstr>2. slot.sol 배포하기</vt:lpstr>
      <vt:lpstr>2. slot.sol 배포하기</vt:lpstr>
      <vt:lpstr>3. 웹페이지 작성</vt:lpstr>
      <vt:lpstr>3. 웹페이지 작성</vt:lpstr>
      <vt:lpstr>4. [실습] 게임하기</vt:lpstr>
      <vt:lpstr>5. 자바스크립트 코드 확인</vt:lpstr>
      <vt:lpstr>5. 자바스크립트 코드 확인</vt:lpstr>
      <vt:lpstr>5. 자바스크립트 코드 확인</vt:lpstr>
      <vt:lpstr>ICO (Initial Coin Offering)</vt:lpstr>
      <vt:lpstr>1 Rich Token 배포 및 공개 판매</vt:lpstr>
      <vt:lpstr>2 Rich Token 투자하기</vt:lpstr>
      <vt:lpstr>3 토큰 판매 기간 종료 후, 분배</vt:lpstr>
      <vt:lpstr>4 토큰 판매 기간 종료 후, 분배</vt:lpstr>
      <vt:lpstr>5 배포된 토큰 확인</vt:lpstr>
      <vt:lpstr>3-1. 코드 분석 – ICO Contract</vt:lpstr>
      <vt:lpstr>3-2. 코드 분석 – ICO Contract</vt:lpstr>
      <vt:lpstr>3-3. 코드 분석 - RichToken</vt:lpstr>
      <vt:lpstr>4-1 ICO 웹서비스</vt:lpstr>
      <vt:lpstr>4-2 토큰을 판매 중인 메인 화면</vt:lpstr>
      <vt:lpstr>4-3 토큰 판매가 완료된 메인 화면</vt:lpstr>
      <vt:lpstr>4-4 자바스크립트 소스 분석(1)</vt:lpstr>
      <vt:lpstr>4-4 자바스크립트 소스 분석(2)</vt:lpstr>
      <vt:lpstr>[실습] wallet.html 수정하기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이정빈;이대건</dc:creator>
  <cp:lastModifiedBy>이대건</cp:lastModifiedBy>
  <cp:revision>59</cp:revision>
  <dcterms:created xsi:type="dcterms:W3CDTF">2017-12-22T02:11:44Z</dcterms:created>
  <dcterms:modified xsi:type="dcterms:W3CDTF">2018-11-16T18:55:27Z</dcterms:modified>
</cp:coreProperties>
</file>