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84"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47E9C-81B5-4A2C-B8AA-E8457FAC4C4C}" type="datetimeFigureOut">
              <a:rPr lang="ko-KR" altLang="en-US" smtClean="0"/>
              <a:t>2018-11-04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51387-A08D-4C8E-87A2-E33B7CA78E54}" type="slidenum">
              <a:rPr lang="ko-KR" altLang="en-US" smtClean="0"/>
              <a:t>‹#›</a:t>
            </a:fld>
            <a:endParaRPr lang="ko-KR" altLang="en-US"/>
          </a:p>
        </p:txBody>
      </p:sp>
    </p:spTree>
    <p:extLst>
      <p:ext uri="{BB962C8B-B14F-4D97-AF65-F5344CB8AC3E}">
        <p14:creationId xmlns:p14="http://schemas.microsoft.com/office/powerpoint/2010/main" val="203067288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EE51387-A08D-4C8E-87A2-E33B7CA78E54}" type="slidenum">
              <a:rPr lang="ko-KR" altLang="en-US" smtClean="0"/>
              <a:t>1</a:t>
            </a:fld>
            <a:endParaRPr lang="ko-KR" altLang="en-US"/>
          </a:p>
        </p:txBody>
      </p:sp>
    </p:spTree>
    <p:extLst>
      <p:ext uri="{BB962C8B-B14F-4D97-AF65-F5344CB8AC3E}">
        <p14:creationId xmlns:p14="http://schemas.microsoft.com/office/powerpoint/2010/main" val="166318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EE51387-A08D-4C8E-87A2-E33B7CA78E54}" type="slidenum">
              <a:rPr lang="ko-KR" altLang="en-US" smtClean="0"/>
              <a:t>2</a:t>
            </a:fld>
            <a:endParaRPr lang="ko-KR" altLang="en-US"/>
          </a:p>
        </p:txBody>
      </p:sp>
    </p:spTree>
    <p:extLst>
      <p:ext uri="{BB962C8B-B14F-4D97-AF65-F5344CB8AC3E}">
        <p14:creationId xmlns:p14="http://schemas.microsoft.com/office/powerpoint/2010/main" val="206043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6DF0A7-DC0E-4767-BE42-14E1EBE1274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8DC1907-C2B3-46C2-A3F8-9EAC625E1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07D524A-80C6-4C8C-90D3-CE39F321319F}"/>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5" name="바닥글 개체 틀 4">
            <a:extLst>
              <a:ext uri="{FF2B5EF4-FFF2-40B4-BE49-F238E27FC236}">
                <a16:creationId xmlns:a16="http://schemas.microsoft.com/office/drawing/2014/main" id="{AD00AB44-A97E-459A-A5AC-6A4E034EA73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71CAA82-5B30-4316-874D-1FB17BCBD416}"/>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222942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8941E5-023B-4882-94E9-2A50CC9A7CA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D6845E4-BF5A-4CEE-9311-8FFB8ACDF8BB}"/>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06380F7-0182-4048-A097-FCE9DDCDE706}"/>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5" name="바닥글 개체 틀 4">
            <a:extLst>
              <a:ext uri="{FF2B5EF4-FFF2-40B4-BE49-F238E27FC236}">
                <a16:creationId xmlns:a16="http://schemas.microsoft.com/office/drawing/2014/main" id="{328C4048-BCAF-4C6B-9D6C-9F5984BBE2C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321D64B-04E2-4DA5-9599-BAFFF223F793}"/>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393838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92F69BA-6E48-4CFD-AC42-D8E8C8C8525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D7EE45B-CF48-4605-9A58-0C67408E492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C7212F3-251A-462D-AA61-676A0A47DD1B}"/>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5" name="바닥글 개체 틀 4">
            <a:extLst>
              <a:ext uri="{FF2B5EF4-FFF2-40B4-BE49-F238E27FC236}">
                <a16:creationId xmlns:a16="http://schemas.microsoft.com/office/drawing/2014/main" id="{7E810D8D-1E14-4DF5-901D-843031EF162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649429F-0AB7-4EA7-9C61-A35168DF1194}"/>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15469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31EDA-CAD5-40AE-95CE-B40C40D2EA8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E4A81DA-86CA-4D08-8292-6D0C87BBDED6}"/>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2E765FE-90E3-46D3-8A96-7394ABCFE877}"/>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5" name="바닥글 개체 틀 4">
            <a:extLst>
              <a:ext uri="{FF2B5EF4-FFF2-40B4-BE49-F238E27FC236}">
                <a16:creationId xmlns:a16="http://schemas.microsoft.com/office/drawing/2014/main" id="{3234D789-AF7E-42E9-8942-FBADD003916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A181469-496B-4AFC-8C29-A2A85D684801}"/>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309863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CB0A8A-FCCB-4833-9EDA-4079DC7AFC7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5D37419-5F46-40E1-8F63-A5550EADD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3241B54B-8880-443C-9DF9-23BD8D5CEB56}"/>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5" name="바닥글 개체 틀 4">
            <a:extLst>
              <a:ext uri="{FF2B5EF4-FFF2-40B4-BE49-F238E27FC236}">
                <a16:creationId xmlns:a16="http://schemas.microsoft.com/office/drawing/2014/main" id="{B4C05C99-3260-4D92-ABB4-99C220F0296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680261E-26C4-44C5-8EC3-3252E004F2FC}"/>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62528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71F27-2D72-4581-9004-F04260F9FBD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020DFE5-A210-494C-8B5E-C7593CF6284D}"/>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7D4A8964-6C39-4A43-86DC-C073A0E11FFA}"/>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FA8216FE-1529-4D02-AC8C-A32DEE18A190}"/>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6" name="바닥글 개체 틀 5">
            <a:extLst>
              <a:ext uri="{FF2B5EF4-FFF2-40B4-BE49-F238E27FC236}">
                <a16:creationId xmlns:a16="http://schemas.microsoft.com/office/drawing/2014/main" id="{40F0BF97-9848-417E-BABA-308CBE57D59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A8A59BA-C76E-4262-9119-EE914D8C2A07}"/>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400506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79C3A-E50F-4501-B88C-1BFE05F3402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B48A5A3-76DC-4B08-BD88-9215F5D6A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28DFAA2C-DFA0-4BDD-9106-D1390E8F1F57}"/>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4021178E-7E38-47B9-997A-911584A44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BE35E787-ACC1-468F-9C9A-89BA13C052B2}"/>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C63045C-E2F3-4473-A21C-1B2A2F99A86A}"/>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8" name="바닥글 개체 틀 7">
            <a:extLst>
              <a:ext uri="{FF2B5EF4-FFF2-40B4-BE49-F238E27FC236}">
                <a16:creationId xmlns:a16="http://schemas.microsoft.com/office/drawing/2014/main" id="{911BF9C3-7C9F-422F-A021-6535842028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863B86E-AD6D-437A-9C59-360F2AEA24E3}"/>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93817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641D1A-C9A9-49EA-99C3-995C27C5D9B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D7A777F-5697-447E-A901-9B9F6701B774}"/>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4" name="바닥글 개체 틀 3">
            <a:extLst>
              <a:ext uri="{FF2B5EF4-FFF2-40B4-BE49-F238E27FC236}">
                <a16:creationId xmlns:a16="http://schemas.microsoft.com/office/drawing/2014/main" id="{FB1C6E21-1D98-4A5C-A0C9-0FC43A7D302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9AA5597-BC48-4606-B682-CC6941991C58}"/>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165786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DA1506B-A7C2-4182-8F41-E53A740610EF}"/>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3" name="바닥글 개체 틀 2">
            <a:extLst>
              <a:ext uri="{FF2B5EF4-FFF2-40B4-BE49-F238E27FC236}">
                <a16:creationId xmlns:a16="http://schemas.microsoft.com/office/drawing/2014/main" id="{867A6F5E-9E64-4C5D-9C1D-47F9429E9E4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C9DF14C-D06D-43F1-9015-5E5A359EC83D}"/>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171725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9F5515-E0E4-4960-8E30-B7AE9ADE1B5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FF70C77-7C4C-4290-A7E0-0B0998B2D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2D7A4BFF-2E57-4D09-8C40-6A77AAFB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DDCBF2E-A1F6-42F5-8D47-1C3790F70058}"/>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6" name="바닥글 개체 틀 5">
            <a:extLst>
              <a:ext uri="{FF2B5EF4-FFF2-40B4-BE49-F238E27FC236}">
                <a16:creationId xmlns:a16="http://schemas.microsoft.com/office/drawing/2014/main" id="{7AF45DC2-7EA3-45AF-835A-5793AF868A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D85FB0F-8D32-43FF-83F2-9E0C0A0F3283}"/>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176528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9AECD9-B256-404C-805D-9BAC0723D6E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012FBA4-97F6-4BA3-B130-7263BB033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484352E-8C55-4933-842D-AB75A7DFD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6CF3949-E8F9-4055-B9BA-DA7083C26657}"/>
              </a:ext>
            </a:extLst>
          </p:cNvPr>
          <p:cNvSpPr>
            <a:spLocks noGrp="1"/>
          </p:cNvSpPr>
          <p:nvPr>
            <p:ph type="dt" sz="half" idx="10"/>
          </p:nvPr>
        </p:nvSpPr>
        <p:spPr/>
        <p:txBody>
          <a:bodyPr/>
          <a:lstStyle/>
          <a:p>
            <a:fld id="{9558A96E-4D03-4471-BCC4-277213F23AE9}" type="datetimeFigureOut">
              <a:rPr lang="ko-KR" altLang="en-US" smtClean="0"/>
              <a:t>2018-11-04</a:t>
            </a:fld>
            <a:endParaRPr lang="ko-KR" altLang="en-US"/>
          </a:p>
        </p:txBody>
      </p:sp>
      <p:sp>
        <p:nvSpPr>
          <p:cNvPr id="6" name="바닥글 개체 틀 5">
            <a:extLst>
              <a:ext uri="{FF2B5EF4-FFF2-40B4-BE49-F238E27FC236}">
                <a16:creationId xmlns:a16="http://schemas.microsoft.com/office/drawing/2014/main" id="{183790EC-D08D-4AE8-B637-AA33AFA7D9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CA08A2C-AC04-4FCD-887E-5BB39311288A}"/>
              </a:ext>
            </a:extLst>
          </p:cNvPr>
          <p:cNvSpPr>
            <a:spLocks noGrp="1"/>
          </p:cNvSpPr>
          <p:nvPr>
            <p:ph type="sldNum" sz="quarter" idx="12"/>
          </p:nvPr>
        </p:nvSpPr>
        <p:spPr/>
        <p:txBody>
          <a:body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375619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40A8269-77EA-4F28-919F-3F0D0A851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C0DA32F-BA0E-4E71-BF5E-A27E26DFE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B932318-AE06-4401-8703-6961BD848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8A96E-4D03-4471-BCC4-277213F23AE9}" type="datetimeFigureOut">
              <a:rPr lang="ko-KR" altLang="en-US" smtClean="0"/>
              <a:t>2018-11-04</a:t>
            </a:fld>
            <a:endParaRPr lang="ko-KR" altLang="en-US"/>
          </a:p>
        </p:txBody>
      </p:sp>
      <p:sp>
        <p:nvSpPr>
          <p:cNvPr id="5" name="바닥글 개체 틀 4">
            <a:extLst>
              <a:ext uri="{FF2B5EF4-FFF2-40B4-BE49-F238E27FC236}">
                <a16:creationId xmlns:a16="http://schemas.microsoft.com/office/drawing/2014/main" id="{CE6227C2-8C4E-4199-BA8A-C98C287D5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300EDE3-FC16-4AF4-8888-1ACD1F667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0D74A-439E-48AC-A32C-64010D2F4F8A}" type="slidenum">
              <a:rPr lang="ko-KR" altLang="en-US" smtClean="0"/>
              <a:t>‹#›</a:t>
            </a:fld>
            <a:endParaRPr lang="ko-KR" altLang="en-US"/>
          </a:p>
        </p:txBody>
      </p:sp>
    </p:spTree>
    <p:extLst>
      <p:ext uri="{BB962C8B-B14F-4D97-AF65-F5344CB8AC3E}">
        <p14:creationId xmlns:p14="http://schemas.microsoft.com/office/powerpoint/2010/main" val="143423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원통형 20">
            <a:extLst>
              <a:ext uri="{FF2B5EF4-FFF2-40B4-BE49-F238E27FC236}">
                <a16:creationId xmlns:a16="http://schemas.microsoft.com/office/drawing/2014/main" id="{EA9BFE76-E34C-489F-B6CC-E4C70995D5AB}"/>
              </a:ext>
            </a:extLst>
          </p:cNvPr>
          <p:cNvSpPr/>
          <p:nvPr/>
        </p:nvSpPr>
        <p:spPr>
          <a:xfrm>
            <a:off x="3856071" y="1871749"/>
            <a:ext cx="4479858" cy="3253403"/>
          </a:xfrm>
          <a:prstGeom prst="can">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 name="직사각형 3">
            <a:extLst>
              <a:ext uri="{FF2B5EF4-FFF2-40B4-BE49-F238E27FC236}">
                <a16:creationId xmlns:a16="http://schemas.microsoft.com/office/drawing/2014/main" id="{728FC098-B4F9-4FE8-AA7B-01EBFDFC74AD}"/>
              </a:ext>
            </a:extLst>
          </p:cNvPr>
          <p:cNvSpPr/>
          <p:nvPr/>
        </p:nvSpPr>
        <p:spPr>
          <a:xfrm>
            <a:off x="4647129" y="2965717"/>
            <a:ext cx="2897742" cy="810816"/>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mj-lt"/>
              </a:rPr>
              <a:t>User</a:t>
            </a:r>
            <a:r>
              <a:rPr lang="ko-KR" altLang="en-US" sz="2000" dirty="0">
                <a:latin typeface="+mj-lt"/>
              </a:rPr>
              <a:t> </a:t>
            </a:r>
            <a:r>
              <a:rPr lang="en-US" altLang="ko-KR" sz="2000" dirty="0">
                <a:latin typeface="+mj-lt"/>
              </a:rPr>
              <a:t>Information Table</a:t>
            </a:r>
            <a:endParaRPr lang="ko-KR" altLang="en-US" sz="2000" dirty="0">
              <a:latin typeface="+mj-lt"/>
            </a:endParaRPr>
          </a:p>
        </p:txBody>
      </p:sp>
      <p:sp>
        <p:nvSpPr>
          <p:cNvPr id="6" name="직사각형 5">
            <a:extLst>
              <a:ext uri="{FF2B5EF4-FFF2-40B4-BE49-F238E27FC236}">
                <a16:creationId xmlns:a16="http://schemas.microsoft.com/office/drawing/2014/main" id="{05D0F9EC-FA33-439F-BAEA-DF19B8988BA3}"/>
              </a:ext>
            </a:extLst>
          </p:cNvPr>
          <p:cNvSpPr/>
          <p:nvPr/>
        </p:nvSpPr>
        <p:spPr>
          <a:xfrm>
            <a:off x="6148100" y="3931903"/>
            <a:ext cx="1979196" cy="810816"/>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mj-lt"/>
              </a:rPr>
              <a:t>Photo Table</a:t>
            </a:r>
            <a:endParaRPr lang="ko-KR" altLang="en-US" sz="2000" dirty="0">
              <a:latin typeface="+mj-lt"/>
            </a:endParaRPr>
          </a:p>
        </p:txBody>
      </p:sp>
      <p:sp>
        <p:nvSpPr>
          <p:cNvPr id="22" name="순서도: 처리 21">
            <a:extLst>
              <a:ext uri="{FF2B5EF4-FFF2-40B4-BE49-F238E27FC236}">
                <a16:creationId xmlns:a16="http://schemas.microsoft.com/office/drawing/2014/main" id="{45D86246-0BB8-4538-B64A-C80B974A3FD4}"/>
              </a:ext>
            </a:extLst>
          </p:cNvPr>
          <p:cNvSpPr/>
          <p:nvPr/>
        </p:nvSpPr>
        <p:spPr>
          <a:xfrm>
            <a:off x="157186" y="384281"/>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Request_user_list</a:t>
            </a:r>
            <a:r>
              <a:rPr lang="en-US" altLang="ko-KR" dirty="0"/>
              <a:t>()</a:t>
            </a:r>
            <a:endParaRPr lang="ko-KR" altLang="en-US" dirty="0"/>
          </a:p>
        </p:txBody>
      </p:sp>
      <p:sp>
        <p:nvSpPr>
          <p:cNvPr id="23" name="순서도: 처리 22">
            <a:extLst>
              <a:ext uri="{FF2B5EF4-FFF2-40B4-BE49-F238E27FC236}">
                <a16:creationId xmlns:a16="http://schemas.microsoft.com/office/drawing/2014/main" id="{7CD30703-79C6-4F6A-A8FE-F9C60B9EFBCB}"/>
              </a:ext>
            </a:extLst>
          </p:cNvPr>
          <p:cNvSpPr/>
          <p:nvPr/>
        </p:nvSpPr>
        <p:spPr>
          <a:xfrm>
            <a:off x="157186" y="1491409"/>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Save_phtographer_info</a:t>
            </a:r>
            <a:r>
              <a:rPr lang="en-US" altLang="ko-KR" dirty="0"/>
              <a:t>()</a:t>
            </a:r>
          </a:p>
          <a:p>
            <a:pPr algn="ctr"/>
            <a:r>
              <a:rPr lang="en-US" altLang="ko-KR" dirty="0" err="1"/>
              <a:t>Save_phtographee_info</a:t>
            </a:r>
            <a:r>
              <a:rPr lang="en-US" altLang="ko-KR" dirty="0"/>
              <a:t>()</a:t>
            </a:r>
            <a:endParaRPr lang="ko-KR" altLang="en-US" dirty="0"/>
          </a:p>
        </p:txBody>
      </p:sp>
      <p:sp>
        <p:nvSpPr>
          <p:cNvPr id="24" name="순서도: 처리 23">
            <a:extLst>
              <a:ext uri="{FF2B5EF4-FFF2-40B4-BE49-F238E27FC236}">
                <a16:creationId xmlns:a16="http://schemas.microsoft.com/office/drawing/2014/main" id="{E3126563-0189-4D22-9D82-028E9AC3A1BE}"/>
              </a:ext>
            </a:extLst>
          </p:cNvPr>
          <p:cNvSpPr/>
          <p:nvPr/>
        </p:nvSpPr>
        <p:spPr>
          <a:xfrm>
            <a:off x="157186" y="2598537"/>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Request_photographer_info</a:t>
            </a:r>
            <a:r>
              <a:rPr lang="en-US" altLang="ko-KR" dirty="0"/>
              <a:t>()</a:t>
            </a:r>
            <a:endParaRPr lang="ko-KR" altLang="en-US" dirty="0"/>
          </a:p>
        </p:txBody>
      </p:sp>
      <p:sp>
        <p:nvSpPr>
          <p:cNvPr id="25" name="순서도: 처리 24">
            <a:extLst>
              <a:ext uri="{FF2B5EF4-FFF2-40B4-BE49-F238E27FC236}">
                <a16:creationId xmlns:a16="http://schemas.microsoft.com/office/drawing/2014/main" id="{63A790A8-972B-43B8-ABE5-84B248823AC3}"/>
              </a:ext>
            </a:extLst>
          </p:cNvPr>
          <p:cNvSpPr/>
          <p:nvPr/>
        </p:nvSpPr>
        <p:spPr>
          <a:xfrm>
            <a:off x="157186" y="3705665"/>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Request_photo_list</a:t>
            </a:r>
            <a:r>
              <a:rPr lang="en-US" altLang="ko-KR" dirty="0"/>
              <a:t>()</a:t>
            </a:r>
            <a:endParaRPr lang="ko-KR" altLang="en-US" dirty="0"/>
          </a:p>
        </p:txBody>
      </p:sp>
      <p:sp>
        <p:nvSpPr>
          <p:cNvPr id="26" name="순서도: 처리 25">
            <a:extLst>
              <a:ext uri="{FF2B5EF4-FFF2-40B4-BE49-F238E27FC236}">
                <a16:creationId xmlns:a16="http://schemas.microsoft.com/office/drawing/2014/main" id="{AF497DE4-4F15-47D9-88AD-0EC3F5E29C9C}"/>
              </a:ext>
            </a:extLst>
          </p:cNvPr>
          <p:cNvSpPr/>
          <p:nvPr/>
        </p:nvSpPr>
        <p:spPr>
          <a:xfrm>
            <a:off x="157186" y="4812793"/>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Request_photographer_list</a:t>
            </a:r>
            <a:r>
              <a:rPr lang="en-US" altLang="ko-KR" dirty="0"/>
              <a:t>()</a:t>
            </a:r>
            <a:endParaRPr lang="ko-KR" altLang="en-US" dirty="0"/>
          </a:p>
        </p:txBody>
      </p:sp>
      <p:sp>
        <p:nvSpPr>
          <p:cNvPr id="27" name="순서도: 처리 26">
            <a:extLst>
              <a:ext uri="{FF2B5EF4-FFF2-40B4-BE49-F238E27FC236}">
                <a16:creationId xmlns:a16="http://schemas.microsoft.com/office/drawing/2014/main" id="{DF40BA1D-AE92-480E-8E3D-305CC6AB192F}"/>
              </a:ext>
            </a:extLst>
          </p:cNvPr>
          <p:cNvSpPr/>
          <p:nvPr/>
        </p:nvSpPr>
        <p:spPr>
          <a:xfrm>
            <a:off x="157186" y="5910975"/>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Request_prior_conversation</a:t>
            </a:r>
            <a:r>
              <a:rPr lang="en-US" altLang="ko-KR" dirty="0"/>
              <a:t>()</a:t>
            </a:r>
            <a:endParaRPr lang="ko-KR" altLang="en-US" dirty="0"/>
          </a:p>
        </p:txBody>
      </p:sp>
      <p:sp>
        <p:nvSpPr>
          <p:cNvPr id="28" name="순서도: 처리 27">
            <a:extLst>
              <a:ext uri="{FF2B5EF4-FFF2-40B4-BE49-F238E27FC236}">
                <a16:creationId xmlns:a16="http://schemas.microsoft.com/office/drawing/2014/main" id="{B1328547-A8AA-4654-B362-3E8150B2CC73}"/>
              </a:ext>
            </a:extLst>
          </p:cNvPr>
          <p:cNvSpPr/>
          <p:nvPr/>
        </p:nvSpPr>
        <p:spPr>
          <a:xfrm>
            <a:off x="4446911" y="384281"/>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Sending_message</a:t>
            </a:r>
            <a:r>
              <a:rPr lang="en-US" altLang="ko-KR" dirty="0"/>
              <a:t>()</a:t>
            </a:r>
            <a:endParaRPr lang="ko-KR" altLang="en-US" dirty="0"/>
          </a:p>
        </p:txBody>
      </p:sp>
      <p:sp>
        <p:nvSpPr>
          <p:cNvPr id="29" name="순서도: 처리 28">
            <a:extLst>
              <a:ext uri="{FF2B5EF4-FFF2-40B4-BE49-F238E27FC236}">
                <a16:creationId xmlns:a16="http://schemas.microsoft.com/office/drawing/2014/main" id="{75D9DC55-26B3-4FFE-85B4-BFFB815966E0}"/>
              </a:ext>
            </a:extLst>
          </p:cNvPr>
          <p:cNvSpPr/>
          <p:nvPr/>
        </p:nvSpPr>
        <p:spPr>
          <a:xfrm>
            <a:off x="8682659" y="384281"/>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Save_photo</a:t>
            </a:r>
            <a:r>
              <a:rPr lang="en-US" altLang="ko-KR" dirty="0"/>
              <a:t>()</a:t>
            </a:r>
            <a:endParaRPr lang="ko-KR" altLang="en-US" dirty="0"/>
          </a:p>
        </p:txBody>
      </p:sp>
      <p:sp>
        <p:nvSpPr>
          <p:cNvPr id="30" name="순서도: 처리 29">
            <a:extLst>
              <a:ext uri="{FF2B5EF4-FFF2-40B4-BE49-F238E27FC236}">
                <a16:creationId xmlns:a16="http://schemas.microsoft.com/office/drawing/2014/main" id="{CB1D9C5F-F0D9-4B0E-ABA0-A361D6BFE354}"/>
              </a:ext>
            </a:extLst>
          </p:cNvPr>
          <p:cNvSpPr/>
          <p:nvPr/>
        </p:nvSpPr>
        <p:spPr>
          <a:xfrm>
            <a:off x="8682659" y="1491409"/>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Delete_photo</a:t>
            </a:r>
            <a:r>
              <a:rPr lang="en-US" altLang="ko-KR" dirty="0"/>
              <a:t>()</a:t>
            </a:r>
            <a:endParaRPr lang="ko-KR" altLang="en-US" dirty="0"/>
          </a:p>
        </p:txBody>
      </p:sp>
      <p:sp>
        <p:nvSpPr>
          <p:cNvPr id="31" name="순서도: 처리 30">
            <a:extLst>
              <a:ext uri="{FF2B5EF4-FFF2-40B4-BE49-F238E27FC236}">
                <a16:creationId xmlns:a16="http://schemas.microsoft.com/office/drawing/2014/main" id="{A217C2DF-300C-46FA-991A-AF7D8B082D3D}"/>
              </a:ext>
            </a:extLst>
          </p:cNvPr>
          <p:cNvSpPr/>
          <p:nvPr/>
        </p:nvSpPr>
        <p:spPr>
          <a:xfrm>
            <a:off x="8682659" y="2598537"/>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Request_rating</a:t>
            </a:r>
            <a:r>
              <a:rPr lang="en-US" altLang="ko-KR" dirty="0"/>
              <a:t>()</a:t>
            </a:r>
            <a:endParaRPr lang="ko-KR" altLang="en-US" dirty="0"/>
          </a:p>
        </p:txBody>
      </p:sp>
      <p:sp>
        <p:nvSpPr>
          <p:cNvPr id="32" name="순서도: 처리 31">
            <a:extLst>
              <a:ext uri="{FF2B5EF4-FFF2-40B4-BE49-F238E27FC236}">
                <a16:creationId xmlns:a16="http://schemas.microsoft.com/office/drawing/2014/main" id="{518AAAD1-C7AC-4728-B1C9-F1ECF76971E6}"/>
              </a:ext>
            </a:extLst>
          </p:cNvPr>
          <p:cNvSpPr/>
          <p:nvPr/>
        </p:nvSpPr>
        <p:spPr>
          <a:xfrm>
            <a:off x="8682659" y="3705665"/>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Save_rating</a:t>
            </a:r>
            <a:r>
              <a:rPr lang="en-US" altLang="ko-KR" dirty="0"/>
              <a:t>()</a:t>
            </a:r>
            <a:endParaRPr lang="ko-KR" altLang="en-US" dirty="0"/>
          </a:p>
        </p:txBody>
      </p:sp>
      <p:sp>
        <p:nvSpPr>
          <p:cNvPr id="33" name="순서도: 처리 32">
            <a:extLst>
              <a:ext uri="{FF2B5EF4-FFF2-40B4-BE49-F238E27FC236}">
                <a16:creationId xmlns:a16="http://schemas.microsoft.com/office/drawing/2014/main" id="{5CD32A5F-731B-4552-9E56-59B58D0A0B01}"/>
              </a:ext>
            </a:extLst>
          </p:cNvPr>
          <p:cNvSpPr/>
          <p:nvPr/>
        </p:nvSpPr>
        <p:spPr>
          <a:xfrm>
            <a:off x="8682659" y="4812793"/>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Save_number_of_Like</a:t>
            </a:r>
            <a:r>
              <a:rPr lang="en-US" altLang="ko-KR" dirty="0"/>
              <a:t>()</a:t>
            </a:r>
            <a:endParaRPr lang="ko-KR" altLang="en-US" dirty="0"/>
          </a:p>
        </p:txBody>
      </p:sp>
      <p:sp>
        <p:nvSpPr>
          <p:cNvPr id="34" name="순서도: 처리 33">
            <a:extLst>
              <a:ext uri="{FF2B5EF4-FFF2-40B4-BE49-F238E27FC236}">
                <a16:creationId xmlns:a16="http://schemas.microsoft.com/office/drawing/2014/main" id="{18FF3F83-4630-4F30-ACA5-9E998932930D}"/>
              </a:ext>
            </a:extLst>
          </p:cNvPr>
          <p:cNvSpPr/>
          <p:nvPr/>
        </p:nvSpPr>
        <p:spPr>
          <a:xfrm>
            <a:off x="8682659" y="5910975"/>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Save_comment</a:t>
            </a:r>
            <a:r>
              <a:rPr lang="en-US" altLang="ko-KR" dirty="0"/>
              <a:t>()</a:t>
            </a:r>
            <a:endParaRPr lang="ko-KR" altLang="en-US" dirty="0"/>
          </a:p>
        </p:txBody>
      </p:sp>
      <p:sp>
        <p:nvSpPr>
          <p:cNvPr id="35" name="순서도: 처리 34">
            <a:extLst>
              <a:ext uri="{FF2B5EF4-FFF2-40B4-BE49-F238E27FC236}">
                <a16:creationId xmlns:a16="http://schemas.microsoft.com/office/drawing/2014/main" id="{E19C9D22-D2B2-4C27-8DFD-04D10184470C}"/>
              </a:ext>
            </a:extLst>
          </p:cNvPr>
          <p:cNvSpPr/>
          <p:nvPr/>
        </p:nvSpPr>
        <p:spPr>
          <a:xfrm>
            <a:off x="4446911" y="5910975"/>
            <a:ext cx="3286628"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Request_selected_photo</a:t>
            </a:r>
            <a:r>
              <a:rPr lang="en-US" altLang="ko-KR" dirty="0"/>
              <a:t>()</a:t>
            </a:r>
            <a:endParaRPr lang="ko-KR" altLang="en-US" dirty="0"/>
          </a:p>
        </p:txBody>
      </p:sp>
      <p:sp>
        <p:nvSpPr>
          <p:cNvPr id="5" name="직사각형 4">
            <a:extLst>
              <a:ext uri="{FF2B5EF4-FFF2-40B4-BE49-F238E27FC236}">
                <a16:creationId xmlns:a16="http://schemas.microsoft.com/office/drawing/2014/main" id="{71BD0F05-3223-42FA-9DB9-E9E1180FB0D0}"/>
              </a:ext>
            </a:extLst>
          </p:cNvPr>
          <p:cNvSpPr/>
          <p:nvPr/>
        </p:nvSpPr>
        <p:spPr>
          <a:xfrm>
            <a:off x="4053154" y="3931903"/>
            <a:ext cx="1979196" cy="810816"/>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mj-lt"/>
              </a:rPr>
              <a:t>Message Table</a:t>
            </a:r>
            <a:endParaRPr lang="ko-KR" altLang="en-US" sz="2000" dirty="0">
              <a:latin typeface="+mj-lt"/>
            </a:endParaRPr>
          </a:p>
        </p:txBody>
      </p:sp>
      <p:cxnSp>
        <p:nvCxnSpPr>
          <p:cNvPr id="37" name="직선 화살표 연결선 36">
            <a:extLst>
              <a:ext uri="{FF2B5EF4-FFF2-40B4-BE49-F238E27FC236}">
                <a16:creationId xmlns:a16="http://schemas.microsoft.com/office/drawing/2014/main" id="{4AD16C36-BFFF-4DE9-8F87-3E170E558952}"/>
              </a:ext>
            </a:extLst>
          </p:cNvPr>
          <p:cNvCxnSpPr>
            <a:stCxn id="28" idx="2"/>
            <a:endCxn id="21" idx="1"/>
          </p:cNvCxnSpPr>
          <p:nvPr/>
        </p:nvCxnSpPr>
        <p:spPr>
          <a:xfrm>
            <a:off x="6090225" y="938078"/>
            <a:ext cx="5775" cy="93367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DEA43465-D787-40F6-BDD7-0A0927D1B53C}"/>
              </a:ext>
            </a:extLst>
          </p:cNvPr>
          <p:cNvCxnSpPr>
            <a:cxnSpLocks/>
            <a:stCxn id="22" idx="3"/>
          </p:cNvCxnSpPr>
          <p:nvPr/>
        </p:nvCxnSpPr>
        <p:spPr>
          <a:xfrm>
            <a:off x="3443814" y="661180"/>
            <a:ext cx="1359678" cy="123014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D1BCF446-3A5A-4F71-9CD2-8FF25B789AF1}"/>
              </a:ext>
            </a:extLst>
          </p:cNvPr>
          <p:cNvCxnSpPr>
            <a:cxnSpLocks/>
            <a:stCxn id="23" idx="3"/>
          </p:cNvCxnSpPr>
          <p:nvPr/>
        </p:nvCxnSpPr>
        <p:spPr>
          <a:xfrm>
            <a:off x="3443814" y="1768308"/>
            <a:ext cx="412257" cy="44000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30637AE-FCE3-413A-AD8C-B169A7D3BDEF}"/>
              </a:ext>
            </a:extLst>
          </p:cNvPr>
          <p:cNvCxnSpPr>
            <a:cxnSpLocks/>
            <a:stCxn id="29" idx="1"/>
          </p:cNvCxnSpPr>
          <p:nvPr/>
        </p:nvCxnSpPr>
        <p:spPr>
          <a:xfrm flipH="1">
            <a:off x="7581422" y="661180"/>
            <a:ext cx="1101237" cy="133292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88066D79-AC8D-43F3-941E-4CF5A291771D}"/>
              </a:ext>
            </a:extLst>
          </p:cNvPr>
          <p:cNvCxnSpPr>
            <a:cxnSpLocks/>
            <a:stCxn id="30" idx="1"/>
          </p:cNvCxnSpPr>
          <p:nvPr/>
        </p:nvCxnSpPr>
        <p:spPr>
          <a:xfrm flipH="1">
            <a:off x="8208722" y="1768308"/>
            <a:ext cx="473937" cy="3803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4E371C32-9CAE-49A7-BA39-29A84FBCCE96}"/>
              </a:ext>
            </a:extLst>
          </p:cNvPr>
          <p:cNvCxnSpPr>
            <a:cxnSpLocks/>
            <a:stCxn id="31" idx="1"/>
          </p:cNvCxnSpPr>
          <p:nvPr/>
        </p:nvCxnSpPr>
        <p:spPr>
          <a:xfrm flipH="1">
            <a:off x="8335929" y="2875436"/>
            <a:ext cx="346730" cy="89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2ACD8157-0A70-4021-A9A8-2B6E01B1CD80}"/>
              </a:ext>
            </a:extLst>
          </p:cNvPr>
          <p:cNvCxnSpPr>
            <a:cxnSpLocks/>
          </p:cNvCxnSpPr>
          <p:nvPr/>
        </p:nvCxnSpPr>
        <p:spPr>
          <a:xfrm flipH="1">
            <a:off x="10258492" y="3982564"/>
            <a:ext cx="134963" cy="0"/>
          </a:xfrm>
          <a:prstGeom prst="straightConnector1">
            <a:avLst/>
          </a:prstGeom>
          <a:ln w="12700">
            <a:noFill/>
            <a:headEnd type="triangle"/>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49BB0E4A-CC51-41E9-9125-970F4D08C61C}"/>
              </a:ext>
            </a:extLst>
          </p:cNvPr>
          <p:cNvCxnSpPr>
            <a:cxnSpLocks/>
            <a:stCxn id="33" idx="1"/>
          </p:cNvCxnSpPr>
          <p:nvPr/>
        </p:nvCxnSpPr>
        <p:spPr>
          <a:xfrm flipH="1" flipV="1">
            <a:off x="8283336" y="4840005"/>
            <a:ext cx="399323" cy="24968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FC285149-BD68-486C-8D71-17D4FEC294EC}"/>
              </a:ext>
            </a:extLst>
          </p:cNvPr>
          <p:cNvCxnSpPr>
            <a:cxnSpLocks/>
            <a:stCxn id="34" idx="1"/>
          </p:cNvCxnSpPr>
          <p:nvPr/>
        </p:nvCxnSpPr>
        <p:spPr>
          <a:xfrm flipH="1" flipV="1">
            <a:off x="7733539" y="5019618"/>
            <a:ext cx="949120" cy="116825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AC691412-C92E-4880-9BD0-2C74A15EFC98}"/>
              </a:ext>
            </a:extLst>
          </p:cNvPr>
          <p:cNvCxnSpPr>
            <a:cxnSpLocks/>
            <a:stCxn id="35" idx="0"/>
            <a:endCxn id="21" idx="3"/>
          </p:cNvCxnSpPr>
          <p:nvPr/>
        </p:nvCxnSpPr>
        <p:spPr>
          <a:xfrm flipV="1">
            <a:off x="6090225" y="5125152"/>
            <a:ext cx="5775" cy="78582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45BDD00A-219D-4FB8-B2BB-E4DCEE22A8E0}"/>
              </a:ext>
            </a:extLst>
          </p:cNvPr>
          <p:cNvCxnSpPr>
            <a:cxnSpLocks/>
            <a:endCxn id="27" idx="3"/>
          </p:cNvCxnSpPr>
          <p:nvPr/>
        </p:nvCxnSpPr>
        <p:spPr>
          <a:xfrm flipH="1">
            <a:off x="3443814" y="5019618"/>
            <a:ext cx="1003097" cy="116825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C67887DC-E36C-440C-8634-4DE34420045E}"/>
              </a:ext>
            </a:extLst>
          </p:cNvPr>
          <p:cNvCxnSpPr>
            <a:cxnSpLocks/>
            <a:endCxn id="26" idx="3"/>
          </p:cNvCxnSpPr>
          <p:nvPr/>
        </p:nvCxnSpPr>
        <p:spPr>
          <a:xfrm flipH="1">
            <a:off x="3443814" y="4781572"/>
            <a:ext cx="412257" cy="30812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99E25AA7-19E2-4C46-9CBA-05274B5BE96F}"/>
              </a:ext>
            </a:extLst>
          </p:cNvPr>
          <p:cNvCxnSpPr>
            <a:cxnSpLocks/>
            <a:endCxn id="25" idx="3"/>
          </p:cNvCxnSpPr>
          <p:nvPr/>
        </p:nvCxnSpPr>
        <p:spPr>
          <a:xfrm flipH="1" flipV="1">
            <a:off x="3443814" y="3982564"/>
            <a:ext cx="375836" cy="1318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A3394524-BA0C-405A-BBF4-F4275A347CD6}"/>
              </a:ext>
            </a:extLst>
          </p:cNvPr>
          <p:cNvCxnSpPr>
            <a:cxnSpLocks/>
            <a:stCxn id="24" idx="3"/>
          </p:cNvCxnSpPr>
          <p:nvPr/>
        </p:nvCxnSpPr>
        <p:spPr>
          <a:xfrm>
            <a:off x="3443814" y="2875436"/>
            <a:ext cx="412257" cy="89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E6374EB8-0AD6-4005-BF77-B6C0472EFF32}"/>
              </a:ext>
            </a:extLst>
          </p:cNvPr>
          <p:cNvCxnSpPr>
            <a:cxnSpLocks/>
            <a:stCxn id="32" idx="1"/>
          </p:cNvCxnSpPr>
          <p:nvPr/>
        </p:nvCxnSpPr>
        <p:spPr>
          <a:xfrm flipH="1">
            <a:off x="8316785" y="3982564"/>
            <a:ext cx="365874" cy="1318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90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원통형 20">
            <a:extLst>
              <a:ext uri="{FF2B5EF4-FFF2-40B4-BE49-F238E27FC236}">
                <a16:creationId xmlns:a16="http://schemas.microsoft.com/office/drawing/2014/main" id="{EA9BFE76-E34C-489F-B6CC-E4C70995D5AB}"/>
              </a:ext>
            </a:extLst>
          </p:cNvPr>
          <p:cNvSpPr/>
          <p:nvPr/>
        </p:nvSpPr>
        <p:spPr>
          <a:xfrm>
            <a:off x="3856071" y="1871749"/>
            <a:ext cx="4479858" cy="3253403"/>
          </a:xfrm>
          <a:prstGeom prst="can">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 name="직사각형 3">
            <a:extLst>
              <a:ext uri="{FF2B5EF4-FFF2-40B4-BE49-F238E27FC236}">
                <a16:creationId xmlns:a16="http://schemas.microsoft.com/office/drawing/2014/main" id="{728FC098-B4F9-4FE8-AA7B-01EBFDFC74AD}"/>
              </a:ext>
            </a:extLst>
          </p:cNvPr>
          <p:cNvSpPr/>
          <p:nvPr/>
        </p:nvSpPr>
        <p:spPr>
          <a:xfrm>
            <a:off x="4647129" y="2965717"/>
            <a:ext cx="2897742" cy="810816"/>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mj-lt"/>
              </a:rPr>
              <a:t>User</a:t>
            </a:r>
            <a:r>
              <a:rPr lang="ko-KR" altLang="en-US" sz="2000" dirty="0">
                <a:latin typeface="+mj-lt"/>
              </a:rPr>
              <a:t> </a:t>
            </a:r>
            <a:r>
              <a:rPr lang="en-US" altLang="ko-KR" sz="2000" dirty="0">
                <a:latin typeface="+mj-lt"/>
              </a:rPr>
              <a:t>Information Table</a:t>
            </a:r>
            <a:endParaRPr lang="ko-KR" altLang="en-US" sz="2000" dirty="0">
              <a:latin typeface="+mj-lt"/>
            </a:endParaRPr>
          </a:p>
        </p:txBody>
      </p:sp>
      <p:sp>
        <p:nvSpPr>
          <p:cNvPr id="6" name="직사각형 5">
            <a:extLst>
              <a:ext uri="{FF2B5EF4-FFF2-40B4-BE49-F238E27FC236}">
                <a16:creationId xmlns:a16="http://schemas.microsoft.com/office/drawing/2014/main" id="{05D0F9EC-FA33-439F-BAEA-DF19B8988BA3}"/>
              </a:ext>
            </a:extLst>
          </p:cNvPr>
          <p:cNvSpPr/>
          <p:nvPr/>
        </p:nvSpPr>
        <p:spPr>
          <a:xfrm>
            <a:off x="6148100" y="3931903"/>
            <a:ext cx="1979196" cy="810816"/>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mj-lt"/>
              </a:rPr>
              <a:t>Photo Table</a:t>
            </a:r>
            <a:endParaRPr lang="ko-KR" altLang="en-US" sz="2000" dirty="0">
              <a:latin typeface="+mj-lt"/>
            </a:endParaRPr>
          </a:p>
        </p:txBody>
      </p:sp>
      <p:sp>
        <p:nvSpPr>
          <p:cNvPr id="23" name="순서도: 처리 22">
            <a:extLst>
              <a:ext uri="{FF2B5EF4-FFF2-40B4-BE49-F238E27FC236}">
                <a16:creationId xmlns:a16="http://schemas.microsoft.com/office/drawing/2014/main" id="{7CD30703-79C6-4F6A-A8FE-F9C60B9EFBCB}"/>
              </a:ext>
            </a:extLst>
          </p:cNvPr>
          <p:cNvSpPr/>
          <p:nvPr/>
        </p:nvSpPr>
        <p:spPr>
          <a:xfrm>
            <a:off x="643899" y="1574701"/>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Manage user Info</a:t>
            </a:r>
            <a:endParaRPr lang="ko-KR" altLang="en-US" dirty="0"/>
          </a:p>
        </p:txBody>
      </p:sp>
      <p:sp>
        <p:nvSpPr>
          <p:cNvPr id="24" name="순서도: 처리 23">
            <a:extLst>
              <a:ext uri="{FF2B5EF4-FFF2-40B4-BE49-F238E27FC236}">
                <a16:creationId xmlns:a16="http://schemas.microsoft.com/office/drawing/2014/main" id="{E3126563-0189-4D22-9D82-028E9AC3A1BE}"/>
              </a:ext>
            </a:extLst>
          </p:cNvPr>
          <p:cNvSpPr/>
          <p:nvPr/>
        </p:nvSpPr>
        <p:spPr>
          <a:xfrm>
            <a:off x="643899" y="3258461"/>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Search</a:t>
            </a:r>
            <a:endParaRPr lang="ko-KR" altLang="en-US" dirty="0"/>
          </a:p>
        </p:txBody>
      </p:sp>
      <p:sp>
        <p:nvSpPr>
          <p:cNvPr id="26" name="순서도: 처리 25">
            <a:extLst>
              <a:ext uri="{FF2B5EF4-FFF2-40B4-BE49-F238E27FC236}">
                <a16:creationId xmlns:a16="http://schemas.microsoft.com/office/drawing/2014/main" id="{AF497DE4-4F15-47D9-88AD-0EC3F5E29C9C}"/>
              </a:ext>
            </a:extLst>
          </p:cNvPr>
          <p:cNvSpPr/>
          <p:nvPr/>
        </p:nvSpPr>
        <p:spPr>
          <a:xfrm>
            <a:off x="643899" y="4838804"/>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View Photo</a:t>
            </a:r>
            <a:endParaRPr lang="ko-KR" altLang="en-US" dirty="0"/>
          </a:p>
        </p:txBody>
      </p:sp>
      <p:sp>
        <p:nvSpPr>
          <p:cNvPr id="28" name="순서도: 처리 27">
            <a:extLst>
              <a:ext uri="{FF2B5EF4-FFF2-40B4-BE49-F238E27FC236}">
                <a16:creationId xmlns:a16="http://schemas.microsoft.com/office/drawing/2014/main" id="{B1328547-A8AA-4654-B362-3E8150B2CC73}"/>
              </a:ext>
            </a:extLst>
          </p:cNvPr>
          <p:cNvSpPr/>
          <p:nvPr/>
        </p:nvSpPr>
        <p:spPr>
          <a:xfrm>
            <a:off x="4973594" y="564774"/>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Exchange Message</a:t>
            </a:r>
            <a:endParaRPr lang="ko-KR" altLang="en-US" dirty="0"/>
          </a:p>
        </p:txBody>
      </p:sp>
      <p:sp>
        <p:nvSpPr>
          <p:cNvPr id="30" name="순서도: 처리 29">
            <a:extLst>
              <a:ext uri="{FF2B5EF4-FFF2-40B4-BE49-F238E27FC236}">
                <a16:creationId xmlns:a16="http://schemas.microsoft.com/office/drawing/2014/main" id="{CB1D9C5F-F0D9-4B0E-ABA0-A361D6BFE354}"/>
              </a:ext>
            </a:extLst>
          </p:cNvPr>
          <p:cNvSpPr/>
          <p:nvPr/>
        </p:nvSpPr>
        <p:spPr>
          <a:xfrm>
            <a:off x="9303639" y="1609945"/>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Manage Photo</a:t>
            </a:r>
            <a:endParaRPr lang="ko-KR" altLang="en-US" dirty="0"/>
          </a:p>
        </p:txBody>
      </p:sp>
      <p:sp>
        <p:nvSpPr>
          <p:cNvPr id="32" name="순서도: 처리 31">
            <a:extLst>
              <a:ext uri="{FF2B5EF4-FFF2-40B4-BE49-F238E27FC236}">
                <a16:creationId xmlns:a16="http://schemas.microsoft.com/office/drawing/2014/main" id="{518AAAD1-C7AC-4728-B1C9-F1ECF76971E6}"/>
              </a:ext>
            </a:extLst>
          </p:cNvPr>
          <p:cNvSpPr/>
          <p:nvPr/>
        </p:nvSpPr>
        <p:spPr>
          <a:xfrm>
            <a:off x="9303639" y="3221551"/>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Grading</a:t>
            </a:r>
            <a:endParaRPr lang="ko-KR" altLang="en-US" dirty="0"/>
          </a:p>
        </p:txBody>
      </p:sp>
      <p:sp>
        <p:nvSpPr>
          <p:cNvPr id="33" name="순서도: 처리 32">
            <a:extLst>
              <a:ext uri="{FF2B5EF4-FFF2-40B4-BE49-F238E27FC236}">
                <a16:creationId xmlns:a16="http://schemas.microsoft.com/office/drawing/2014/main" id="{5CD32A5F-731B-4552-9E56-59B58D0A0B01}"/>
              </a:ext>
            </a:extLst>
          </p:cNvPr>
          <p:cNvSpPr/>
          <p:nvPr/>
        </p:nvSpPr>
        <p:spPr>
          <a:xfrm>
            <a:off x="9303639" y="4782972"/>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Give “Like”</a:t>
            </a:r>
            <a:endParaRPr lang="ko-KR" altLang="en-US" dirty="0"/>
          </a:p>
        </p:txBody>
      </p:sp>
      <p:sp>
        <p:nvSpPr>
          <p:cNvPr id="34" name="순서도: 처리 33">
            <a:extLst>
              <a:ext uri="{FF2B5EF4-FFF2-40B4-BE49-F238E27FC236}">
                <a16:creationId xmlns:a16="http://schemas.microsoft.com/office/drawing/2014/main" id="{18FF3F83-4630-4F30-ACA5-9E998932930D}"/>
              </a:ext>
            </a:extLst>
          </p:cNvPr>
          <p:cNvSpPr/>
          <p:nvPr/>
        </p:nvSpPr>
        <p:spPr>
          <a:xfrm>
            <a:off x="6852576" y="5739429"/>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Comment</a:t>
            </a:r>
            <a:endParaRPr lang="ko-KR" altLang="en-US" dirty="0"/>
          </a:p>
        </p:txBody>
      </p:sp>
      <p:sp>
        <p:nvSpPr>
          <p:cNvPr id="35" name="순서도: 처리 34">
            <a:extLst>
              <a:ext uri="{FF2B5EF4-FFF2-40B4-BE49-F238E27FC236}">
                <a16:creationId xmlns:a16="http://schemas.microsoft.com/office/drawing/2014/main" id="{E19C9D22-D2B2-4C27-8DFD-04D10184470C}"/>
              </a:ext>
            </a:extLst>
          </p:cNvPr>
          <p:cNvSpPr/>
          <p:nvPr/>
        </p:nvSpPr>
        <p:spPr>
          <a:xfrm>
            <a:off x="3334726" y="5758315"/>
            <a:ext cx="2244812" cy="553797"/>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View Profile</a:t>
            </a:r>
            <a:endParaRPr lang="ko-KR" altLang="en-US" dirty="0"/>
          </a:p>
        </p:txBody>
      </p:sp>
      <p:sp>
        <p:nvSpPr>
          <p:cNvPr id="5" name="직사각형 4">
            <a:extLst>
              <a:ext uri="{FF2B5EF4-FFF2-40B4-BE49-F238E27FC236}">
                <a16:creationId xmlns:a16="http://schemas.microsoft.com/office/drawing/2014/main" id="{71BD0F05-3223-42FA-9DB9-E9E1180FB0D0}"/>
              </a:ext>
            </a:extLst>
          </p:cNvPr>
          <p:cNvSpPr/>
          <p:nvPr/>
        </p:nvSpPr>
        <p:spPr>
          <a:xfrm>
            <a:off x="4053154" y="3931903"/>
            <a:ext cx="1979196" cy="810816"/>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mj-lt"/>
              </a:rPr>
              <a:t>Message Table</a:t>
            </a:r>
            <a:endParaRPr lang="ko-KR" altLang="en-US" sz="2000" dirty="0">
              <a:latin typeface="+mj-lt"/>
            </a:endParaRPr>
          </a:p>
        </p:txBody>
      </p:sp>
      <p:cxnSp>
        <p:nvCxnSpPr>
          <p:cNvPr id="37" name="직선 화살표 연결선 36">
            <a:extLst>
              <a:ext uri="{FF2B5EF4-FFF2-40B4-BE49-F238E27FC236}">
                <a16:creationId xmlns:a16="http://schemas.microsoft.com/office/drawing/2014/main" id="{4AD16C36-BFFF-4DE9-8F87-3E170E558952}"/>
              </a:ext>
            </a:extLst>
          </p:cNvPr>
          <p:cNvCxnSpPr>
            <a:stCxn id="28" idx="2"/>
            <a:endCxn id="21" idx="1"/>
          </p:cNvCxnSpPr>
          <p:nvPr/>
        </p:nvCxnSpPr>
        <p:spPr>
          <a:xfrm>
            <a:off x="6096000" y="1118571"/>
            <a:ext cx="0" cy="75317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D1BCF446-3A5A-4F71-9CD2-8FF25B789AF1}"/>
              </a:ext>
            </a:extLst>
          </p:cNvPr>
          <p:cNvCxnSpPr>
            <a:cxnSpLocks/>
            <a:stCxn id="23" idx="3"/>
          </p:cNvCxnSpPr>
          <p:nvPr/>
        </p:nvCxnSpPr>
        <p:spPr>
          <a:xfrm>
            <a:off x="2888711" y="1851600"/>
            <a:ext cx="947214" cy="44000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88066D79-AC8D-43F3-941E-4CF5A291771D}"/>
              </a:ext>
            </a:extLst>
          </p:cNvPr>
          <p:cNvCxnSpPr>
            <a:cxnSpLocks/>
            <a:stCxn id="30" idx="1"/>
          </p:cNvCxnSpPr>
          <p:nvPr/>
        </p:nvCxnSpPr>
        <p:spPr>
          <a:xfrm flipH="1">
            <a:off x="8348870" y="1886844"/>
            <a:ext cx="954769" cy="3803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2ACD8157-0A70-4021-A9A8-2B6E01B1CD80}"/>
              </a:ext>
            </a:extLst>
          </p:cNvPr>
          <p:cNvCxnSpPr>
            <a:cxnSpLocks/>
          </p:cNvCxnSpPr>
          <p:nvPr/>
        </p:nvCxnSpPr>
        <p:spPr>
          <a:xfrm flipH="1">
            <a:off x="10258492" y="3982564"/>
            <a:ext cx="134963" cy="0"/>
          </a:xfrm>
          <a:prstGeom prst="straightConnector1">
            <a:avLst/>
          </a:prstGeom>
          <a:ln w="12700">
            <a:noFill/>
            <a:headEnd type="triangle"/>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49BB0E4A-CC51-41E9-9125-970F4D08C61C}"/>
              </a:ext>
            </a:extLst>
          </p:cNvPr>
          <p:cNvCxnSpPr>
            <a:cxnSpLocks/>
            <a:stCxn id="33" idx="1"/>
          </p:cNvCxnSpPr>
          <p:nvPr/>
        </p:nvCxnSpPr>
        <p:spPr>
          <a:xfrm flipH="1" flipV="1">
            <a:off x="8348870" y="4810185"/>
            <a:ext cx="954769" cy="24968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FC285149-BD68-486C-8D71-17D4FEC294EC}"/>
              </a:ext>
            </a:extLst>
          </p:cNvPr>
          <p:cNvCxnSpPr>
            <a:cxnSpLocks/>
            <a:stCxn id="34" idx="0"/>
          </p:cNvCxnSpPr>
          <p:nvPr/>
        </p:nvCxnSpPr>
        <p:spPr>
          <a:xfrm flipH="1" flipV="1">
            <a:off x="6919274" y="5148905"/>
            <a:ext cx="1055708" cy="59052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AC691412-C92E-4880-9BD0-2C74A15EFC98}"/>
              </a:ext>
            </a:extLst>
          </p:cNvPr>
          <p:cNvCxnSpPr>
            <a:cxnSpLocks/>
            <a:stCxn id="35" idx="0"/>
          </p:cNvCxnSpPr>
          <p:nvPr/>
        </p:nvCxnSpPr>
        <p:spPr>
          <a:xfrm flipV="1">
            <a:off x="4457132" y="5144175"/>
            <a:ext cx="746464" cy="61414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C67887DC-E36C-440C-8634-4DE34420045E}"/>
              </a:ext>
            </a:extLst>
          </p:cNvPr>
          <p:cNvCxnSpPr>
            <a:cxnSpLocks/>
            <a:endCxn id="26" idx="3"/>
          </p:cNvCxnSpPr>
          <p:nvPr/>
        </p:nvCxnSpPr>
        <p:spPr>
          <a:xfrm flipH="1">
            <a:off x="2888711" y="4807583"/>
            <a:ext cx="967367" cy="30812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A3394524-BA0C-405A-BBF4-F4275A347CD6}"/>
              </a:ext>
            </a:extLst>
          </p:cNvPr>
          <p:cNvCxnSpPr>
            <a:cxnSpLocks/>
            <a:stCxn id="24" idx="3"/>
            <a:endCxn id="21" idx="2"/>
          </p:cNvCxnSpPr>
          <p:nvPr/>
        </p:nvCxnSpPr>
        <p:spPr>
          <a:xfrm flipV="1">
            <a:off x="2888711" y="3498451"/>
            <a:ext cx="967360" cy="369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E6374EB8-0AD6-4005-BF77-B6C0472EFF32}"/>
              </a:ext>
            </a:extLst>
          </p:cNvPr>
          <p:cNvCxnSpPr>
            <a:cxnSpLocks/>
            <a:stCxn id="32" idx="1"/>
            <a:endCxn id="21" idx="4"/>
          </p:cNvCxnSpPr>
          <p:nvPr/>
        </p:nvCxnSpPr>
        <p:spPr>
          <a:xfrm flipH="1">
            <a:off x="8335929" y="3498450"/>
            <a:ext cx="967710" cy="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15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B97D48-6975-4188-B2C7-292AEC811B1A}"/>
              </a:ext>
            </a:extLst>
          </p:cNvPr>
          <p:cNvSpPr>
            <a:spLocks noGrp="1"/>
          </p:cNvSpPr>
          <p:nvPr>
            <p:ph type="title"/>
          </p:nvPr>
        </p:nvSpPr>
        <p:spPr/>
        <p:txBody>
          <a:bodyPr/>
          <a:lstStyle/>
          <a:p>
            <a:r>
              <a:rPr lang="en-US" altLang="ko-KR" dirty="0"/>
              <a:t>Description</a:t>
            </a:r>
            <a:endParaRPr lang="ko-KR" altLang="en-US" dirty="0"/>
          </a:p>
        </p:txBody>
      </p:sp>
      <p:sp>
        <p:nvSpPr>
          <p:cNvPr id="3" name="내용 개체 틀 2">
            <a:extLst>
              <a:ext uri="{FF2B5EF4-FFF2-40B4-BE49-F238E27FC236}">
                <a16:creationId xmlns:a16="http://schemas.microsoft.com/office/drawing/2014/main" id="{923FF783-3F73-4188-9333-A0F7219BF51C}"/>
              </a:ext>
            </a:extLst>
          </p:cNvPr>
          <p:cNvSpPr>
            <a:spLocks noGrp="1"/>
          </p:cNvSpPr>
          <p:nvPr>
            <p:ph idx="1"/>
          </p:nvPr>
        </p:nvSpPr>
        <p:spPr/>
        <p:txBody>
          <a:bodyPr>
            <a:normAutofit fontScale="92500" lnSpcReduction="20000"/>
          </a:bodyPr>
          <a:lstStyle/>
          <a:p>
            <a:r>
              <a:rPr lang="en-US" altLang="ko-KR" dirty="0"/>
              <a:t>All data (user information, messages, photos) in a system is managed in a central repository that is accessible to all system components. Components do not interact directly, only through the repository.</a:t>
            </a:r>
          </a:p>
          <a:p>
            <a:endParaRPr lang="en-US" altLang="ko-KR" dirty="0"/>
          </a:p>
          <a:p>
            <a:r>
              <a:rPr lang="en-GB" altLang="ko-KR" dirty="0"/>
              <a:t>Sub-systems must exchange data. This may be done in two ways:</a:t>
            </a:r>
          </a:p>
          <a:p>
            <a:pPr lvl="1"/>
            <a:r>
              <a:rPr lang="en-GB" altLang="ko-KR" dirty="0"/>
              <a:t>Shared data is held in a central database or repository and may be accessed by all sub-systems;</a:t>
            </a:r>
          </a:p>
          <a:p>
            <a:pPr lvl="1"/>
            <a:r>
              <a:rPr lang="en-GB" altLang="ko-KR" dirty="0"/>
              <a:t>Each sub-system maintains its own database and passes data explicitly to other sub-systems.</a:t>
            </a:r>
          </a:p>
          <a:p>
            <a:r>
              <a:rPr lang="en-GB" altLang="ko-KR" dirty="0"/>
              <a:t>When large amounts of data are to be shared, the repository model of sharing is most commonly used a this is an efficient data sharing mechanism.</a:t>
            </a:r>
          </a:p>
        </p:txBody>
      </p:sp>
    </p:spTree>
    <p:extLst>
      <p:ext uri="{BB962C8B-B14F-4D97-AF65-F5344CB8AC3E}">
        <p14:creationId xmlns:p14="http://schemas.microsoft.com/office/powerpoint/2010/main" val="102623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B489AC-7FB9-4F32-A918-E67C855343E9}"/>
              </a:ext>
            </a:extLst>
          </p:cNvPr>
          <p:cNvSpPr>
            <a:spLocks noGrp="1"/>
          </p:cNvSpPr>
          <p:nvPr>
            <p:ph type="title"/>
          </p:nvPr>
        </p:nvSpPr>
        <p:spPr/>
        <p:txBody>
          <a:bodyPr/>
          <a:lstStyle/>
          <a:p>
            <a:r>
              <a:rPr lang="en-US" altLang="ko-KR" dirty="0"/>
              <a:t>Advantages</a:t>
            </a:r>
            <a:endParaRPr lang="ko-KR" altLang="en-US" dirty="0"/>
          </a:p>
        </p:txBody>
      </p:sp>
      <p:sp>
        <p:nvSpPr>
          <p:cNvPr id="3" name="내용 개체 틀 2">
            <a:extLst>
              <a:ext uri="{FF2B5EF4-FFF2-40B4-BE49-F238E27FC236}">
                <a16:creationId xmlns:a16="http://schemas.microsoft.com/office/drawing/2014/main" id="{E4188CA9-D125-49D5-B956-D0AC38ED9FCA}"/>
              </a:ext>
            </a:extLst>
          </p:cNvPr>
          <p:cNvSpPr>
            <a:spLocks noGrp="1"/>
          </p:cNvSpPr>
          <p:nvPr>
            <p:ph idx="1"/>
          </p:nvPr>
        </p:nvSpPr>
        <p:spPr/>
        <p:txBody>
          <a:bodyPr/>
          <a:lstStyle/>
          <a:p>
            <a:pPr>
              <a:lnSpc>
                <a:spcPct val="150000"/>
              </a:lnSpc>
            </a:pPr>
            <a:r>
              <a:rPr lang="en-GB" altLang="ko-KR"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p:txBody>
      </p:sp>
    </p:spTree>
    <p:extLst>
      <p:ext uri="{BB962C8B-B14F-4D97-AF65-F5344CB8AC3E}">
        <p14:creationId xmlns:p14="http://schemas.microsoft.com/office/powerpoint/2010/main" val="388042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A1776B-21BB-43B1-8282-56142455A35C}"/>
              </a:ext>
            </a:extLst>
          </p:cNvPr>
          <p:cNvSpPr>
            <a:spLocks noGrp="1"/>
          </p:cNvSpPr>
          <p:nvPr>
            <p:ph type="title"/>
          </p:nvPr>
        </p:nvSpPr>
        <p:spPr/>
        <p:txBody>
          <a:bodyPr/>
          <a:lstStyle/>
          <a:p>
            <a:r>
              <a:rPr lang="en-US" altLang="ko-KR" dirty="0"/>
              <a:t>Disadvantages</a:t>
            </a:r>
            <a:endParaRPr lang="ko-KR" altLang="en-US" dirty="0"/>
          </a:p>
        </p:txBody>
      </p:sp>
      <p:sp>
        <p:nvSpPr>
          <p:cNvPr id="3" name="내용 개체 틀 2">
            <a:extLst>
              <a:ext uri="{FF2B5EF4-FFF2-40B4-BE49-F238E27FC236}">
                <a16:creationId xmlns:a16="http://schemas.microsoft.com/office/drawing/2014/main" id="{EB8502CB-91DF-430C-A1D4-4F25AF768C59}"/>
              </a:ext>
            </a:extLst>
          </p:cNvPr>
          <p:cNvSpPr>
            <a:spLocks noGrp="1"/>
          </p:cNvSpPr>
          <p:nvPr>
            <p:ph idx="1"/>
          </p:nvPr>
        </p:nvSpPr>
        <p:spPr/>
        <p:txBody>
          <a:bodyPr/>
          <a:lstStyle/>
          <a:p>
            <a:pPr>
              <a:lnSpc>
                <a:spcPct val="150000"/>
              </a:lnSpc>
            </a:pPr>
            <a:r>
              <a:rPr lang="en-GB" altLang="ko-KR"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p:txBody>
      </p:sp>
    </p:spTree>
    <p:extLst>
      <p:ext uri="{BB962C8B-B14F-4D97-AF65-F5344CB8AC3E}">
        <p14:creationId xmlns:p14="http://schemas.microsoft.com/office/powerpoint/2010/main" val="425846816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323</Words>
  <Application>Microsoft Office PowerPoint</Application>
  <PresentationFormat>와이드스크린</PresentationFormat>
  <Paragraphs>43</Paragraphs>
  <Slides>5</Slides>
  <Notes>2</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5</vt:i4>
      </vt:variant>
    </vt:vector>
  </HeadingPairs>
  <TitlesOfParts>
    <vt:vector size="10" baseType="lpstr">
      <vt:lpstr>맑은 고딕</vt:lpstr>
      <vt:lpstr>Arial</vt:lpstr>
      <vt:lpstr>Helvetica</vt:lpstr>
      <vt:lpstr>Times New Roman</vt:lpstr>
      <vt:lpstr>Office 테마</vt:lpstr>
      <vt:lpstr>PowerPoint 프레젠테이션</vt:lpstr>
      <vt:lpstr>PowerPoint 프레젠테이션</vt:lpstr>
      <vt:lpstr>Description</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Nahyeon</dc:creator>
  <cp:lastModifiedBy>Nahyeon</cp:lastModifiedBy>
  <cp:revision>62</cp:revision>
  <dcterms:created xsi:type="dcterms:W3CDTF">2018-11-04T10:28:02Z</dcterms:created>
  <dcterms:modified xsi:type="dcterms:W3CDTF">2018-11-04T11:33:32Z</dcterms:modified>
</cp:coreProperties>
</file>