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92435-B5FC-4E6B-992F-7FB996D1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BAB6B-2C1D-4C83-8467-23D2C7712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EE13D-9281-4FB4-A7F4-226180A9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3DF7C-AD1E-47AC-8543-37C21C68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1EA34-E3E0-4DA4-9BE4-2BD1FE5E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23662-26F5-4943-B80A-D73F4007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B72F4-370E-492E-8A20-A955803DF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558AB-D49E-428D-B740-86D2700A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B7A48-20AD-470C-9052-46BEAC96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87B76-5CFA-43CE-AAAC-678750D7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1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140545-6A9C-4926-A96D-DF818574C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DDF97-B812-4ECD-98EB-503EBAA12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FAA5D-054E-42C1-8ADA-BE4D2E38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D56FE-FCD8-4E22-BF1C-47924F85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80113-6025-4D76-B36D-95CAA348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3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FEB7-650D-4C96-8A36-1E0A666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619A0-9B29-4849-8ED5-8E8CE3BA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8A4C9-9D87-476C-9E3D-EB6D50C5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36C42-5487-4AED-AB37-4A0D78E9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33F3E-2D7C-4ACA-8141-4AEF0187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5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5BD4-3B8D-4E0A-936B-8CF13518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15B97-115A-47FA-95D7-F704E8F9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11FDD-AC2F-4369-9081-44BA2283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46DC-B5B9-42A7-8C67-18C04F29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9295-C029-4823-91B6-1608C653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4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8DF76-A761-4D55-8F2C-B10C6354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14BE8-3C0A-41A8-BF6B-1F6419A0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8B044-BA94-49B4-924D-E91010BFD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A249A-55E2-4EE2-8611-251616CB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3D812-9F1C-4A0E-B52F-B7BC84F9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2642B-A0B6-432F-9CD0-96D89F3C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1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9C42E-9BCD-4A2C-B1D4-1CA71374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D4C9A-B4E3-4BF3-8E81-7E407435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D9009-CA85-47BC-8F73-A260DAE27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83CA65-E340-4003-91B0-196D661EA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06A0D-CF2A-443A-B3B9-0BF286BBD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9FA824-22C1-4B49-A32E-B39093E6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648B2-4D43-4128-B1A9-5D3CAD95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7F5BF7-9D96-42F2-9582-CDF69F8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11C69-FFF2-4FD0-978F-36425E93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E65F2F-2D68-4CC6-9BCB-F0C9953E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CA8CE5-CC2E-4C11-AB05-6FC47758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1CE75-72FA-46D1-8812-023F78B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E8AD5-B199-4E7C-8A7A-2C91AF24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F58D71-5FA0-43C3-B252-2529F717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F382D6-3B04-492A-A6DF-11055FF4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D7706-8FCA-46F9-956E-FEB13235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04101-87D1-4B0D-9FA6-A2A08E23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A02C9-DACC-4121-BCB6-20600A63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807AA-D995-4ACF-B4BE-7B08BFE4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746B7-4A30-46EE-A332-232844EA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CC16-4569-447A-9555-A9CD3A85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A0E0-8B61-4E3A-A997-FEC52044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38AE42-7E74-4A55-BCA3-8FAE3169A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C8678-738B-4803-8290-8259174A6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BD70F-FA11-473F-B2D4-E76DE05C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C3DAF-EE36-49CA-8818-1225EFA7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C3500-0165-4237-BDF7-F22AA8E5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7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630CAC-6727-43AD-9D44-96C71895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F47CA-AD67-479E-AA6E-7B550D81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744B-E631-4CF5-B5A8-9766AE69A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82552-DAB4-4DD7-AB99-BEBDC15D3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87418-CE52-4BEB-B1A1-3DBDF8B9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D7168-5564-4B68-9634-5DE0CE900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446" y="3538392"/>
            <a:ext cx="9144000" cy="1385945"/>
          </a:xfrm>
        </p:spPr>
        <p:txBody>
          <a:bodyPr/>
          <a:lstStyle/>
          <a:p>
            <a:r>
              <a:rPr lang="en-US" altLang="ko-KR" dirty="0"/>
              <a:t>Progress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82FC9E-10A9-45DA-8099-287D1312E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6972" y="1504790"/>
            <a:ext cx="7812947" cy="40790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야찍자</a:t>
            </a:r>
            <a:r>
              <a:rPr lang="ko-KR" altLang="en-US" dirty="0"/>
              <a:t> 로고</a:t>
            </a:r>
          </a:p>
        </p:txBody>
      </p:sp>
    </p:spTree>
    <p:extLst>
      <p:ext uri="{BB962C8B-B14F-4D97-AF65-F5344CB8AC3E}">
        <p14:creationId xmlns:p14="http://schemas.microsoft.com/office/powerpoint/2010/main" val="8841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949A-CB80-44F2-8B73-E966F06E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Structure – Chatting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3CEA82F-0A6A-41D5-8616-69A9CCE6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95" y="1825625"/>
            <a:ext cx="6784410" cy="4351338"/>
          </a:xfrm>
        </p:spPr>
      </p:pic>
    </p:spTree>
    <p:extLst>
      <p:ext uri="{BB962C8B-B14F-4D97-AF65-F5344CB8AC3E}">
        <p14:creationId xmlns:p14="http://schemas.microsoft.com/office/powerpoint/2010/main" val="76552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949A-CB80-44F2-8B73-E966F06E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Structure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User Data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D447BA8-1A68-44B6-B775-1389F508F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53" y="1825625"/>
            <a:ext cx="7140494" cy="4351338"/>
          </a:xfrm>
        </p:spPr>
      </p:pic>
    </p:spTree>
    <p:extLst>
      <p:ext uri="{BB962C8B-B14F-4D97-AF65-F5344CB8AC3E}">
        <p14:creationId xmlns:p14="http://schemas.microsoft.com/office/powerpoint/2010/main" val="317825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949A-CB80-44F2-8B73-E966F06E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Authentication Data</a:t>
            </a:r>
            <a:endParaRPr lang="ko-KR" altLang="en-US" dirty="0"/>
          </a:p>
        </p:txBody>
      </p:sp>
      <p:pic>
        <p:nvPicPr>
          <p:cNvPr id="6" name="내용 개체 틀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E0A4021-FB25-4EA8-911B-E478887B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21" y="1825625"/>
            <a:ext cx="10276757" cy="4351338"/>
          </a:xfrm>
        </p:spPr>
      </p:pic>
    </p:spTree>
    <p:extLst>
      <p:ext uri="{BB962C8B-B14F-4D97-AF65-F5344CB8AC3E}">
        <p14:creationId xmlns:p14="http://schemas.microsoft.com/office/powerpoint/2010/main" val="286801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28BF-C435-4DE5-8BA7-07146A07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6745" cy="28285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어플리케이션 제작 현황</a:t>
            </a:r>
          </a:p>
        </p:txBody>
      </p:sp>
      <p:pic>
        <p:nvPicPr>
          <p:cNvPr id="5" name="내용 개체 틀 4" descr="전자기기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5B3A0ACD-B5FD-4438-902A-DB1D56BF7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5" y="1045148"/>
            <a:ext cx="2682846" cy="5562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72AD8-B1CA-43D9-AD44-5D3329418DCF}"/>
              </a:ext>
            </a:extLst>
          </p:cNvPr>
          <p:cNvSpPr txBox="1"/>
          <p:nvPr/>
        </p:nvSpPr>
        <p:spPr>
          <a:xfrm>
            <a:off x="3522178" y="5771965"/>
            <a:ext cx="195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첫 실행화면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7F127-98F6-44B7-AC8F-F6AC97EC13D0}"/>
              </a:ext>
            </a:extLst>
          </p:cNvPr>
          <p:cNvSpPr txBox="1"/>
          <p:nvPr/>
        </p:nvSpPr>
        <p:spPr>
          <a:xfrm>
            <a:off x="9404259" y="5772413"/>
            <a:ext cx="22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28BF-C435-4DE5-8BA7-07146A07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6745" cy="28285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어플리케이션 제작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72AD8-B1CA-43D9-AD44-5D3329418DCF}"/>
              </a:ext>
            </a:extLst>
          </p:cNvPr>
          <p:cNvSpPr txBox="1"/>
          <p:nvPr/>
        </p:nvSpPr>
        <p:spPr>
          <a:xfrm>
            <a:off x="3522178" y="5771965"/>
            <a:ext cx="24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구글 로그인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7F127-98F6-44B7-AC8F-F6AC97EC13D0}"/>
              </a:ext>
            </a:extLst>
          </p:cNvPr>
          <p:cNvSpPr txBox="1"/>
          <p:nvPr/>
        </p:nvSpPr>
        <p:spPr>
          <a:xfrm>
            <a:off x="9404259" y="5772413"/>
            <a:ext cx="23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2" name="그림 11" descr="모니터, 전자기기, 전화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586729C4-63A2-4BD1-B2D5-85BC71E62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47" y="1070284"/>
            <a:ext cx="2634646" cy="55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28BF-C435-4DE5-8BA7-07146A07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6745" cy="28285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어플리케이션 제작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72AD8-B1CA-43D9-AD44-5D3329418DCF}"/>
              </a:ext>
            </a:extLst>
          </p:cNvPr>
          <p:cNvSpPr txBox="1"/>
          <p:nvPr/>
        </p:nvSpPr>
        <p:spPr>
          <a:xfrm>
            <a:off x="3522178" y="5771965"/>
            <a:ext cx="24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7F127-98F6-44B7-AC8F-F6AC97EC13D0}"/>
              </a:ext>
            </a:extLst>
          </p:cNvPr>
          <p:cNvSpPr txBox="1"/>
          <p:nvPr/>
        </p:nvSpPr>
        <p:spPr>
          <a:xfrm>
            <a:off x="9404259" y="5772413"/>
            <a:ext cx="23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사진 업로드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06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28BF-C435-4DE5-8BA7-07146A07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6745" cy="28285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어플리케이션 제작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72AD8-B1CA-43D9-AD44-5D3329418DCF}"/>
              </a:ext>
            </a:extLst>
          </p:cNvPr>
          <p:cNvSpPr txBox="1"/>
          <p:nvPr/>
        </p:nvSpPr>
        <p:spPr>
          <a:xfrm>
            <a:off x="3522178" y="5771965"/>
            <a:ext cx="22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채팅목록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7F127-98F6-44B7-AC8F-F6AC97EC13D0}"/>
              </a:ext>
            </a:extLst>
          </p:cNvPr>
          <p:cNvSpPr txBox="1"/>
          <p:nvPr/>
        </p:nvSpPr>
        <p:spPr>
          <a:xfrm>
            <a:off x="9404259" y="5772413"/>
            <a:ext cx="22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채팅화면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" name="내용 개체 틀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B41B655-E2F9-4751-9A66-048A423CC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56" y="930875"/>
            <a:ext cx="2635070" cy="5562000"/>
          </a:xfrm>
        </p:spPr>
      </p:pic>
      <p:pic>
        <p:nvPicPr>
          <p:cNvPr id="12" name="그림 11" descr="스크린샷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1E0207D1-AF70-4C04-A269-E1C7DBC39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0875"/>
            <a:ext cx="2590066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3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61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Progress Report</vt:lpstr>
      <vt:lpstr>DB Structure – Chatting</vt:lpstr>
      <vt:lpstr>DB Structure – User Data</vt:lpstr>
      <vt:lpstr>Firebase Authentication Data</vt:lpstr>
      <vt:lpstr>어플리케이션 제작 현황</vt:lpstr>
      <vt:lpstr>어플리케이션 제작 현황</vt:lpstr>
      <vt:lpstr>어플리케이션 제작 현황</vt:lpstr>
      <vt:lpstr>어플리케이션 제작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박진호</dc:creator>
  <cp:lastModifiedBy>박진호</cp:lastModifiedBy>
  <cp:revision>3</cp:revision>
  <dcterms:created xsi:type="dcterms:W3CDTF">2018-11-26T03:51:06Z</dcterms:created>
  <dcterms:modified xsi:type="dcterms:W3CDTF">2018-11-26T04:18:46Z</dcterms:modified>
</cp:coreProperties>
</file>