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2317" autoAdjust="0"/>
  </p:normalViewPr>
  <p:slideViewPr>
    <p:cSldViewPr snapToGrid="0">
      <p:cViewPr varScale="1">
        <p:scale>
          <a:sx n="79" d="100"/>
          <a:sy n="79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8120B-999F-428D-ADC1-0F7E0814F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0B620F-A014-4AF9-9B4E-1D3230279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3266E-2A74-4201-8932-C7ADF861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7B2-F38F-4643-84D8-991F8909D95C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28A87-AEBD-496A-AA9A-30983CF7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8E3914-B1F0-4195-AA9B-68812768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F904-FA59-4694-9D6E-9DBE911B1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29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ABB2B-5341-44D7-82C4-BAD02907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94E78A-ED40-4E4D-A853-0424894E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7F74F4-33DA-4FFB-B59E-A8446234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7B2-F38F-4643-84D8-991F8909D95C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14E12A-3503-4F7C-B9BB-B709E004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1EACB-0D0F-405E-9EEF-D6DB8E28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F904-FA59-4694-9D6E-9DBE911B1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17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99F723-DC66-46C7-BABF-F8356EFF9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CB5182-0CEE-4454-B1C7-432306593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64BE9-2D6B-48B6-8FAF-2938FD09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7B2-F38F-4643-84D8-991F8909D95C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61F264-2E40-4E3B-9EE1-F497F328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A4DE2-BD94-46D2-A957-26C2C23C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F904-FA59-4694-9D6E-9DBE911B1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52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2658E-221C-4407-BB50-E8BC622C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7DB82-CDC6-427B-B6FE-75BBDCE6A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882BF-9D6E-4B6E-8535-52EE6F85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7B2-F38F-4643-84D8-991F8909D95C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4DCCB-C079-4410-9DC7-AF5D519F4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52E955-9578-4506-B1D9-49F03C75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F904-FA59-4694-9D6E-9DBE911B1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20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4D59F-EC02-42D4-826D-FB317D615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9F19F2-9C0F-41C8-A66A-3D9B35818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8ADDE-EB20-40A6-B473-E3BC24BF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7B2-F38F-4643-84D8-991F8909D95C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F4900D-5E65-4FAD-AB25-F01720BB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D3668-C7C7-42C8-81A4-C0AD07AE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F904-FA59-4694-9D6E-9DBE911B1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05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1C174-B0F8-49A0-BCA2-F0BADD47B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3BCB2-CA79-4E79-BEF8-7550036E2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55511A-0017-438C-A737-558C50A79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1597E6-1E75-46F8-BBDC-53A2B9D8B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7B2-F38F-4643-84D8-991F8909D95C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0CBCF0-6EFC-4F0D-8962-5A0F32D3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DABEF8-050A-4F5F-B55E-E85476BF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F904-FA59-4694-9D6E-9DBE911B1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02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B2B4C-2AC0-4691-B769-1645105B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80DA90-5C1C-4E43-BF8E-33BB7152C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527F6C-761D-4311-8225-03CE73864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8946B3-361F-4CE2-9FE4-0F61A0707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AA9B14-984C-4B08-BAEE-9A1FD5662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2BEF27-322A-4FE6-8D19-83F93F4F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7B2-F38F-4643-84D8-991F8909D95C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5BF4CC-1669-4748-8ADA-1DFCEE0A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002C19-1697-477D-8DD1-74FEB12B4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F904-FA59-4694-9D6E-9DBE911B1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15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1325F-C5A9-4359-9B96-96D294CCC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FD2A71-4247-499F-88BB-70AC9790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7B2-F38F-4643-84D8-991F8909D95C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8702DD-1110-42ED-B255-BDC1BAE1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E6BCD8-F6CC-44B8-B9F2-47F92C3A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F904-FA59-4694-9D6E-9DBE911B1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33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11AA0A-A11D-4096-B3EF-8E12A17C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7B2-F38F-4643-84D8-991F8909D95C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319775-DDC4-466A-86A4-F02D76B1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699CD0-68D3-4B44-B677-9B677C08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F904-FA59-4694-9D6E-9DBE911B1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3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ADF1A-8B78-4BEA-8DA7-F926A7F7A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D6D9D-012B-4B6C-944C-607192480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7C498A-3CA7-4BAB-B634-E06123E45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B65371-B275-433D-85D2-611E7C927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7B2-F38F-4643-84D8-991F8909D95C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7D5A6-1BFC-49BC-82AC-E430233B1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987971-EDB8-4B9D-A83B-502C4752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F904-FA59-4694-9D6E-9DBE911B1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37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0900D-0F13-4CAD-9BE9-9A51C7A44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AE385A-FB7F-4974-BFBA-F6E210CD1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063952-F952-4FA0-A493-AB9516B01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9E9BBC-F073-4883-B543-A80B298F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7B2-F38F-4643-84D8-991F8909D95C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215415-9B70-4AE3-BE86-1433124B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768A39-F31C-4266-9A52-976BFCE5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AF904-FA59-4694-9D6E-9DBE911B1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ED9FA0-9DA0-42BB-8685-3A1E82965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76DD0A-54BF-4977-B173-16860DAD8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67961-C8CB-442A-8139-F0CCF615B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887B2-F38F-4643-84D8-991F8909D95C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80BDE4-08C7-4AC0-A3BE-F9638434B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8CFDF0-8BD4-4E3F-BB11-878F87E89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AF904-FA59-4694-9D6E-9DBE911B1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98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E8115D-23EE-43E5-BFA8-AFDA8C45CFC1}"/>
              </a:ext>
            </a:extLst>
          </p:cNvPr>
          <p:cNvSpPr/>
          <p:nvPr/>
        </p:nvSpPr>
        <p:spPr>
          <a:xfrm>
            <a:off x="4296000" y="111034"/>
            <a:ext cx="3600000" cy="7184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Planning</a:t>
            </a:r>
            <a:endParaRPr lang="ko-KR" altLang="en-US" sz="28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B507A6-178E-4501-A249-EA609E629242}"/>
              </a:ext>
            </a:extLst>
          </p:cNvPr>
          <p:cNvSpPr/>
          <p:nvPr/>
        </p:nvSpPr>
        <p:spPr>
          <a:xfrm>
            <a:off x="581151" y="1390191"/>
            <a:ext cx="180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Ideation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97EEB7-50DD-4461-A8B7-204CD18516A3}"/>
              </a:ext>
            </a:extLst>
          </p:cNvPr>
          <p:cNvSpPr/>
          <p:nvPr/>
        </p:nvSpPr>
        <p:spPr>
          <a:xfrm>
            <a:off x="3104341" y="1390191"/>
            <a:ext cx="180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SSRD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BEC462-1608-4E46-8685-A2D958E88E6F}"/>
              </a:ext>
            </a:extLst>
          </p:cNvPr>
          <p:cNvSpPr/>
          <p:nvPr/>
        </p:nvSpPr>
        <p:spPr>
          <a:xfrm>
            <a:off x="6471762" y="1390191"/>
            <a:ext cx="180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SSAD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5ADF08-F808-472D-B752-D58D4D4C41BD}"/>
              </a:ext>
            </a:extLst>
          </p:cNvPr>
          <p:cNvSpPr/>
          <p:nvPr/>
        </p:nvSpPr>
        <p:spPr>
          <a:xfrm>
            <a:off x="9855239" y="1390191"/>
            <a:ext cx="180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Presentation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0AF23E-218A-44F5-B5CE-4C1ED397A2F8}"/>
              </a:ext>
            </a:extLst>
          </p:cNvPr>
          <p:cNvSpPr/>
          <p:nvPr/>
        </p:nvSpPr>
        <p:spPr>
          <a:xfrm>
            <a:off x="941151" y="2375905"/>
            <a:ext cx="1440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Requirement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303E82-A9BC-45A1-AFA0-9763F8E4DCBA}"/>
              </a:ext>
            </a:extLst>
          </p:cNvPr>
          <p:cNvSpPr/>
          <p:nvPr/>
        </p:nvSpPr>
        <p:spPr>
          <a:xfrm>
            <a:off x="1301151" y="3689162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Nonfunctional Req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9941C5-148E-42A7-B329-C50B55FD77AF}"/>
              </a:ext>
            </a:extLst>
          </p:cNvPr>
          <p:cNvSpPr/>
          <p:nvPr/>
        </p:nvSpPr>
        <p:spPr>
          <a:xfrm>
            <a:off x="1301151" y="3149167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Functional Req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AA6DD0-CDA2-4121-AE77-CDEE4E16F539}"/>
              </a:ext>
            </a:extLst>
          </p:cNvPr>
          <p:cNvSpPr/>
          <p:nvPr/>
        </p:nvSpPr>
        <p:spPr>
          <a:xfrm>
            <a:off x="7911762" y="4223161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A7A213-D0BA-499F-9910-ACB6D0CC3D81}"/>
              </a:ext>
            </a:extLst>
          </p:cNvPr>
          <p:cNvSpPr/>
          <p:nvPr/>
        </p:nvSpPr>
        <p:spPr>
          <a:xfrm>
            <a:off x="7927817" y="3689162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Layered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910C452-2D73-44BA-B968-6328AE07E7D5}"/>
              </a:ext>
            </a:extLst>
          </p:cNvPr>
          <p:cNvSpPr/>
          <p:nvPr/>
        </p:nvSpPr>
        <p:spPr>
          <a:xfrm>
            <a:off x="7911762" y="3149167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Pipe &amp; Filter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B515D2-C20A-404F-BF0A-A599A2105AB8}"/>
              </a:ext>
            </a:extLst>
          </p:cNvPr>
          <p:cNvSpPr/>
          <p:nvPr/>
        </p:nvSpPr>
        <p:spPr>
          <a:xfrm>
            <a:off x="7551762" y="2375905"/>
            <a:ext cx="1440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Software Architecture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B419C2-88C1-4162-8674-E07D37CC38D0}"/>
              </a:ext>
            </a:extLst>
          </p:cNvPr>
          <p:cNvSpPr/>
          <p:nvPr/>
        </p:nvSpPr>
        <p:spPr>
          <a:xfrm>
            <a:off x="6111762" y="4769152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State Diagram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8A3B9E-C99A-4AB0-9AF0-FA3FEE9D3C02}"/>
              </a:ext>
            </a:extLst>
          </p:cNvPr>
          <p:cNvSpPr/>
          <p:nvPr/>
        </p:nvSpPr>
        <p:spPr>
          <a:xfrm>
            <a:off x="6111762" y="4229157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Class Diagram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3A8E90-7CF5-4C35-A545-16F2A1C50A7D}"/>
              </a:ext>
            </a:extLst>
          </p:cNvPr>
          <p:cNvSpPr/>
          <p:nvPr/>
        </p:nvSpPr>
        <p:spPr>
          <a:xfrm>
            <a:off x="6111762" y="3689162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Sequence Diagram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829826F-7C25-4379-A5E0-0CBAC9B04E6A}"/>
              </a:ext>
            </a:extLst>
          </p:cNvPr>
          <p:cNvSpPr/>
          <p:nvPr/>
        </p:nvSpPr>
        <p:spPr>
          <a:xfrm>
            <a:off x="6111762" y="3149167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Use Case Diagram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ABBF49B-7925-48FB-889C-845413877058}"/>
              </a:ext>
            </a:extLst>
          </p:cNvPr>
          <p:cNvSpPr/>
          <p:nvPr/>
        </p:nvSpPr>
        <p:spPr>
          <a:xfrm>
            <a:off x="5751762" y="2375905"/>
            <a:ext cx="1440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UML Diagram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8F9E57F-AB50-4D9A-8B06-0ADCE49660E8}"/>
              </a:ext>
            </a:extLst>
          </p:cNvPr>
          <p:cNvSpPr/>
          <p:nvPr/>
        </p:nvSpPr>
        <p:spPr>
          <a:xfrm>
            <a:off x="3824341" y="3689162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Interview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C562D8-F5BD-4844-B177-F08CC8C8BB75}"/>
              </a:ext>
            </a:extLst>
          </p:cNvPr>
          <p:cNvSpPr/>
          <p:nvPr/>
        </p:nvSpPr>
        <p:spPr>
          <a:xfrm>
            <a:off x="3824341" y="3149167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Setting Stakeholder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1E69BA0-E13C-40DA-A51B-52A3F7D4B5B9}"/>
              </a:ext>
            </a:extLst>
          </p:cNvPr>
          <p:cNvSpPr/>
          <p:nvPr/>
        </p:nvSpPr>
        <p:spPr>
          <a:xfrm>
            <a:off x="3464341" y="2375905"/>
            <a:ext cx="1440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Winwin</a:t>
            </a:r>
            <a:r>
              <a:rPr lang="en-US" altLang="ko-KR" sz="1400" dirty="0"/>
              <a:t> negotiation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28792DB-1CC7-4A06-B804-9E46A52B2368}"/>
              </a:ext>
            </a:extLst>
          </p:cNvPr>
          <p:cNvSpPr/>
          <p:nvPr/>
        </p:nvSpPr>
        <p:spPr>
          <a:xfrm>
            <a:off x="10575239" y="3689162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Final PT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47336E-CF50-4EAA-AD06-92D153463D11}"/>
              </a:ext>
            </a:extLst>
          </p:cNvPr>
          <p:cNvSpPr/>
          <p:nvPr/>
        </p:nvSpPr>
        <p:spPr>
          <a:xfrm>
            <a:off x="10575239" y="3149167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Midterm PT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46C111F-F89E-4355-B794-326F4CE37EAE}"/>
              </a:ext>
            </a:extLst>
          </p:cNvPr>
          <p:cNvSpPr/>
          <p:nvPr/>
        </p:nvSpPr>
        <p:spPr>
          <a:xfrm>
            <a:off x="10215239" y="2375905"/>
            <a:ext cx="1440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Proposal PT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5F9023C6-7DA4-4085-A7BC-2CE7B2F2C830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5400000">
            <a:off x="3508226" y="-1197583"/>
            <a:ext cx="560700" cy="461484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1CEB9EC7-6BA9-44B4-8501-A371E131DC69}"/>
              </a:ext>
            </a:extLst>
          </p:cNvPr>
          <p:cNvCxnSpPr>
            <a:endCxn id="13" idx="1"/>
          </p:cNvCxnSpPr>
          <p:nvPr/>
        </p:nvCxnSpPr>
        <p:spPr>
          <a:xfrm rot="16200000" flipH="1">
            <a:off x="562264" y="2267018"/>
            <a:ext cx="535714" cy="22206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F369B75F-AE9A-4432-A793-A607C33DE009}"/>
              </a:ext>
            </a:extLst>
          </p:cNvPr>
          <p:cNvCxnSpPr>
            <a:endCxn id="15" idx="1"/>
          </p:cNvCxnSpPr>
          <p:nvPr/>
        </p:nvCxnSpPr>
        <p:spPr>
          <a:xfrm rot="16200000" flipH="1">
            <a:off x="998799" y="3026815"/>
            <a:ext cx="413262" cy="19144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FAF6ED15-9AD1-4486-A8A8-0151326FCE4D}"/>
              </a:ext>
            </a:extLst>
          </p:cNvPr>
          <p:cNvCxnSpPr>
            <a:endCxn id="14" idx="1"/>
          </p:cNvCxnSpPr>
          <p:nvPr/>
        </p:nvCxnSpPr>
        <p:spPr>
          <a:xfrm rot="16200000" flipH="1">
            <a:off x="728802" y="3296812"/>
            <a:ext cx="953257" cy="19144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943F2D1-C846-4DC9-8294-CD441132714D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3058339" y="2239903"/>
            <a:ext cx="535714" cy="27628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B7DA970B-5D42-4D96-BF75-442435B5FB2E}"/>
              </a:ext>
            </a:extLst>
          </p:cNvPr>
          <p:cNvCxnSpPr>
            <a:cxnSpLocks/>
            <a:endCxn id="28" idx="1"/>
          </p:cNvCxnSpPr>
          <p:nvPr/>
        </p:nvCxnSpPr>
        <p:spPr>
          <a:xfrm rot="16200000" flipH="1">
            <a:off x="3494874" y="2999700"/>
            <a:ext cx="413262" cy="24567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E50F9C29-41DF-421E-A2FD-C1E3EAB9CEA0}"/>
              </a:ext>
            </a:extLst>
          </p:cNvPr>
          <p:cNvCxnSpPr>
            <a:cxnSpLocks/>
            <a:endCxn id="27" idx="1"/>
          </p:cNvCxnSpPr>
          <p:nvPr/>
        </p:nvCxnSpPr>
        <p:spPr>
          <a:xfrm rot="16200000" flipH="1">
            <a:off x="3224876" y="3269697"/>
            <a:ext cx="953258" cy="24567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3B83C3C-6CE8-4744-BBDB-0354AD163E30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5400000">
            <a:off x="4769821" y="64012"/>
            <a:ext cx="560700" cy="20916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FBF619C-987D-40E9-8712-C28D8F95F1C3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16200000" flipH="1">
            <a:off x="6453531" y="471960"/>
            <a:ext cx="560700" cy="12757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D7A500EE-0AA2-4165-9A2D-DDF110474A0D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8145269" y="-1219779"/>
            <a:ext cx="560700" cy="46592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7B1D76C-0172-4C26-BD8E-0B0AE9163969}"/>
              </a:ext>
            </a:extLst>
          </p:cNvPr>
          <p:cNvCxnSpPr>
            <a:cxnSpLocks/>
            <a:stCxn id="11" idx="1"/>
            <a:endCxn id="26" idx="1"/>
          </p:cNvCxnSpPr>
          <p:nvPr/>
        </p:nvCxnSpPr>
        <p:spPr>
          <a:xfrm rot="10800000" flipV="1">
            <a:off x="5751762" y="1750191"/>
            <a:ext cx="720000" cy="895714"/>
          </a:xfrm>
          <a:prstGeom prst="bentConnector3">
            <a:avLst>
              <a:gd name="adj1" fmla="val 13175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955C3A56-472C-4A81-BB34-F72362DB92C7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>
            <a:off x="5827964" y="2969173"/>
            <a:ext cx="283798" cy="35999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A203A3D-5CBB-45E5-AA16-1EE90B10EF30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>
            <a:off x="5827968" y="3005908"/>
            <a:ext cx="283795" cy="86325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CB26B928-B754-44CF-8D55-9B4EB7811486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>
            <a:off x="5827964" y="2952643"/>
            <a:ext cx="283798" cy="145651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697E7AB-D962-47F4-BA32-40641CC24ECD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>
            <a:off x="5827966" y="2952644"/>
            <a:ext cx="283797" cy="199650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10675240-62CE-4D8A-AEB9-DB3A9EE785C3}"/>
              </a:ext>
            </a:extLst>
          </p:cNvPr>
          <p:cNvCxnSpPr>
            <a:cxnSpLocks/>
            <a:stCxn id="21" idx="1"/>
            <a:endCxn id="11" idx="2"/>
          </p:cNvCxnSpPr>
          <p:nvPr/>
        </p:nvCxnSpPr>
        <p:spPr>
          <a:xfrm rot="10800000">
            <a:off x="7371762" y="2110191"/>
            <a:ext cx="180000" cy="53571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28D7D4A-96B8-48E5-9309-2806B36534DA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>
            <a:off x="7691670" y="2969169"/>
            <a:ext cx="220092" cy="35999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DB058B35-DAF4-4406-B82C-5BA8D2FE511E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>
            <a:off x="7691673" y="2969174"/>
            <a:ext cx="236144" cy="89998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FD71C603-8F55-4DCB-B6B7-3E252D576EE3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7691672" y="2969173"/>
            <a:ext cx="220090" cy="143398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0704EA5A-F490-451B-B3AB-CB6FF28A622C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>
            <a:off x="10022889" y="2163451"/>
            <a:ext cx="192350" cy="48245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F74A3D35-D904-4F67-911C-D11B7EA5D52E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>
            <a:off x="10315853" y="2952643"/>
            <a:ext cx="259387" cy="37652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F68E6A59-AB11-4819-AA5F-DF3649289B01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>
            <a:off x="10315853" y="2969170"/>
            <a:ext cx="259387" cy="89999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43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E8115D-23EE-43E5-BFA8-AFDA8C45CFC1}"/>
              </a:ext>
            </a:extLst>
          </p:cNvPr>
          <p:cNvSpPr/>
          <p:nvPr/>
        </p:nvSpPr>
        <p:spPr>
          <a:xfrm>
            <a:off x="4296000" y="111034"/>
            <a:ext cx="3600000" cy="7184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Management</a:t>
            </a:r>
            <a:endParaRPr lang="ko-KR" altLang="en-US" sz="28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E7B532-A9C4-4ED0-9EBC-5A8C791516DE}"/>
              </a:ext>
            </a:extLst>
          </p:cNvPr>
          <p:cNvSpPr/>
          <p:nvPr/>
        </p:nvSpPr>
        <p:spPr>
          <a:xfrm>
            <a:off x="9458361" y="2459535"/>
            <a:ext cx="1440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Activity Bar Chart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22EA2C-47FD-431D-B470-16580B28C1D0}"/>
              </a:ext>
            </a:extLst>
          </p:cNvPr>
          <p:cNvSpPr/>
          <p:nvPr/>
        </p:nvSpPr>
        <p:spPr>
          <a:xfrm>
            <a:off x="7186361" y="2459535"/>
            <a:ext cx="1440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WBS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B75912-95AB-4C0B-BE7C-E55B701F5FCF}"/>
              </a:ext>
            </a:extLst>
          </p:cNvPr>
          <p:cNvSpPr/>
          <p:nvPr/>
        </p:nvSpPr>
        <p:spPr>
          <a:xfrm>
            <a:off x="8176069" y="1351094"/>
            <a:ext cx="180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Project Management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5D07BF-7FE2-469F-AF73-019A91B86954}"/>
              </a:ext>
            </a:extLst>
          </p:cNvPr>
          <p:cNvSpPr/>
          <p:nvPr/>
        </p:nvSpPr>
        <p:spPr>
          <a:xfrm>
            <a:off x="2462361" y="1351094"/>
            <a:ext cx="180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Team Management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D098F0-9EA8-4469-871E-29B87B37D9D4}"/>
              </a:ext>
            </a:extLst>
          </p:cNvPr>
          <p:cNvSpPr/>
          <p:nvPr/>
        </p:nvSpPr>
        <p:spPr>
          <a:xfrm>
            <a:off x="4924089" y="2459535"/>
            <a:ext cx="1440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Staff Allocation Chart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60D321-3392-42EF-84CE-B57892283CC0}"/>
              </a:ext>
            </a:extLst>
          </p:cNvPr>
          <p:cNvSpPr/>
          <p:nvPr/>
        </p:nvSpPr>
        <p:spPr>
          <a:xfrm>
            <a:off x="2652089" y="2448244"/>
            <a:ext cx="1440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Incentive System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EA0868-B754-4485-8628-450C9E227621}"/>
              </a:ext>
            </a:extLst>
          </p:cNvPr>
          <p:cNvSpPr/>
          <p:nvPr/>
        </p:nvSpPr>
        <p:spPr>
          <a:xfrm>
            <a:off x="380089" y="2459535"/>
            <a:ext cx="1440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Risk Analysis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07D795D-FE22-4C9E-8066-EF1F3CCFEF59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rot="5400000" flipH="1" flipV="1">
            <a:off x="4468379" y="-276526"/>
            <a:ext cx="521603" cy="27336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B77F4F1-BFB9-4B99-9604-51ED2102234D}"/>
              </a:ext>
            </a:extLst>
          </p:cNvPr>
          <p:cNvCxnSpPr>
            <a:cxnSpLocks/>
            <a:stCxn id="16" idx="0"/>
            <a:endCxn id="4" idx="2"/>
          </p:cNvCxnSpPr>
          <p:nvPr/>
        </p:nvCxnSpPr>
        <p:spPr>
          <a:xfrm rot="16200000" flipV="1">
            <a:off x="7325234" y="-399742"/>
            <a:ext cx="521603" cy="298006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6F88CF79-647E-4FEC-AC17-70A4217C8544}"/>
              </a:ext>
            </a:extLst>
          </p:cNvPr>
          <p:cNvCxnSpPr>
            <a:cxnSpLocks/>
            <a:stCxn id="20" idx="0"/>
            <a:endCxn id="17" idx="2"/>
          </p:cNvCxnSpPr>
          <p:nvPr/>
        </p:nvCxnSpPr>
        <p:spPr>
          <a:xfrm rot="5400000" flipH="1" flipV="1">
            <a:off x="2037005" y="1134179"/>
            <a:ext cx="388441" cy="22622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EC9DC29B-D1FA-4281-8BAD-83354022F5B5}"/>
              </a:ext>
            </a:extLst>
          </p:cNvPr>
          <p:cNvCxnSpPr>
            <a:cxnSpLocks/>
            <a:stCxn id="19" idx="0"/>
            <a:endCxn id="17" idx="2"/>
          </p:cNvCxnSpPr>
          <p:nvPr/>
        </p:nvCxnSpPr>
        <p:spPr>
          <a:xfrm rot="16200000" flipV="1">
            <a:off x="3178650" y="2254805"/>
            <a:ext cx="377150" cy="97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94187A98-74C5-4B38-8DB8-BDE20284E8A6}"/>
              </a:ext>
            </a:extLst>
          </p:cNvPr>
          <p:cNvCxnSpPr>
            <a:cxnSpLocks/>
            <a:stCxn id="18" idx="0"/>
            <a:endCxn id="17" idx="2"/>
          </p:cNvCxnSpPr>
          <p:nvPr/>
        </p:nvCxnSpPr>
        <p:spPr>
          <a:xfrm rot="16200000" flipV="1">
            <a:off x="4309005" y="1124451"/>
            <a:ext cx="388441" cy="22817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565B16D-5E4A-42E6-9F4B-A49FBEC694E5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rot="5400000" flipH="1" flipV="1">
            <a:off x="8296995" y="1680461"/>
            <a:ext cx="388441" cy="11697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F34FF97A-1508-4F8F-98BF-A53555B8B7CD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>
          <a:xfrm rot="16200000" flipV="1">
            <a:off x="9432995" y="1714169"/>
            <a:ext cx="388441" cy="11022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10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E8115D-23EE-43E5-BFA8-AFDA8C45CFC1}"/>
              </a:ext>
            </a:extLst>
          </p:cNvPr>
          <p:cNvSpPr/>
          <p:nvPr/>
        </p:nvSpPr>
        <p:spPr>
          <a:xfrm>
            <a:off x="4296000" y="111034"/>
            <a:ext cx="3600000" cy="7184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Development</a:t>
            </a:r>
            <a:endParaRPr lang="ko-KR" altLang="en-US" sz="28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A9B61B-EA1F-4C0C-83AB-C1E4C6080540}"/>
              </a:ext>
            </a:extLst>
          </p:cNvPr>
          <p:cNvSpPr/>
          <p:nvPr/>
        </p:nvSpPr>
        <p:spPr>
          <a:xfrm>
            <a:off x="279694" y="420229"/>
            <a:ext cx="180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Front-End (Android)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E90B70-F4C8-4BAF-9002-04F1792259E8}"/>
              </a:ext>
            </a:extLst>
          </p:cNvPr>
          <p:cNvSpPr/>
          <p:nvPr/>
        </p:nvSpPr>
        <p:spPr>
          <a:xfrm>
            <a:off x="279694" y="3093933"/>
            <a:ext cx="180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Back-End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CEF012-832C-4276-AAEC-E0ACBFB79BC5}"/>
              </a:ext>
            </a:extLst>
          </p:cNvPr>
          <p:cNvSpPr/>
          <p:nvPr/>
        </p:nvSpPr>
        <p:spPr>
          <a:xfrm>
            <a:off x="2216603" y="2018119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Register Page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434BFFB-C05A-4837-8593-F84542D17D6B}"/>
              </a:ext>
            </a:extLst>
          </p:cNvPr>
          <p:cNvSpPr/>
          <p:nvPr/>
        </p:nvSpPr>
        <p:spPr>
          <a:xfrm>
            <a:off x="8145132" y="1345330"/>
            <a:ext cx="1440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Message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EAAE4F2-55CB-4313-9854-3A8AFF35412B}"/>
              </a:ext>
            </a:extLst>
          </p:cNvPr>
          <p:cNvSpPr/>
          <p:nvPr/>
        </p:nvSpPr>
        <p:spPr>
          <a:xfrm>
            <a:off x="6572046" y="1345330"/>
            <a:ext cx="1440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Search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532F5FC-8082-4463-BE59-98392A0FD15B}"/>
              </a:ext>
            </a:extLst>
          </p:cNvPr>
          <p:cNvSpPr/>
          <p:nvPr/>
        </p:nvSpPr>
        <p:spPr>
          <a:xfrm>
            <a:off x="4998958" y="1345330"/>
            <a:ext cx="1440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Photo Management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0B8CF7-0F02-43CC-8D94-F5F583FDF314}"/>
              </a:ext>
            </a:extLst>
          </p:cNvPr>
          <p:cNvSpPr/>
          <p:nvPr/>
        </p:nvSpPr>
        <p:spPr>
          <a:xfrm>
            <a:off x="3425870" y="1345330"/>
            <a:ext cx="1440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Profile Management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EAA9757-4230-4220-AA6B-3ACA25862CA4}"/>
              </a:ext>
            </a:extLst>
          </p:cNvPr>
          <p:cNvSpPr/>
          <p:nvPr/>
        </p:nvSpPr>
        <p:spPr>
          <a:xfrm>
            <a:off x="1852782" y="1345330"/>
            <a:ext cx="1440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User Management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191121-0B00-44C8-8D3A-B1A8AB709550}"/>
              </a:ext>
            </a:extLst>
          </p:cNvPr>
          <p:cNvSpPr/>
          <p:nvPr/>
        </p:nvSpPr>
        <p:spPr>
          <a:xfrm>
            <a:off x="279694" y="1345330"/>
            <a:ext cx="1440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Home Page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875624C-565B-4F23-84B6-71A5633643B2}"/>
              </a:ext>
            </a:extLst>
          </p:cNvPr>
          <p:cNvSpPr/>
          <p:nvPr/>
        </p:nvSpPr>
        <p:spPr>
          <a:xfrm>
            <a:off x="9966388" y="2464511"/>
            <a:ext cx="180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Test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DC9E417-F3A8-4F6F-978F-4BEFAFE9AD3C}"/>
              </a:ext>
            </a:extLst>
          </p:cNvPr>
          <p:cNvSpPr/>
          <p:nvPr/>
        </p:nvSpPr>
        <p:spPr>
          <a:xfrm>
            <a:off x="8506909" y="2513883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Message Context Page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21DE84A-21DC-4D46-9FF0-965D7632BC6D}"/>
              </a:ext>
            </a:extLst>
          </p:cNvPr>
          <p:cNvSpPr/>
          <p:nvPr/>
        </p:nvSpPr>
        <p:spPr>
          <a:xfrm>
            <a:off x="10298188" y="6199832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Beta Test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3E9237A-0E57-492F-A56D-31F464CBE42C}"/>
              </a:ext>
            </a:extLst>
          </p:cNvPr>
          <p:cNvSpPr/>
          <p:nvPr/>
        </p:nvSpPr>
        <p:spPr>
          <a:xfrm>
            <a:off x="8506909" y="2012597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Message List Page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B1EB5BF-5872-45E6-9786-E33C36D013DF}"/>
              </a:ext>
            </a:extLst>
          </p:cNvPr>
          <p:cNvSpPr/>
          <p:nvPr/>
        </p:nvSpPr>
        <p:spPr>
          <a:xfrm>
            <a:off x="6927902" y="2513883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Photographer Search Page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48873FD-2ACC-4BCB-9C3F-CDE362E9CB8B}"/>
              </a:ext>
            </a:extLst>
          </p:cNvPr>
          <p:cNvSpPr/>
          <p:nvPr/>
        </p:nvSpPr>
        <p:spPr>
          <a:xfrm>
            <a:off x="6927902" y="2012597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Photo Search Page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EA00428-A075-44DC-BABE-EC32092BB2EC}"/>
              </a:ext>
            </a:extLst>
          </p:cNvPr>
          <p:cNvSpPr/>
          <p:nvPr/>
        </p:nvSpPr>
        <p:spPr>
          <a:xfrm>
            <a:off x="5360734" y="3010726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Edit Photo Page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C1620A8-174E-4E10-811D-D1A1A8F46F46}"/>
              </a:ext>
            </a:extLst>
          </p:cNvPr>
          <p:cNvSpPr/>
          <p:nvPr/>
        </p:nvSpPr>
        <p:spPr>
          <a:xfrm>
            <a:off x="5360734" y="2017556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Upload Photo Page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9670A1F-9D1D-4A80-88FE-429C2EC094F4}"/>
              </a:ext>
            </a:extLst>
          </p:cNvPr>
          <p:cNvSpPr/>
          <p:nvPr/>
        </p:nvSpPr>
        <p:spPr>
          <a:xfrm>
            <a:off x="5360734" y="2517155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View Photo Page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856817A-141C-4778-9CBB-CD6507EC8DD0}"/>
              </a:ext>
            </a:extLst>
          </p:cNvPr>
          <p:cNvSpPr/>
          <p:nvPr/>
        </p:nvSpPr>
        <p:spPr>
          <a:xfrm>
            <a:off x="3779950" y="2513883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Profile Edit Page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0B14500-1452-400A-9F9B-75D5A8674E3B}"/>
              </a:ext>
            </a:extLst>
          </p:cNvPr>
          <p:cNvSpPr/>
          <p:nvPr/>
        </p:nvSpPr>
        <p:spPr>
          <a:xfrm>
            <a:off x="3779950" y="2017556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Profile View Page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AD14D00-4824-46AD-B1FC-3EC2E6476EB1}"/>
              </a:ext>
            </a:extLst>
          </p:cNvPr>
          <p:cNvSpPr/>
          <p:nvPr/>
        </p:nvSpPr>
        <p:spPr>
          <a:xfrm>
            <a:off x="2212782" y="2514886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Login Page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B0CE9EA-A5F1-46FC-B825-EEDFDE1B602F}"/>
              </a:ext>
            </a:extLst>
          </p:cNvPr>
          <p:cNvSpPr/>
          <p:nvPr/>
        </p:nvSpPr>
        <p:spPr>
          <a:xfrm>
            <a:off x="629581" y="4662633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B7840C4-2D28-4D7B-8502-BBB36C99B6A7}"/>
              </a:ext>
            </a:extLst>
          </p:cNvPr>
          <p:cNvSpPr/>
          <p:nvPr/>
        </p:nvSpPr>
        <p:spPr>
          <a:xfrm>
            <a:off x="6577966" y="4020812"/>
            <a:ext cx="1440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Message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1B73686-2ED4-4FA2-A8E9-EB7CB2F80311}"/>
              </a:ext>
            </a:extLst>
          </p:cNvPr>
          <p:cNvSpPr/>
          <p:nvPr/>
        </p:nvSpPr>
        <p:spPr>
          <a:xfrm>
            <a:off x="4998958" y="4020812"/>
            <a:ext cx="1440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Search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9E54EAB-C2A1-4723-BE26-A9D2328364D7}"/>
              </a:ext>
            </a:extLst>
          </p:cNvPr>
          <p:cNvSpPr/>
          <p:nvPr/>
        </p:nvSpPr>
        <p:spPr>
          <a:xfrm>
            <a:off x="1848843" y="4020812"/>
            <a:ext cx="1440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Photo Management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A404B21-2BBA-4A5E-ACFA-DD8ECA245281}"/>
              </a:ext>
            </a:extLst>
          </p:cNvPr>
          <p:cNvSpPr/>
          <p:nvPr/>
        </p:nvSpPr>
        <p:spPr>
          <a:xfrm>
            <a:off x="3419950" y="4024812"/>
            <a:ext cx="1440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Profile Management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0D129E8-F56B-4C72-8620-534249B3279F}"/>
              </a:ext>
            </a:extLst>
          </p:cNvPr>
          <p:cNvSpPr/>
          <p:nvPr/>
        </p:nvSpPr>
        <p:spPr>
          <a:xfrm>
            <a:off x="269581" y="4020812"/>
            <a:ext cx="1440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User Management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7ADF846-CF32-47FD-A4AC-7B0D1555949F}"/>
              </a:ext>
            </a:extLst>
          </p:cNvPr>
          <p:cNvSpPr/>
          <p:nvPr/>
        </p:nvSpPr>
        <p:spPr>
          <a:xfrm>
            <a:off x="6926034" y="5124097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Send Message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4A9CB37-1146-4402-8821-5AA24FB52E03}"/>
              </a:ext>
            </a:extLst>
          </p:cNvPr>
          <p:cNvSpPr/>
          <p:nvPr/>
        </p:nvSpPr>
        <p:spPr>
          <a:xfrm>
            <a:off x="6927902" y="4662633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Load Message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E6ADA1A-D660-4597-8D40-D2A59E104568}"/>
              </a:ext>
            </a:extLst>
          </p:cNvPr>
          <p:cNvSpPr/>
          <p:nvPr/>
        </p:nvSpPr>
        <p:spPr>
          <a:xfrm>
            <a:off x="5358958" y="5124454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Search Photo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EF189A6-B7E8-4D9A-8DC7-BB2721335E9A}"/>
              </a:ext>
            </a:extLst>
          </p:cNvPr>
          <p:cNvSpPr/>
          <p:nvPr/>
        </p:nvSpPr>
        <p:spPr>
          <a:xfrm>
            <a:off x="5360734" y="4662633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Search Photographer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B8B32BC-C660-4307-A9DC-B2B3DF8CFEAB}"/>
              </a:ext>
            </a:extLst>
          </p:cNvPr>
          <p:cNvSpPr/>
          <p:nvPr/>
        </p:nvSpPr>
        <p:spPr>
          <a:xfrm>
            <a:off x="2206770" y="6051501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Delete Photo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86A02AF-10FB-4D57-89EC-2267D3E149CB}"/>
              </a:ext>
            </a:extLst>
          </p:cNvPr>
          <p:cNvSpPr/>
          <p:nvPr/>
        </p:nvSpPr>
        <p:spPr>
          <a:xfrm>
            <a:off x="2206770" y="5589196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Edit Photo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F6B6EBB-39D0-48D7-8F6D-D2D13AD456F4}"/>
              </a:ext>
            </a:extLst>
          </p:cNvPr>
          <p:cNvSpPr/>
          <p:nvPr/>
        </p:nvSpPr>
        <p:spPr>
          <a:xfrm>
            <a:off x="2216603" y="4663117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Upload Photo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63A668D-79AB-4727-9B57-131244C25485}"/>
              </a:ext>
            </a:extLst>
          </p:cNvPr>
          <p:cNvSpPr/>
          <p:nvPr/>
        </p:nvSpPr>
        <p:spPr>
          <a:xfrm>
            <a:off x="2206770" y="5126891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Load Photo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1E998FA-EFA2-406A-9268-449F23551CE2}"/>
              </a:ext>
            </a:extLst>
          </p:cNvPr>
          <p:cNvSpPr/>
          <p:nvPr/>
        </p:nvSpPr>
        <p:spPr>
          <a:xfrm>
            <a:off x="3784128" y="5126891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Edit Profile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73EDD75-5F13-42B7-9EDB-3C181DDBE52E}"/>
              </a:ext>
            </a:extLst>
          </p:cNvPr>
          <p:cNvSpPr/>
          <p:nvPr/>
        </p:nvSpPr>
        <p:spPr>
          <a:xfrm>
            <a:off x="3779950" y="4662633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Load Profile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4DADC11-5290-4062-AA7C-C4B4449AA79B}"/>
              </a:ext>
            </a:extLst>
          </p:cNvPr>
          <p:cNvSpPr/>
          <p:nvPr/>
        </p:nvSpPr>
        <p:spPr>
          <a:xfrm>
            <a:off x="639694" y="5132424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E559C56-EC7F-4155-8E8D-A3DF1B5B6AE8}"/>
              </a:ext>
            </a:extLst>
          </p:cNvPr>
          <p:cNvSpPr/>
          <p:nvPr/>
        </p:nvSpPr>
        <p:spPr>
          <a:xfrm>
            <a:off x="6926034" y="5585561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Receive Message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30FEB3EE-62AA-4AC6-B78D-0FEA1165494D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H="1">
            <a:off x="279694" y="196863"/>
            <a:ext cx="4040256" cy="583367"/>
          </a:xfrm>
          <a:prstGeom prst="bentConnector3">
            <a:avLst>
              <a:gd name="adj1" fmla="val -565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313813B7-C69D-4DBC-BFDF-9A9F5C772F3C}"/>
              </a:ext>
            </a:extLst>
          </p:cNvPr>
          <p:cNvCxnSpPr>
            <a:cxnSpLocks/>
          </p:cNvCxnSpPr>
          <p:nvPr/>
        </p:nvCxnSpPr>
        <p:spPr>
          <a:xfrm flipV="1">
            <a:off x="315716" y="477736"/>
            <a:ext cx="3992356" cy="2984472"/>
          </a:xfrm>
          <a:prstGeom prst="bentConnector3">
            <a:avLst>
              <a:gd name="adj1" fmla="val -654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076776E8-7F5A-462F-B0A5-D3FCCDBFE0CD}"/>
              </a:ext>
            </a:extLst>
          </p:cNvPr>
          <p:cNvCxnSpPr>
            <a:cxnSpLocks/>
            <a:stCxn id="34" idx="0"/>
            <a:endCxn id="4" idx="3"/>
          </p:cNvCxnSpPr>
          <p:nvPr/>
        </p:nvCxnSpPr>
        <p:spPr>
          <a:xfrm rot="16200000" flipV="1">
            <a:off x="8384070" y="-17807"/>
            <a:ext cx="1994248" cy="297038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791D22AE-DB65-4301-B491-3E7513F1C429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 rot="5400000">
            <a:off x="987144" y="1152779"/>
            <a:ext cx="205101" cy="1800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5971868C-89DC-4546-BDCF-E12C883D1E07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 rot="16200000" flipH="1">
            <a:off x="1773688" y="546235"/>
            <a:ext cx="205101" cy="13930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6671893A-CCA2-49EA-B1E9-0A1AC66EFDAC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 rot="16200000" flipH="1">
            <a:off x="2560232" y="-240309"/>
            <a:ext cx="205101" cy="29661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7C294756-BCB2-40C4-A495-486BE625905E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 rot="16200000" flipH="1">
            <a:off x="3346776" y="-1026853"/>
            <a:ext cx="205101" cy="45392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19F9056C-D216-4CA3-B7A5-CC7ED8668F39}"/>
              </a:ext>
            </a:extLst>
          </p:cNvPr>
          <p:cNvCxnSpPr>
            <a:cxnSpLocks/>
            <a:stCxn id="7" idx="2"/>
            <a:endCxn id="29" idx="0"/>
          </p:cNvCxnSpPr>
          <p:nvPr/>
        </p:nvCxnSpPr>
        <p:spPr>
          <a:xfrm rot="16200000" flipH="1">
            <a:off x="4133320" y="-1813397"/>
            <a:ext cx="205101" cy="61123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FDB62CD2-FE8D-4705-BF15-D2B4FF2EFE97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 rot="16200000" flipH="1">
            <a:off x="4919863" y="-2599940"/>
            <a:ext cx="205101" cy="76854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B84AEC70-980F-4BA4-B2D6-3F3C00872FF6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920258" y="1912208"/>
            <a:ext cx="296345" cy="285911"/>
          </a:xfrm>
          <a:prstGeom prst="bentConnector3">
            <a:avLst>
              <a:gd name="adj1" fmla="val -92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1C9D76B8-875B-40B4-B2A7-A6A7F5F3D7EC}"/>
              </a:ext>
            </a:extLst>
          </p:cNvPr>
          <p:cNvCxnSpPr>
            <a:cxnSpLocks/>
            <a:endCxn id="61" idx="1"/>
          </p:cNvCxnSpPr>
          <p:nvPr/>
        </p:nvCxnSpPr>
        <p:spPr>
          <a:xfrm rot="16200000" flipH="1">
            <a:off x="1678353" y="2160457"/>
            <a:ext cx="772514" cy="29634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9E342C64-AFD7-4A3E-BA0D-5690F0012379}"/>
              </a:ext>
            </a:extLst>
          </p:cNvPr>
          <p:cNvCxnSpPr>
            <a:cxnSpLocks/>
            <a:endCxn id="59" idx="1"/>
          </p:cNvCxnSpPr>
          <p:nvPr/>
        </p:nvCxnSpPr>
        <p:spPr>
          <a:xfrm rot="16200000" flipH="1">
            <a:off x="3283406" y="2197339"/>
            <a:ext cx="749874" cy="24321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8520FA2D-8E97-433C-A251-21A30B2E069C}"/>
              </a:ext>
            </a:extLst>
          </p:cNvPr>
          <p:cNvCxnSpPr>
            <a:cxnSpLocks/>
            <a:endCxn id="60" idx="1"/>
          </p:cNvCxnSpPr>
          <p:nvPr/>
        </p:nvCxnSpPr>
        <p:spPr>
          <a:xfrm rot="16200000" flipH="1">
            <a:off x="3525617" y="1943223"/>
            <a:ext cx="261634" cy="24703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AB7E11E3-CA58-43A3-A3C7-2A2C7C43D52A}"/>
              </a:ext>
            </a:extLst>
          </p:cNvPr>
          <p:cNvCxnSpPr>
            <a:cxnSpLocks/>
            <a:endCxn id="58" idx="1"/>
          </p:cNvCxnSpPr>
          <p:nvPr/>
        </p:nvCxnSpPr>
        <p:spPr>
          <a:xfrm rot="16200000" flipH="1">
            <a:off x="4851608" y="2188029"/>
            <a:ext cx="750888" cy="26736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C22BF159-58BE-4C02-809B-67C7118EE813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H="1">
            <a:off x="5093654" y="1930476"/>
            <a:ext cx="267414" cy="26674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F8F0E975-A3DC-4B8F-A932-E75ED868719D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6641496" y="1930142"/>
            <a:ext cx="286406" cy="262455"/>
          </a:xfrm>
          <a:prstGeom prst="bentConnector3">
            <a:avLst>
              <a:gd name="adj1" fmla="val 40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39C9DDA9-315A-47CB-A884-B62DF6AF88D0}"/>
              </a:ext>
            </a:extLst>
          </p:cNvPr>
          <p:cNvCxnSpPr>
            <a:cxnSpLocks/>
            <a:endCxn id="53" idx="1"/>
          </p:cNvCxnSpPr>
          <p:nvPr/>
        </p:nvCxnSpPr>
        <p:spPr>
          <a:xfrm rot="16200000" flipH="1">
            <a:off x="6397639" y="2163620"/>
            <a:ext cx="771512" cy="28901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FEA63BB1-FE4B-4D14-9E0E-9F0B07ADDC72}"/>
              </a:ext>
            </a:extLst>
          </p:cNvPr>
          <p:cNvCxnSpPr>
            <a:cxnSpLocks/>
            <a:endCxn id="56" idx="1"/>
          </p:cNvCxnSpPr>
          <p:nvPr/>
        </p:nvCxnSpPr>
        <p:spPr>
          <a:xfrm rot="16200000" flipH="1">
            <a:off x="4596760" y="2426752"/>
            <a:ext cx="1260584" cy="26736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58FEB7B6-C737-4E5C-B732-F50E23A858EE}"/>
              </a:ext>
            </a:extLst>
          </p:cNvPr>
          <p:cNvCxnSpPr>
            <a:cxnSpLocks/>
            <a:endCxn id="51" idx="1"/>
          </p:cNvCxnSpPr>
          <p:nvPr/>
        </p:nvCxnSpPr>
        <p:spPr>
          <a:xfrm rot="16200000" flipH="1">
            <a:off x="7986501" y="2173475"/>
            <a:ext cx="747616" cy="29319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5E0A776E-CCD1-422A-BE34-68327BEA1619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8214328" y="1930143"/>
            <a:ext cx="292581" cy="262454"/>
          </a:xfrm>
          <a:prstGeom prst="bentConnector3">
            <a:avLst>
              <a:gd name="adj1" fmla="val 15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DDB96B20-86BE-4130-93ED-EB071AA95A1B}"/>
              </a:ext>
            </a:extLst>
          </p:cNvPr>
          <p:cNvCxnSpPr>
            <a:cxnSpLocks/>
            <a:endCxn id="76" idx="1"/>
          </p:cNvCxnSpPr>
          <p:nvPr/>
        </p:nvCxnSpPr>
        <p:spPr>
          <a:xfrm rot="16200000" flipH="1">
            <a:off x="1724047" y="4824168"/>
            <a:ext cx="684240" cy="28120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38D68058-B20B-4650-B922-D6BAF2013F5A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1926182" y="4606526"/>
            <a:ext cx="290421" cy="236591"/>
          </a:xfrm>
          <a:prstGeom prst="bentConnector3">
            <a:avLst>
              <a:gd name="adj1" fmla="val 109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8369576E-211A-4030-A242-F7F3C4232E9F}"/>
              </a:ext>
            </a:extLst>
          </p:cNvPr>
          <p:cNvCxnSpPr>
            <a:cxnSpLocks/>
            <a:endCxn id="74" idx="1"/>
          </p:cNvCxnSpPr>
          <p:nvPr/>
        </p:nvCxnSpPr>
        <p:spPr>
          <a:xfrm rot="16200000" flipH="1">
            <a:off x="1484832" y="5047258"/>
            <a:ext cx="1162670" cy="28120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BB5CC0DE-5177-489A-AA0A-0E2A9802E6BC}"/>
              </a:ext>
            </a:extLst>
          </p:cNvPr>
          <p:cNvCxnSpPr>
            <a:cxnSpLocks/>
            <a:endCxn id="73" idx="1"/>
          </p:cNvCxnSpPr>
          <p:nvPr/>
        </p:nvCxnSpPr>
        <p:spPr>
          <a:xfrm rot="16200000" flipH="1">
            <a:off x="1252144" y="5276875"/>
            <a:ext cx="1632746" cy="27650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CEE2AED2-5259-4CD8-BD11-A1FA56F405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0090" y="4795165"/>
            <a:ext cx="686932" cy="34190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64783E3B-256F-40AD-87B6-4A9212458407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298410" y="4609367"/>
            <a:ext cx="331171" cy="233266"/>
          </a:xfrm>
          <a:prstGeom prst="bentConnector3">
            <a:avLst>
              <a:gd name="adj1" fmla="val -9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연결선: 꺾임 154">
            <a:extLst>
              <a:ext uri="{FF2B5EF4-FFF2-40B4-BE49-F238E27FC236}">
                <a16:creationId xmlns:a16="http://schemas.microsoft.com/office/drawing/2014/main" id="{7C447445-34D4-447F-B654-093547E60B3D}"/>
              </a:ext>
            </a:extLst>
          </p:cNvPr>
          <p:cNvCxnSpPr>
            <a:cxnSpLocks/>
            <a:endCxn id="77" idx="1"/>
          </p:cNvCxnSpPr>
          <p:nvPr/>
        </p:nvCxnSpPr>
        <p:spPr>
          <a:xfrm rot="16200000" flipH="1">
            <a:off x="3293913" y="4816676"/>
            <a:ext cx="684240" cy="29618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2468CEE4-5C2A-4B10-8428-A84D5305A029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3488556" y="4606527"/>
            <a:ext cx="291394" cy="236106"/>
          </a:xfrm>
          <a:prstGeom prst="bentConnector3">
            <a:avLst>
              <a:gd name="adj1" fmla="val 125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B3ED14A7-3995-4A54-9C35-FA5A81F9DB69}"/>
              </a:ext>
            </a:extLst>
          </p:cNvPr>
          <p:cNvCxnSpPr>
            <a:cxnSpLocks/>
            <a:endCxn id="71" idx="1"/>
          </p:cNvCxnSpPr>
          <p:nvPr/>
        </p:nvCxnSpPr>
        <p:spPr>
          <a:xfrm rot="16200000" flipH="1">
            <a:off x="4858080" y="4803576"/>
            <a:ext cx="712434" cy="28932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F5B67964-A779-4FDA-AC50-5DF33255F124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5070254" y="4575896"/>
            <a:ext cx="290480" cy="266737"/>
          </a:xfrm>
          <a:prstGeom prst="bentConnector3">
            <a:avLst>
              <a:gd name="adj1" fmla="val 110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45899CCD-D806-4626-AA6F-A595F997AB93}"/>
              </a:ext>
            </a:extLst>
          </p:cNvPr>
          <p:cNvCxnSpPr>
            <a:cxnSpLocks/>
            <a:endCxn id="69" idx="1"/>
          </p:cNvCxnSpPr>
          <p:nvPr/>
        </p:nvCxnSpPr>
        <p:spPr>
          <a:xfrm rot="16200000" flipH="1">
            <a:off x="6434884" y="4812947"/>
            <a:ext cx="706280" cy="27601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4D11ED10-4618-4754-B833-6618D3386E40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6650632" y="4581693"/>
            <a:ext cx="277270" cy="260940"/>
          </a:xfrm>
          <a:prstGeom prst="bentConnector3">
            <a:avLst>
              <a:gd name="adj1" fmla="val -122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02EBA4B7-1167-4C15-AE86-BEB0E824CFDA}"/>
              </a:ext>
            </a:extLst>
          </p:cNvPr>
          <p:cNvCxnSpPr>
            <a:cxnSpLocks/>
            <a:endCxn id="80" idx="1"/>
          </p:cNvCxnSpPr>
          <p:nvPr/>
        </p:nvCxnSpPr>
        <p:spPr>
          <a:xfrm rot="16200000" flipH="1">
            <a:off x="6196090" y="5035617"/>
            <a:ext cx="1183868" cy="27602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ABEAC071-49A2-4782-8E71-7DF648A9E5C8}"/>
              </a:ext>
            </a:extLst>
          </p:cNvPr>
          <p:cNvCxnSpPr>
            <a:cxnSpLocks/>
            <a:endCxn id="91" idx="0"/>
          </p:cNvCxnSpPr>
          <p:nvPr/>
        </p:nvCxnSpPr>
        <p:spPr>
          <a:xfrm rot="5400000">
            <a:off x="9846273" y="2983391"/>
            <a:ext cx="318946" cy="6925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BEABE100-EBFF-45C7-A904-399450E86C11}"/>
              </a:ext>
            </a:extLst>
          </p:cNvPr>
          <p:cNvCxnSpPr>
            <a:cxnSpLocks/>
            <a:stCxn id="100" idx="2"/>
            <a:endCxn id="49" idx="0"/>
          </p:cNvCxnSpPr>
          <p:nvPr/>
        </p:nvCxnSpPr>
        <p:spPr>
          <a:xfrm rot="5400000">
            <a:off x="10022729" y="5384373"/>
            <a:ext cx="1630918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8B7B2E39-AA07-44F8-82A1-1E7F06EFF086}"/>
              </a:ext>
            </a:extLst>
          </p:cNvPr>
          <p:cNvCxnSpPr>
            <a:cxnSpLocks/>
            <a:stCxn id="8" idx="2"/>
            <a:endCxn id="67" idx="0"/>
          </p:cNvCxnSpPr>
          <p:nvPr/>
        </p:nvCxnSpPr>
        <p:spPr>
          <a:xfrm rot="5400000">
            <a:off x="981199" y="3822316"/>
            <a:ext cx="206879" cy="1901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6DB26E86-82C3-47A0-9948-DC8F8F2A94E4}"/>
              </a:ext>
            </a:extLst>
          </p:cNvPr>
          <p:cNvCxnSpPr>
            <a:cxnSpLocks/>
            <a:stCxn id="8" idx="2"/>
            <a:endCxn id="65" idx="0"/>
          </p:cNvCxnSpPr>
          <p:nvPr/>
        </p:nvCxnSpPr>
        <p:spPr>
          <a:xfrm rot="16200000" flipH="1">
            <a:off x="1770829" y="3222797"/>
            <a:ext cx="206879" cy="13891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67AD6B26-E1E8-4141-B50A-A68135D376BE}"/>
              </a:ext>
            </a:extLst>
          </p:cNvPr>
          <p:cNvCxnSpPr>
            <a:cxnSpLocks/>
            <a:stCxn id="8" idx="2"/>
            <a:endCxn id="66" idx="0"/>
          </p:cNvCxnSpPr>
          <p:nvPr/>
        </p:nvCxnSpPr>
        <p:spPr>
          <a:xfrm rot="16200000" flipH="1">
            <a:off x="2554383" y="2439244"/>
            <a:ext cx="210879" cy="29602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AD8D11BC-73F3-416E-8BE2-40CB0FB826A9}"/>
              </a:ext>
            </a:extLst>
          </p:cNvPr>
          <p:cNvCxnSpPr>
            <a:cxnSpLocks/>
            <a:stCxn id="8" idx="2"/>
            <a:endCxn id="64" idx="0"/>
          </p:cNvCxnSpPr>
          <p:nvPr/>
        </p:nvCxnSpPr>
        <p:spPr>
          <a:xfrm rot="16200000" flipH="1">
            <a:off x="3345887" y="1647740"/>
            <a:ext cx="206879" cy="45392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연결선: 꺾임 204">
            <a:extLst>
              <a:ext uri="{FF2B5EF4-FFF2-40B4-BE49-F238E27FC236}">
                <a16:creationId xmlns:a16="http://schemas.microsoft.com/office/drawing/2014/main" id="{DF4F679C-1440-4619-B722-7F85F8BF3906}"/>
              </a:ext>
            </a:extLst>
          </p:cNvPr>
          <p:cNvCxnSpPr>
            <a:cxnSpLocks/>
            <a:stCxn id="8" idx="2"/>
            <a:endCxn id="63" idx="0"/>
          </p:cNvCxnSpPr>
          <p:nvPr/>
        </p:nvCxnSpPr>
        <p:spPr>
          <a:xfrm rot="16200000" flipH="1">
            <a:off x="4135391" y="858236"/>
            <a:ext cx="206879" cy="61182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ACE9537-422A-4EAC-8291-7ADBAD2F78C9}"/>
              </a:ext>
            </a:extLst>
          </p:cNvPr>
          <p:cNvSpPr/>
          <p:nvPr/>
        </p:nvSpPr>
        <p:spPr>
          <a:xfrm>
            <a:off x="10298188" y="5536192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Alpha Test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AC97ECD-F37C-43BF-9FDF-9DC2FFE11E65}"/>
              </a:ext>
            </a:extLst>
          </p:cNvPr>
          <p:cNvSpPr/>
          <p:nvPr/>
        </p:nvSpPr>
        <p:spPr>
          <a:xfrm>
            <a:off x="8939454" y="3489155"/>
            <a:ext cx="1440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D5BCB44-EB8C-4881-BF85-0A5717AB069C}"/>
              </a:ext>
            </a:extLst>
          </p:cNvPr>
          <p:cNvSpPr/>
          <p:nvPr/>
        </p:nvSpPr>
        <p:spPr>
          <a:xfrm>
            <a:off x="10298188" y="4872553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Integration Test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C66DC8A-2C26-4F5F-8476-D6FA0EC22933}"/>
              </a:ext>
            </a:extLst>
          </p:cNvPr>
          <p:cNvSpPr/>
          <p:nvPr/>
        </p:nvSpPr>
        <p:spPr>
          <a:xfrm>
            <a:off x="10298188" y="4208914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Unit Test</a:t>
            </a:r>
          </a:p>
        </p:txBody>
      </p: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5B3695D7-2285-4DC8-AF85-0910AC1C04EE}"/>
              </a:ext>
            </a:extLst>
          </p:cNvPr>
          <p:cNvCxnSpPr>
            <a:cxnSpLocks/>
            <a:stCxn id="91" idx="2"/>
            <a:endCxn id="100" idx="1"/>
          </p:cNvCxnSpPr>
          <p:nvPr/>
        </p:nvCxnSpPr>
        <p:spPr>
          <a:xfrm rot="16200000" flipH="1">
            <a:off x="9798942" y="3889667"/>
            <a:ext cx="359759" cy="63873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6C9AED28-3B4E-4D46-9302-E7796356D115}"/>
              </a:ext>
            </a:extLst>
          </p:cNvPr>
          <p:cNvCxnSpPr>
            <a:cxnSpLocks/>
            <a:endCxn id="94" idx="1"/>
          </p:cNvCxnSpPr>
          <p:nvPr/>
        </p:nvCxnSpPr>
        <p:spPr>
          <a:xfrm rot="16200000" flipH="1">
            <a:off x="9131085" y="4549089"/>
            <a:ext cx="1691970" cy="64223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A2867081-19E5-48DD-A046-FEFD25CEF085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8790620" y="4872264"/>
            <a:ext cx="2374328" cy="64080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0B77EBA1-FF31-444B-89ED-7CE670A7F48A}"/>
              </a:ext>
            </a:extLst>
          </p:cNvPr>
          <p:cNvCxnSpPr>
            <a:cxnSpLocks/>
            <a:endCxn id="99" idx="1"/>
          </p:cNvCxnSpPr>
          <p:nvPr/>
        </p:nvCxnSpPr>
        <p:spPr>
          <a:xfrm rot="16200000" flipH="1">
            <a:off x="9453533" y="4207898"/>
            <a:ext cx="1048504" cy="64080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18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D85FDE-841C-449F-9C9C-5AD488755DBD}"/>
              </a:ext>
            </a:extLst>
          </p:cNvPr>
          <p:cNvSpPr/>
          <p:nvPr/>
        </p:nvSpPr>
        <p:spPr>
          <a:xfrm>
            <a:off x="4296000" y="111034"/>
            <a:ext cx="3600000" cy="7184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Design</a:t>
            </a:r>
            <a:endParaRPr lang="ko-KR" altLang="en-US" sz="28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4089AE-3D8B-4A51-A2A1-2B59C490CF53}"/>
              </a:ext>
            </a:extLst>
          </p:cNvPr>
          <p:cNvSpPr/>
          <p:nvPr/>
        </p:nvSpPr>
        <p:spPr>
          <a:xfrm>
            <a:off x="2238815" y="1165127"/>
            <a:ext cx="180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UI/UX Design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787619-88D1-4D9D-A1E8-7EB2927674F9}"/>
              </a:ext>
            </a:extLst>
          </p:cNvPr>
          <p:cNvSpPr/>
          <p:nvPr/>
        </p:nvSpPr>
        <p:spPr>
          <a:xfrm>
            <a:off x="6290206" y="5768208"/>
            <a:ext cx="1440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Proposal PPT Template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FC5B62-A33F-4AD2-A53C-4321BB73024F}"/>
              </a:ext>
            </a:extLst>
          </p:cNvPr>
          <p:cNvSpPr/>
          <p:nvPr/>
        </p:nvSpPr>
        <p:spPr>
          <a:xfrm>
            <a:off x="3666061" y="5768208"/>
            <a:ext cx="1440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Final Video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A50477-A779-4465-9167-43C00A42061B}"/>
              </a:ext>
            </a:extLst>
          </p:cNvPr>
          <p:cNvSpPr/>
          <p:nvPr/>
        </p:nvSpPr>
        <p:spPr>
          <a:xfrm>
            <a:off x="1035002" y="5768208"/>
            <a:ext cx="1440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Midterm Video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50C02D-0557-49F1-8568-1D7F725FAD63}"/>
              </a:ext>
            </a:extLst>
          </p:cNvPr>
          <p:cNvSpPr/>
          <p:nvPr/>
        </p:nvSpPr>
        <p:spPr>
          <a:xfrm>
            <a:off x="2175708" y="4712572"/>
            <a:ext cx="180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Demo Video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C15616-7C93-44EB-B54A-865F4D39C55F}"/>
              </a:ext>
            </a:extLst>
          </p:cNvPr>
          <p:cNvSpPr/>
          <p:nvPr/>
        </p:nvSpPr>
        <p:spPr>
          <a:xfrm>
            <a:off x="8050348" y="4712572"/>
            <a:ext cx="180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PPT Template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BC648EB-9C8D-43A4-BBAB-D60898AFD094}"/>
              </a:ext>
            </a:extLst>
          </p:cNvPr>
          <p:cNvSpPr/>
          <p:nvPr/>
        </p:nvSpPr>
        <p:spPr>
          <a:xfrm>
            <a:off x="2818110" y="2899821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Register Page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6698202-22B4-4E94-8270-2860B8EDD61E}"/>
              </a:ext>
            </a:extLst>
          </p:cNvPr>
          <p:cNvSpPr/>
          <p:nvPr/>
        </p:nvSpPr>
        <p:spPr>
          <a:xfrm>
            <a:off x="9131655" y="2210140"/>
            <a:ext cx="1440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Message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F4B2A8-D2E0-45B3-8B3B-FE19B6A5F9FE}"/>
              </a:ext>
            </a:extLst>
          </p:cNvPr>
          <p:cNvSpPr/>
          <p:nvPr/>
        </p:nvSpPr>
        <p:spPr>
          <a:xfrm>
            <a:off x="7465087" y="2210140"/>
            <a:ext cx="1440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Search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B48B5C3-DBC4-45ED-9556-D3B0A56C954D}"/>
              </a:ext>
            </a:extLst>
          </p:cNvPr>
          <p:cNvSpPr/>
          <p:nvPr/>
        </p:nvSpPr>
        <p:spPr>
          <a:xfrm>
            <a:off x="5798519" y="2210140"/>
            <a:ext cx="1440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Photo Management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3C429AB-641F-4CEB-9827-D5CC151E9CD7}"/>
              </a:ext>
            </a:extLst>
          </p:cNvPr>
          <p:cNvSpPr/>
          <p:nvPr/>
        </p:nvSpPr>
        <p:spPr>
          <a:xfrm>
            <a:off x="4131951" y="2210140"/>
            <a:ext cx="1440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Profile Management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8D6386C-53B8-48D9-8D67-5056804B3ABB}"/>
              </a:ext>
            </a:extLst>
          </p:cNvPr>
          <p:cNvSpPr/>
          <p:nvPr/>
        </p:nvSpPr>
        <p:spPr>
          <a:xfrm>
            <a:off x="2465383" y="2210140"/>
            <a:ext cx="1440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User Management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D8B51A0-A552-42B9-B13D-A6AD67B2EA8F}"/>
              </a:ext>
            </a:extLst>
          </p:cNvPr>
          <p:cNvSpPr/>
          <p:nvPr/>
        </p:nvSpPr>
        <p:spPr>
          <a:xfrm>
            <a:off x="798815" y="2210140"/>
            <a:ext cx="1440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Home Page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910C7D4-983B-4613-9F69-19FA4CE7699A}"/>
              </a:ext>
            </a:extLst>
          </p:cNvPr>
          <p:cNvSpPr/>
          <p:nvPr/>
        </p:nvSpPr>
        <p:spPr>
          <a:xfrm>
            <a:off x="9495850" y="3393779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Message Context Page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D27263E-656F-4B0A-8C91-0E90B2ECA750}"/>
              </a:ext>
            </a:extLst>
          </p:cNvPr>
          <p:cNvSpPr/>
          <p:nvPr/>
        </p:nvSpPr>
        <p:spPr>
          <a:xfrm>
            <a:off x="9498316" y="2900550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Message List Page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FFB2FE-1CB9-4EA6-8995-B1D6F2379548}"/>
              </a:ext>
            </a:extLst>
          </p:cNvPr>
          <p:cNvSpPr/>
          <p:nvPr/>
        </p:nvSpPr>
        <p:spPr>
          <a:xfrm>
            <a:off x="7803518" y="3393779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Photographer Search Page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429263F-64D0-4F54-844A-620F0D1D070D}"/>
              </a:ext>
            </a:extLst>
          </p:cNvPr>
          <p:cNvSpPr/>
          <p:nvPr/>
        </p:nvSpPr>
        <p:spPr>
          <a:xfrm>
            <a:off x="7803518" y="2900794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Photo Search Page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B6BB246-DC5A-4AA6-B892-495ABC78AF10}"/>
              </a:ext>
            </a:extLst>
          </p:cNvPr>
          <p:cNvSpPr/>
          <p:nvPr/>
        </p:nvSpPr>
        <p:spPr>
          <a:xfrm>
            <a:off x="6159489" y="4390457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Delete Photo Page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ED79BB3-0431-4CA7-ADF3-BECFC0E4C073}"/>
              </a:ext>
            </a:extLst>
          </p:cNvPr>
          <p:cNvSpPr/>
          <p:nvPr/>
        </p:nvSpPr>
        <p:spPr>
          <a:xfrm>
            <a:off x="6159489" y="3892118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Edit Photo Page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206F802-13B1-4E1E-B66B-651636006268}"/>
              </a:ext>
            </a:extLst>
          </p:cNvPr>
          <p:cNvSpPr/>
          <p:nvPr/>
        </p:nvSpPr>
        <p:spPr>
          <a:xfrm>
            <a:off x="6162714" y="2894144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Upload Photo Page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6DD7052-ECBD-49D5-9D83-F24EF25E82CF}"/>
              </a:ext>
            </a:extLst>
          </p:cNvPr>
          <p:cNvSpPr/>
          <p:nvPr/>
        </p:nvSpPr>
        <p:spPr>
          <a:xfrm>
            <a:off x="6159489" y="3393779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View Photo Page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B344D24-D5D7-428E-A50E-B4CD077654AB}"/>
              </a:ext>
            </a:extLst>
          </p:cNvPr>
          <p:cNvSpPr/>
          <p:nvPr/>
        </p:nvSpPr>
        <p:spPr>
          <a:xfrm>
            <a:off x="4496146" y="3409503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Profile Edit Page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06E1864-68D0-4536-BD85-BE29B3BBB5D4}"/>
              </a:ext>
            </a:extLst>
          </p:cNvPr>
          <p:cNvSpPr/>
          <p:nvPr/>
        </p:nvSpPr>
        <p:spPr>
          <a:xfrm>
            <a:off x="4496146" y="2900550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Profile View Page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09798A3-CFA9-4C60-8F26-36ED920FE508}"/>
              </a:ext>
            </a:extLst>
          </p:cNvPr>
          <p:cNvSpPr/>
          <p:nvPr/>
        </p:nvSpPr>
        <p:spPr>
          <a:xfrm>
            <a:off x="2815933" y="3409503"/>
            <a:ext cx="10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Login Page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21B5508-B7BD-45D9-8BB2-FFDD987D289D}"/>
              </a:ext>
            </a:extLst>
          </p:cNvPr>
          <p:cNvSpPr/>
          <p:nvPr/>
        </p:nvSpPr>
        <p:spPr>
          <a:xfrm>
            <a:off x="8225526" y="5768208"/>
            <a:ext cx="1440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Midterm PPT Template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F8A49C0-87B4-44FD-91BA-6B0D33672E70}"/>
              </a:ext>
            </a:extLst>
          </p:cNvPr>
          <p:cNvSpPr/>
          <p:nvPr/>
        </p:nvSpPr>
        <p:spPr>
          <a:xfrm>
            <a:off x="10160846" y="5768208"/>
            <a:ext cx="1440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Final PPT Template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020BEB6-0E70-45CE-B137-52F01751C06A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4449590" y="-481283"/>
            <a:ext cx="335636" cy="295718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48B8798-FF88-45FE-B2B4-1E6AD091C5F1}"/>
              </a:ext>
            </a:extLst>
          </p:cNvPr>
          <p:cNvCxnSpPr>
            <a:cxnSpLocks/>
            <a:stCxn id="14" idx="2"/>
            <a:endCxn id="46" idx="0"/>
          </p:cNvCxnSpPr>
          <p:nvPr/>
        </p:nvCxnSpPr>
        <p:spPr>
          <a:xfrm rot="5400000">
            <a:off x="2166309" y="1237633"/>
            <a:ext cx="325013" cy="16200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648CF0E9-6C60-420A-843F-B4B995F002A2}"/>
              </a:ext>
            </a:extLst>
          </p:cNvPr>
          <p:cNvCxnSpPr>
            <a:cxnSpLocks/>
            <a:stCxn id="14" idx="2"/>
            <a:endCxn id="45" idx="0"/>
          </p:cNvCxnSpPr>
          <p:nvPr/>
        </p:nvCxnSpPr>
        <p:spPr>
          <a:xfrm rot="16200000" flipH="1">
            <a:off x="2999593" y="2024349"/>
            <a:ext cx="325013" cy="465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F103C2B6-D12D-4E9B-A92C-027D34E52A31}"/>
              </a:ext>
            </a:extLst>
          </p:cNvPr>
          <p:cNvCxnSpPr>
            <a:cxnSpLocks/>
            <a:stCxn id="14" idx="2"/>
            <a:endCxn id="44" idx="0"/>
          </p:cNvCxnSpPr>
          <p:nvPr/>
        </p:nvCxnSpPr>
        <p:spPr>
          <a:xfrm rot="16200000" flipH="1">
            <a:off x="3832877" y="1191065"/>
            <a:ext cx="325013" cy="17131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B377F381-D859-4E62-887F-566339D6419C}"/>
              </a:ext>
            </a:extLst>
          </p:cNvPr>
          <p:cNvCxnSpPr>
            <a:cxnSpLocks/>
            <a:stCxn id="14" idx="2"/>
            <a:endCxn id="43" idx="0"/>
          </p:cNvCxnSpPr>
          <p:nvPr/>
        </p:nvCxnSpPr>
        <p:spPr>
          <a:xfrm rot="16200000" flipH="1">
            <a:off x="4666161" y="357781"/>
            <a:ext cx="325013" cy="33797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69F747F-50FC-4D2F-8AAF-C234EFB5640A}"/>
              </a:ext>
            </a:extLst>
          </p:cNvPr>
          <p:cNvCxnSpPr>
            <a:cxnSpLocks/>
            <a:stCxn id="14" idx="2"/>
            <a:endCxn id="42" idx="0"/>
          </p:cNvCxnSpPr>
          <p:nvPr/>
        </p:nvCxnSpPr>
        <p:spPr>
          <a:xfrm rot="16200000" flipH="1">
            <a:off x="5499445" y="-475503"/>
            <a:ext cx="325013" cy="50462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B6783D71-5D65-44CB-BAA4-21B905186F38}"/>
              </a:ext>
            </a:extLst>
          </p:cNvPr>
          <p:cNvCxnSpPr>
            <a:cxnSpLocks/>
            <a:stCxn id="14" idx="2"/>
            <a:endCxn id="41" idx="0"/>
          </p:cNvCxnSpPr>
          <p:nvPr/>
        </p:nvCxnSpPr>
        <p:spPr>
          <a:xfrm rot="16200000" flipH="1">
            <a:off x="6332729" y="-1308787"/>
            <a:ext cx="325013" cy="671284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D9F0A9C8-1B62-4AE5-9F4C-39B9FB9ABB11}"/>
              </a:ext>
            </a:extLst>
          </p:cNvPr>
          <p:cNvCxnSpPr>
            <a:cxnSpLocks/>
            <a:endCxn id="54" idx="1"/>
          </p:cNvCxnSpPr>
          <p:nvPr/>
        </p:nvCxnSpPr>
        <p:spPr>
          <a:xfrm rot="16200000" flipH="1">
            <a:off x="5644768" y="3059058"/>
            <a:ext cx="739538" cy="28990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9D687D7D-C94F-4436-8CFC-33006EF93B9F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5870204" y="2818117"/>
            <a:ext cx="292510" cy="256027"/>
          </a:xfrm>
          <a:prstGeom prst="bentConnector3">
            <a:avLst>
              <a:gd name="adj1" fmla="val 14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F2A44CAB-E6D4-46AA-8CB0-1AE2AD87DDF9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5387536" y="3300165"/>
            <a:ext cx="1254002" cy="28990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35DF9F87-26B5-4B1B-A53C-483B3F29E3BC}"/>
              </a:ext>
            </a:extLst>
          </p:cNvPr>
          <p:cNvCxnSpPr>
            <a:cxnSpLocks/>
            <a:endCxn id="51" idx="1"/>
          </p:cNvCxnSpPr>
          <p:nvPr/>
        </p:nvCxnSpPr>
        <p:spPr>
          <a:xfrm rot="16200000" flipH="1">
            <a:off x="5136831" y="3547799"/>
            <a:ext cx="1760112" cy="28520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5E243A88-6698-47AA-AE49-061AFC748D4A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H="1">
            <a:off x="2288622" y="3062192"/>
            <a:ext cx="784032" cy="27058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8625E882-EA3D-478F-BFEC-2DF3115BA262}"/>
              </a:ext>
            </a:extLst>
          </p:cNvPr>
          <p:cNvCxnSpPr>
            <a:cxnSpLocks/>
            <a:endCxn id="40" idx="1"/>
          </p:cNvCxnSpPr>
          <p:nvPr/>
        </p:nvCxnSpPr>
        <p:spPr>
          <a:xfrm rot="16200000" flipH="1">
            <a:off x="2536799" y="2798510"/>
            <a:ext cx="290474" cy="27214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8C45E526-D6D3-43C8-AAA6-0BD4D2BE9A18}"/>
              </a:ext>
            </a:extLst>
          </p:cNvPr>
          <p:cNvCxnSpPr>
            <a:cxnSpLocks/>
            <a:endCxn id="55" idx="1"/>
          </p:cNvCxnSpPr>
          <p:nvPr/>
        </p:nvCxnSpPr>
        <p:spPr>
          <a:xfrm rot="16200000" flipH="1">
            <a:off x="3969377" y="3062734"/>
            <a:ext cx="746146" cy="30739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2581D682-D8D9-4928-8883-BC77F48BC36F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4189372" y="2827232"/>
            <a:ext cx="306774" cy="253318"/>
          </a:xfrm>
          <a:prstGeom prst="bentConnector3">
            <a:avLst>
              <a:gd name="adj1" fmla="val 80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07A01AC6-AD6B-4E20-98AE-240C85B8D6BD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7293666" y="3063927"/>
            <a:ext cx="744412" cy="27529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F6CBF0F-0A4E-4654-90C1-01A5E3A42C16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7528845" y="2813242"/>
            <a:ext cx="274673" cy="267552"/>
          </a:xfrm>
          <a:prstGeom prst="bentConnector3">
            <a:avLst>
              <a:gd name="adj1" fmla="val 15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4342FF20-12F5-4B2D-AE10-AC404F3B84A6}"/>
              </a:ext>
            </a:extLst>
          </p:cNvPr>
          <p:cNvCxnSpPr>
            <a:cxnSpLocks/>
            <a:endCxn id="47" idx="1"/>
          </p:cNvCxnSpPr>
          <p:nvPr/>
        </p:nvCxnSpPr>
        <p:spPr>
          <a:xfrm rot="16200000" flipH="1">
            <a:off x="8982813" y="3060742"/>
            <a:ext cx="744412" cy="28166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D0FF7E5A-232F-4B69-BA8C-F3019F4F1421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9214807" y="2813242"/>
            <a:ext cx="283509" cy="267308"/>
          </a:xfrm>
          <a:prstGeom prst="bentConnector3">
            <a:avLst>
              <a:gd name="adj1" fmla="val -10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D1DC26C2-E882-4C22-968F-6ADC72B5D7D7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 rot="5400000">
            <a:off x="2247537" y="4940037"/>
            <a:ext cx="335636" cy="13207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0544891B-8EFC-4BA5-A54E-7ED69BFD7D7E}"/>
              </a:ext>
            </a:extLst>
          </p:cNvPr>
          <p:cNvCxnSpPr>
            <a:cxnSpLocks/>
            <a:stCxn id="20" idx="2"/>
            <a:endCxn id="18" idx="0"/>
          </p:cNvCxnSpPr>
          <p:nvPr/>
        </p:nvCxnSpPr>
        <p:spPr>
          <a:xfrm rot="16200000" flipH="1">
            <a:off x="3563066" y="4945213"/>
            <a:ext cx="335636" cy="13103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5345D574-0554-4B11-B708-4AF238F080FE}"/>
              </a:ext>
            </a:extLst>
          </p:cNvPr>
          <p:cNvCxnSpPr>
            <a:cxnSpLocks/>
            <a:stCxn id="21" idx="2"/>
            <a:endCxn id="17" idx="0"/>
          </p:cNvCxnSpPr>
          <p:nvPr/>
        </p:nvCxnSpPr>
        <p:spPr>
          <a:xfrm rot="5400000">
            <a:off x="7812459" y="4630319"/>
            <a:ext cx="335636" cy="19401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826B76D7-46E1-47F2-8B41-676219B2A8E3}"/>
              </a:ext>
            </a:extLst>
          </p:cNvPr>
          <p:cNvCxnSpPr>
            <a:cxnSpLocks/>
            <a:stCxn id="21" idx="2"/>
            <a:endCxn id="58" idx="0"/>
          </p:cNvCxnSpPr>
          <p:nvPr/>
        </p:nvCxnSpPr>
        <p:spPr>
          <a:xfrm rot="5400000">
            <a:off x="8780119" y="5597979"/>
            <a:ext cx="335636" cy="48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91D34F7E-B256-427E-B92C-983362EFE2AA}"/>
              </a:ext>
            </a:extLst>
          </p:cNvPr>
          <p:cNvCxnSpPr>
            <a:cxnSpLocks/>
            <a:stCxn id="21" idx="2"/>
            <a:endCxn id="59" idx="0"/>
          </p:cNvCxnSpPr>
          <p:nvPr/>
        </p:nvCxnSpPr>
        <p:spPr>
          <a:xfrm rot="16200000" flipH="1">
            <a:off x="9747779" y="4635141"/>
            <a:ext cx="335636" cy="19304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80992291-A313-4134-89F3-DEF26DF61E22}"/>
              </a:ext>
            </a:extLst>
          </p:cNvPr>
          <p:cNvCxnSpPr>
            <a:cxnSpLocks/>
            <a:stCxn id="13" idx="1"/>
            <a:endCxn id="20" idx="1"/>
          </p:cNvCxnSpPr>
          <p:nvPr/>
        </p:nvCxnSpPr>
        <p:spPr>
          <a:xfrm rot="10800000" flipV="1">
            <a:off x="2175708" y="470262"/>
            <a:ext cx="2120292" cy="4602309"/>
          </a:xfrm>
          <a:prstGeom prst="bentConnector3">
            <a:avLst>
              <a:gd name="adj1" fmla="val 18154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FF32E91F-1EEB-4813-BA5E-1A27ACB0ED6E}"/>
              </a:ext>
            </a:extLst>
          </p:cNvPr>
          <p:cNvCxnSpPr>
            <a:cxnSpLocks/>
            <a:stCxn id="13" idx="3"/>
            <a:endCxn id="21" idx="3"/>
          </p:cNvCxnSpPr>
          <p:nvPr/>
        </p:nvCxnSpPr>
        <p:spPr>
          <a:xfrm>
            <a:off x="7896000" y="470263"/>
            <a:ext cx="1954348" cy="4602309"/>
          </a:xfrm>
          <a:prstGeom prst="bentConnector3">
            <a:avLst>
              <a:gd name="adj1" fmla="val 1743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820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210</Words>
  <Application>Microsoft Office PowerPoint</Application>
  <PresentationFormat>와이드스크린</PresentationFormat>
  <Paragraphs>102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박진호</dc:creator>
  <cp:lastModifiedBy>Nahyeon</cp:lastModifiedBy>
  <cp:revision>41</cp:revision>
  <dcterms:created xsi:type="dcterms:W3CDTF">2018-11-10T14:20:09Z</dcterms:created>
  <dcterms:modified xsi:type="dcterms:W3CDTF">2018-11-11T18:24:15Z</dcterms:modified>
</cp:coreProperties>
</file>