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5012-0DE8-4C98-8018-3B970A2FFD0E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F1A3-9B7A-4CC4-AB05-AD76DD0F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3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5012-0DE8-4C98-8018-3B970A2FFD0E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F1A3-9B7A-4CC4-AB05-AD76DD0F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4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5012-0DE8-4C98-8018-3B970A2FFD0E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F1A3-9B7A-4CC4-AB05-AD76DD0F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9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5012-0DE8-4C98-8018-3B970A2FFD0E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F1A3-9B7A-4CC4-AB05-AD76DD0F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1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5012-0DE8-4C98-8018-3B970A2FFD0E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F1A3-9B7A-4CC4-AB05-AD76DD0F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2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5012-0DE8-4C98-8018-3B970A2FFD0E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F1A3-9B7A-4CC4-AB05-AD76DD0F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9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5012-0DE8-4C98-8018-3B970A2FFD0E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F1A3-9B7A-4CC4-AB05-AD76DD0F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4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5012-0DE8-4C98-8018-3B970A2FFD0E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F1A3-9B7A-4CC4-AB05-AD76DD0F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8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5012-0DE8-4C98-8018-3B970A2FFD0E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F1A3-9B7A-4CC4-AB05-AD76DD0F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3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5012-0DE8-4C98-8018-3B970A2FFD0E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F1A3-9B7A-4CC4-AB05-AD76DD0F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2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5012-0DE8-4C98-8018-3B970A2FFD0E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F1A3-9B7A-4CC4-AB05-AD76DD0F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1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E5012-0DE8-4C98-8018-3B970A2FFD0E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0F1A3-9B7A-4CC4-AB05-AD76DD0F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5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1758461"/>
            <a:ext cx="10058400" cy="1356827"/>
          </a:xfrm>
        </p:spPr>
        <p:txBody>
          <a:bodyPr>
            <a:normAutofit/>
          </a:bodyPr>
          <a:lstStyle/>
          <a:p>
            <a:r>
              <a:rPr lang="en-US" sz="5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SISTEM INFORMASI KEPEGAWAIAN</a:t>
            </a:r>
            <a:endParaRPr lang="en-US" sz="5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115288"/>
            <a:ext cx="10058400" cy="514177"/>
          </a:xfrm>
        </p:spPr>
        <p:txBody>
          <a:bodyPr>
            <a:noAutofit/>
          </a:bodyPr>
          <a:lstStyle/>
          <a:p>
            <a:r>
              <a:rPr lang="en-US" sz="3200" b="1" dirty="0" err="1" smtClean="0"/>
              <a:t>Skenario</a:t>
            </a:r>
            <a:r>
              <a:rPr lang="en-US" sz="3200" b="1" dirty="0" smtClean="0"/>
              <a:t> 5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35012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942" y="548639"/>
            <a:ext cx="10058400" cy="738554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 Flow Diagram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42" y="1786597"/>
            <a:ext cx="10865227" cy="4150638"/>
          </a:xfrm>
        </p:spPr>
      </p:pic>
    </p:spTree>
    <p:extLst>
      <p:ext uri="{BB962C8B-B14F-4D97-AF65-F5344CB8AC3E}">
        <p14:creationId xmlns:p14="http://schemas.microsoft.com/office/powerpoint/2010/main" val="102545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738" y="450166"/>
            <a:ext cx="10058400" cy="984739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 Cas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3" y="1434905"/>
            <a:ext cx="10189552" cy="4814983"/>
          </a:xfrm>
        </p:spPr>
      </p:pic>
    </p:spTree>
    <p:extLst>
      <p:ext uri="{BB962C8B-B14F-4D97-AF65-F5344CB8AC3E}">
        <p14:creationId xmlns:p14="http://schemas.microsoft.com/office/powerpoint/2010/main" val="35594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27" y="0"/>
            <a:ext cx="10058400" cy="949569"/>
          </a:xfrm>
        </p:spPr>
        <p:txBody>
          <a:bodyPr/>
          <a:lstStyle/>
          <a:p>
            <a:r>
              <a:rPr lang="en-US" b="1" dirty="0" smtClean="0"/>
              <a:t>Entity Relation Diagram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75" y="682624"/>
            <a:ext cx="11765425" cy="6086476"/>
          </a:xfrm>
        </p:spPr>
      </p:pic>
    </p:spTree>
    <p:extLst>
      <p:ext uri="{BB962C8B-B14F-4D97-AF65-F5344CB8AC3E}">
        <p14:creationId xmlns:p14="http://schemas.microsoft.com/office/powerpoint/2010/main" val="11975632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Flow Diagram </a:t>
            </a:r>
            <a:r>
              <a:rPr lang="en-US" b="1" dirty="0" err="1" smtClean="0"/>
              <a:t>Pengisian</a:t>
            </a:r>
            <a:r>
              <a:rPr lang="en-US" b="1" dirty="0" smtClean="0"/>
              <a:t> Data </a:t>
            </a:r>
            <a:r>
              <a:rPr lang="en-US" b="1" dirty="0" err="1" smtClean="0"/>
              <a:t>Pegawai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5" y="1429782"/>
            <a:ext cx="9566030" cy="5195006"/>
          </a:xfrm>
        </p:spPr>
      </p:pic>
    </p:spTree>
    <p:extLst>
      <p:ext uri="{BB962C8B-B14F-4D97-AF65-F5344CB8AC3E}">
        <p14:creationId xmlns:p14="http://schemas.microsoft.com/office/powerpoint/2010/main" val="221271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Flow Diagram </a:t>
            </a:r>
            <a:r>
              <a:rPr lang="en-US" b="1" dirty="0" err="1" smtClean="0"/>
              <a:t>Naik</a:t>
            </a:r>
            <a:r>
              <a:rPr lang="en-US" b="1" dirty="0" smtClean="0"/>
              <a:t> </a:t>
            </a:r>
            <a:r>
              <a:rPr lang="en-US" b="1" dirty="0" err="1" smtClean="0"/>
              <a:t>Pangkat</a:t>
            </a:r>
            <a:r>
              <a:rPr lang="en-US" b="1" dirty="0" smtClean="0"/>
              <a:t> </a:t>
            </a:r>
            <a:r>
              <a:rPr lang="en-US" b="1" dirty="0" err="1" smtClean="0"/>
              <a:t>Pegawai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03" y="1497242"/>
            <a:ext cx="9411285" cy="5126409"/>
          </a:xfrm>
        </p:spPr>
      </p:pic>
    </p:spTree>
    <p:extLst>
      <p:ext uri="{BB962C8B-B14F-4D97-AF65-F5344CB8AC3E}">
        <p14:creationId xmlns:p14="http://schemas.microsoft.com/office/powerpoint/2010/main" val="348943148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Flow Diagram </a:t>
            </a:r>
            <a:r>
              <a:rPr lang="en-US" b="1" dirty="0" err="1" smtClean="0"/>
              <a:t>Pensiun</a:t>
            </a:r>
            <a:r>
              <a:rPr lang="en-US" b="1" dirty="0" smtClean="0"/>
              <a:t> </a:t>
            </a:r>
            <a:r>
              <a:rPr lang="en-US" b="1" dirty="0" err="1" smtClean="0"/>
              <a:t>Pegawai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77552"/>
            <a:ext cx="9740705" cy="5305848"/>
          </a:xfrm>
        </p:spPr>
      </p:pic>
    </p:spTree>
    <p:extLst>
      <p:ext uri="{BB962C8B-B14F-4D97-AF65-F5344CB8AC3E}">
        <p14:creationId xmlns:p14="http://schemas.microsoft.com/office/powerpoint/2010/main" val="113225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27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SISTEM INFORMASI KEPEGAWAIAN</vt:lpstr>
      <vt:lpstr>Data Flow Diagram</vt:lpstr>
      <vt:lpstr>Use Case</vt:lpstr>
      <vt:lpstr>Entity Relation Diagram</vt:lpstr>
      <vt:lpstr>Flow Diagram Pengisian Data Pegawai</vt:lpstr>
      <vt:lpstr>Flow Diagram Naik Pangkat Pegawai</vt:lpstr>
      <vt:lpstr>Flow Diagram Pensiun Pegawai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lyandaf</dc:creator>
  <cp:lastModifiedBy>Girah</cp:lastModifiedBy>
  <cp:revision>13</cp:revision>
  <dcterms:created xsi:type="dcterms:W3CDTF">2016-04-27T08:29:39Z</dcterms:created>
  <dcterms:modified xsi:type="dcterms:W3CDTF">2016-05-20T06:14:34Z</dcterms:modified>
</cp:coreProperties>
</file>