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2787"/>
            <a:ext cx="7772400" cy="6213987"/>
          </a:xfrm>
        </p:spPr>
        <p:txBody>
          <a:bodyPr>
            <a:normAutofit/>
          </a:bodyPr>
          <a:lstStyle/>
          <a:p>
            <a:r>
              <a:rPr lang="en-IN" b="1" dirty="0"/>
              <a:t>Tittle : </a:t>
            </a:r>
            <a:br>
              <a:rPr lang="en-IN" b="1" dirty="0"/>
            </a:br>
            <a:r>
              <a:rPr lang="en-IN" sz="2000" dirty="0"/>
              <a:t>🌍 </a:t>
            </a:r>
            <a:r>
              <a:rPr lang="en-IN" sz="3200" b="1" dirty="0"/>
              <a:t>World’s Largest Companies Dashboard </a:t>
            </a:r>
            <a:br>
              <a:rPr lang="en-IN" sz="3200" b="1" dirty="0"/>
            </a:br>
            <a:r>
              <a:rPr lang="en-IN" sz="3200" b="1" dirty="0"/>
              <a:t>                                                    </a:t>
            </a:r>
            <a:br>
              <a:rPr lang="en-IN" sz="2000" dirty="0"/>
            </a:br>
            <a:r>
              <a:rPr lang="en-IN" sz="2000" dirty="0"/>
              <a:t>  Visualizing Revenue, Profit &amp; Global Insights  </a:t>
            </a:r>
            <a:br>
              <a:rPr lang="en-IN" sz="2000" dirty="0"/>
            </a:br>
            <a:r>
              <a:rPr lang="en-IN" sz="2000" dirty="0"/>
              <a:t>                                               </a:t>
            </a:r>
            <a:br>
              <a:rPr lang="en-IN" sz="2000" dirty="0"/>
            </a:br>
            <a:r>
              <a:rPr lang="en-IN" sz="2000" dirty="0"/>
              <a:t>   </a:t>
            </a:r>
            <a:r>
              <a:rPr lang="en-IN" sz="2000" b="1" dirty="0"/>
              <a:t>Created by</a:t>
            </a:r>
            <a:r>
              <a:rPr lang="en-IN" sz="2000" dirty="0"/>
              <a:t>: Nikita </a:t>
            </a:r>
            <a:r>
              <a:rPr lang="en-IN" sz="2000" dirty="0" err="1"/>
              <a:t>Giramkar</a:t>
            </a:r>
            <a:r>
              <a:rPr lang="en-IN" sz="2000" dirty="0"/>
              <a:t>                  </a:t>
            </a:r>
            <a:br>
              <a:rPr lang="en-IN" sz="2000" dirty="0"/>
            </a:br>
            <a:r>
              <a:rPr lang="en-IN" sz="2000" dirty="0"/>
              <a:t>MSc IT | Pune, India                         </a:t>
            </a:r>
            <a:br>
              <a:rPr lang="en-IN" sz="2000" dirty="0"/>
            </a:br>
            <a:r>
              <a:rPr lang="en-IN" sz="2000" b="1" dirty="0"/>
              <a:t>Tools:</a:t>
            </a:r>
            <a:r>
              <a:rPr lang="en-IN" sz="2000" dirty="0"/>
              <a:t> Power BI | Dataset: Kaggle            </a:t>
            </a:r>
            <a:br>
              <a:rPr lang="en-IN" sz="2000" dirty="0"/>
            </a:br>
            <a:r>
              <a:rPr lang="en-IN" sz="2000" dirty="0"/>
              <a:t>Updated: June 5, 2025                                                                     </a:t>
            </a:r>
            <a:br>
              <a:rPr lang="en-IN" sz="2000" dirty="0"/>
            </a:b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&amp;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Objective: Create an interactive dashboard for business stakeholders</a:t>
            </a:r>
          </a:p>
          <a:p>
            <a:r>
              <a:t>📂 Dataset: World’s Largest Companies (Kaggle, 2025)</a:t>
            </a:r>
          </a:p>
          <a:p>
            <a:r>
              <a:t>📊 Tool: Microsoft Power BI</a:t>
            </a:r>
          </a:p>
          <a:p>
            <a:r>
              <a:t>🎯 Outcome: Provide visual insights on company revenue, profit, and rank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Performance Indicators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📈 Total Revenue</a:t>
            </a:r>
          </a:p>
          <a:p>
            <a:r>
              <a:t>💰 Total Profit</a:t>
            </a:r>
          </a:p>
          <a:p>
            <a:r>
              <a:t>📊 Average Market Value</a:t>
            </a:r>
          </a:p>
          <a:p>
            <a:r>
              <a:t>🏢 Total Number of Companies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Visuals in the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📌 Cards: Summary KPIs</a:t>
            </a:r>
          </a:p>
          <a:p>
            <a:r>
              <a:t>📊 Bar Chart: Top 10 Companies by Revenue &amp; Profit</a:t>
            </a:r>
          </a:p>
          <a:p>
            <a:r>
              <a:t>📍 Pie Chart: Country-wise Company Distribution</a:t>
            </a:r>
          </a:p>
          <a:p>
            <a:r>
              <a:t>📈 Line/Area Chart: Time-series Analysis (if applicable)</a:t>
            </a:r>
          </a:p>
          <a:p>
            <a:r>
              <a:t>📉 Scatter Plot: Revenue vs Profit</a:t>
            </a:r>
          </a:p>
          <a:p>
            <a:r>
              <a:t>🗺️ Map View (Optional): Country-based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Interactivity &amp;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🎛️ Slicers: Country, Industry, Revenue Range</a:t>
            </a:r>
          </a:p>
          <a:p>
            <a:r>
              <a:t>📋 Tooltips: Hover to view company-level details</a:t>
            </a:r>
          </a:p>
          <a:p>
            <a:r>
              <a:t>🔁 Buttons/Navigation (Optional): Switch between pages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u="sng" dirty="0"/>
              <a:t>Screenshot</a:t>
            </a:r>
            <a:endParaRPr sz="32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1FB40C-40B3-FC1F-8344-55E61FA7D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199"/>
            <a:ext cx="7757652" cy="46236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203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Tittle :  🌍 World’s Largest Companies Dashboard                                                         Visualizing Revenue, Profit &amp; Global Insights                                                      Created by: Nikita Giramkar                   MSc IT | Pune, India                          Tools: Power BI | Dataset: Kaggle             Updated: June 5, 2025                                                                      </vt:lpstr>
      <vt:lpstr>Objective &amp; Dataset</vt:lpstr>
      <vt:lpstr>Key Performance Indicators (KPIs)</vt:lpstr>
      <vt:lpstr>Visuals in the Dashboard</vt:lpstr>
      <vt:lpstr>Interactivity &amp; Filters</vt:lpstr>
      <vt:lpstr>Screenshot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NIKITA GIRAMKAR</dc:creator>
  <cp:keywords/>
  <dc:description>generated using python-pptx</dc:description>
  <cp:lastModifiedBy>giramkarnikita18@gmail.com</cp:lastModifiedBy>
  <cp:revision>2</cp:revision>
  <dcterms:created xsi:type="dcterms:W3CDTF">2013-01-27T09:14:16Z</dcterms:created>
  <dcterms:modified xsi:type="dcterms:W3CDTF">2025-06-05T16:25:54Z</dcterms:modified>
  <cp:category/>
</cp:coreProperties>
</file>