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60" r:id="rId2"/>
    <p:sldId id="261" r:id="rId3"/>
    <p:sldId id="259" r:id="rId4"/>
    <p:sldId id="256" r:id="rId5"/>
    <p:sldId id="262" r:id="rId6"/>
    <p:sldId id="25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17CF8-8662-40B1-8293-CA0C3F9254E1}" type="datetimeFigureOut">
              <a:rPr lang="es-ES" smtClean="0"/>
              <a:t>09/02/2025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95F64-FAF7-4822-AAE3-E42DFD509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116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95F64-FAF7-4822-AAE3-E42DFD5091E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46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09/02/2025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43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09/02/2025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15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09/02/2025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62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09/02/2025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05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09/02/2025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1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09/02/2025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13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09/02/2025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15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09/02/2025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593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09/02/2025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19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09/02/2025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2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F56C-5593-4E7F-8F0A-BCAF3BC9834C}" type="datetimeFigureOut">
              <a:rPr lang="es-ES" smtClean="0"/>
              <a:t>09/02/2025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04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CF56C-5593-4E7F-8F0A-BCAF3BC9834C}" type="datetimeFigureOut">
              <a:rPr lang="es-ES" smtClean="0"/>
              <a:t>09/02/2025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E3885-FED1-4CB2-8811-ADEAED97C9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86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Patrón de fondo, Icono&#10;&#10;El contenido generado por IA puede ser incorrecto.">
            <a:extLst>
              <a:ext uri="{FF2B5EF4-FFF2-40B4-BE49-F238E27FC236}">
                <a16:creationId xmlns:a16="http://schemas.microsoft.com/office/drawing/2014/main" id="{B5008D9A-E99A-753C-0E02-C9A903EA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59" t="39125" r="4900" b="34864"/>
          <a:stretch/>
        </p:blipFill>
        <p:spPr>
          <a:xfrm>
            <a:off x="6410792" y="524656"/>
            <a:ext cx="4684853" cy="158380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2ED86F2-62F0-C237-8DF1-C91177CBD56C}"/>
              </a:ext>
            </a:extLst>
          </p:cNvPr>
          <p:cNvSpPr txBox="1"/>
          <p:nvPr/>
        </p:nvSpPr>
        <p:spPr>
          <a:xfrm>
            <a:off x="4076597" y="2056947"/>
            <a:ext cx="2518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Comic Sans MS" panose="030F0702030302020204" pitchFamily="66" charset="0"/>
              </a:rPr>
              <a:t>Título: título</a:t>
            </a:r>
          </a:p>
        </p:txBody>
      </p:sp>
      <p:pic>
        <p:nvPicPr>
          <p:cNvPr id="12" name="Imagen 11" descr="Imagen en blanco y negro de una flor&#10;&#10;El contenido generado por IA puede ser incorrecto.">
            <a:extLst>
              <a:ext uri="{FF2B5EF4-FFF2-40B4-BE49-F238E27FC236}">
                <a16:creationId xmlns:a16="http://schemas.microsoft.com/office/drawing/2014/main" id="{A295E248-C692-CE7D-2D3F-629A47D6B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3" t="1530" r="3914" b="75301"/>
          <a:stretch/>
        </p:blipFill>
        <p:spPr>
          <a:xfrm>
            <a:off x="2661166" y="1802328"/>
            <a:ext cx="1554140" cy="1583801"/>
          </a:xfrm>
          <a:prstGeom prst="rect">
            <a:avLst/>
          </a:prstGeom>
        </p:spPr>
      </p:pic>
      <p:pic>
        <p:nvPicPr>
          <p:cNvPr id="14" name="Imagen 13" descr="Imagen en blanco y negro de una flor&#10;&#10;El contenido generado por IA puede ser incorrecto.">
            <a:extLst>
              <a:ext uri="{FF2B5EF4-FFF2-40B4-BE49-F238E27FC236}">
                <a16:creationId xmlns:a16="http://schemas.microsoft.com/office/drawing/2014/main" id="{77B64FE9-B071-977C-997C-D0F4CBA17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3" t="45893" r="27641" b="36523"/>
          <a:stretch/>
        </p:blipFill>
        <p:spPr>
          <a:xfrm>
            <a:off x="107621" y="1695972"/>
            <a:ext cx="1585673" cy="1583802"/>
          </a:xfrm>
          <a:prstGeom prst="rect">
            <a:avLst/>
          </a:prstGeom>
        </p:spPr>
      </p:pic>
      <p:pic>
        <p:nvPicPr>
          <p:cNvPr id="16" name="Imagen 15" descr="Imagen en blanco y negro de una flor&#10;&#10;El contenido generado por IA puede ser incorrecto.">
            <a:extLst>
              <a:ext uri="{FF2B5EF4-FFF2-40B4-BE49-F238E27FC236}">
                <a16:creationId xmlns:a16="http://schemas.microsoft.com/office/drawing/2014/main" id="{55963D0C-0617-12E1-9FC4-1619231DC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7" t="63765" r="36066" b="24333"/>
          <a:stretch/>
        </p:blipFill>
        <p:spPr>
          <a:xfrm>
            <a:off x="3430909" y="246965"/>
            <a:ext cx="1568794" cy="1513464"/>
          </a:xfrm>
          <a:prstGeom prst="roundRect">
            <a:avLst>
              <a:gd name="adj" fmla="val 50000"/>
            </a:avLst>
          </a:prstGeom>
        </p:spPr>
      </p:pic>
      <p:pic>
        <p:nvPicPr>
          <p:cNvPr id="18" name="Imagen 17" descr="Imagen en blanco y negro de una flor&#10;&#10;El contenido generado por IA puede ser incorrecto.">
            <a:extLst>
              <a:ext uri="{FF2B5EF4-FFF2-40B4-BE49-F238E27FC236}">
                <a16:creationId xmlns:a16="http://schemas.microsoft.com/office/drawing/2014/main" id="{DE1CBCDD-D405-C7FB-3759-7D71BB721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26" t="49659" r="58197" b="39440"/>
          <a:stretch/>
        </p:blipFill>
        <p:spPr>
          <a:xfrm>
            <a:off x="1794948" y="247337"/>
            <a:ext cx="1244534" cy="1783831"/>
          </a:xfrm>
          <a:prstGeom prst="rect">
            <a:avLst/>
          </a:prstGeom>
        </p:spPr>
      </p:pic>
      <p:pic>
        <p:nvPicPr>
          <p:cNvPr id="20" name="Imagen 19" descr="Imagen en blanco y negro de una flor&#10;&#10;El contenido generado por IA puede ser incorrecto.">
            <a:extLst>
              <a:ext uri="{FF2B5EF4-FFF2-40B4-BE49-F238E27FC236}">
                <a16:creationId xmlns:a16="http://schemas.microsoft.com/office/drawing/2014/main" id="{BF31D01B-0EBC-AF4A-F06B-4E24F8F1F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3" t="28258" r="5848" b="62412"/>
          <a:stretch/>
        </p:blipFill>
        <p:spPr>
          <a:xfrm>
            <a:off x="349976" y="334063"/>
            <a:ext cx="1097280" cy="1066800"/>
          </a:xfrm>
          <a:prstGeom prst="round2DiagRect">
            <a:avLst>
              <a:gd name="adj1" fmla="val 16667"/>
              <a:gd name="adj2" fmla="val 18332"/>
            </a:avLst>
          </a:prstGeom>
        </p:spPr>
      </p:pic>
      <p:pic>
        <p:nvPicPr>
          <p:cNvPr id="21" name="Imagen 20" descr="Dibujo animado de un personaje con la boca abierta&#10;&#10;El contenido generado por IA puede ser incorrecto.">
            <a:extLst>
              <a:ext uri="{FF2B5EF4-FFF2-40B4-BE49-F238E27FC236}">
                <a16:creationId xmlns:a16="http://schemas.microsoft.com/office/drawing/2014/main" id="{E2FF9772-A5F2-5DF4-505B-52F7CDA93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2" y="4743800"/>
            <a:ext cx="1225548" cy="1681713"/>
          </a:xfrm>
          <a:prstGeom prst="rect">
            <a:avLst/>
          </a:prstGeom>
        </p:spPr>
      </p:pic>
      <p:pic>
        <p:nvPicPr>
          <p:cNvPr id="24" name="Imagen 23" descr="Dibujo animado de un personaje animado&#10;&#10;El contenido generado por IA puede ser incorrecto.">
            <a:extLst>
              <a:ext uri="{FF2B5EF4-FFF2-40B4-BE49-F238E27FC236}">
                <a16:creationId xmlns:a16="http://schemas.microsoft.com/office/drawing/2014/main" id="{6BD50A74-2E98-313D-CE07-D1AC63B5A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60" y="4766639"/>
            <a:ext cx="1418861" cy="1756424"/>
          </a:xfrm>
          <a:prstGeom prst="rect">
            <a:avLst/>
          </a:prstGeom>
        </p:spPr>
      </p:pic>
      <p:pic>
        <p:nvPicPr>
          <p:cNvPr id="28" name="Imagen 27" descr="Dibujo animado de un personaje animado&#10;&#10;El contenido generado por IA puede ser incorrecto.">
            <a:extLst>
              <a:ext uri="{FF2B5EF4-FFF2-40B4-BE49-F238E27FC236}">
                <a16:creationId xmlns:a16="http://schemas.microsoft.com/office/drawing/2014/main" id="{1939FBEF-5F53-51D2-481C-50B4AA734C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875" y="4705560"/>
            <a:ext cx="1418861" cy="1758192"/>
          </a:xfrm>
          <a:prstGeom prst="rect">
            <a:avLst/>
          </a:prstGeom>
        </p:spPr>
      </p:pic>
      <p:pic>
        <p:nvPicPr>
          <p:cNvPr id="31" name="Imagen 30" descr="Dibujo animado de un personaje animado&#10;&#10;El contenido generado por IA puede ser incorrecto.">
            <a:extLst>
              <a:ext uri="{FF2B5EF4-FFF2-40B4-BE49-F238E27FC236}">
                <a16:creationId xmlns:a16="http://schemas.microsoft.com/office/drawing/2014/main" id="{96EDA1B2-1569-37EF-C064-5B5032BD33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02" y="4782040"/>
            <a:ext cx="672201" cy="1687092"/>
          </a:xfrm>
          <a:prstGeom prst="rect">
            <a:avLst/>
          </a:prstGeom>
        </p:spPr>
      </p:pic>
      <p:pic>
        <p:nvPicPr>
          <p:cNvPr id="33" name="Imagen 32" descr="Logotipo&#10;&#10;El contenido generado por IA puede ser incorrecto.">
            <a:extLst>
              <a:ext uri="{FF2B5EF4-FFF2-40B4-BE49-F238E27FC236}">
                <a16:creationId xmlns:a16="http://schemas.microsoft.com/office/drawing/2014/main" id="{1542BE83-D345-36EE-33CA-809876579C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733" y="4874210"/>
            <a:ext cx="1687092" cy="1687092"/>
          </a:xfrm>
          <a:prstGeom prst="rect">
            <a:avLst/>
          </a:prstGeom>
        </p:spPr>
      </p:pic>
      <p:pic>
        <p:nvPicPr>
          <p:cNvPr id="35" name="Imagen 34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9478FB74-8FEE-D5E0-182D-DD218BA07C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825" y="4874210"/>
            <a:ext cx="1687093" cy="1687093"/>
          </a:xfrm>
          <a:prstGeom prst="rect">
            <a:avLst/>
          </a:prstGeom>
        </p:spPr>
      </p:pic>
      <p:pic>
        <p:nvPicPr>
          <p:cNvPr id="37" name="Imagen 36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EA6BD629-E979-3C8A-0ACA-6E5739D652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76" y="4826179"/>
            <a:ext cx="929496" cy="1637573"/>
          </a:xfrm>
          <a:prstGeom prst="rect">
            <a:avLst/>
          </a:prstGeom>
        </p:spPr>
      </p:pic>
      <p:pic>
        <p:nvPicPr>
          <p:cNvPr id="39" name="Imagen 38" descr="Un dibujo de una flor&#10;&#10;El contenido generado por IA puede ser incorrecto.">
            <a:extLst>
              <a:ext uri="{FF2B5EF4-FFF2-40B4-BE49-F238E27FC236}">
                <a16:creationId xmlns:a16="http://schemas.microsoft.com/office/drawing/2014/main" id="{9B4EA2A8-90DA-8668-B148-616ECF2EF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793" y="4966526"/>
            <a:ext cx="1594776" cy="1594776"/>
          </a:xfrm>
          <a:prstGeom prst="rect">
            <a:avLst/>
          </a:prstGeom>
        </p:spPr>
      </p:pic>
      <p:pic>
        <p:nvPicPr>
          <p:cNvPr id="41" name="Imagen 40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CB8C5A71-2AF2-2F7A-680D-33287F66BF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231" y="2842623"/>
            <a:ext cx="1095515" cy="1687093"/>
          </a:xfrm>
          <a:prstGeom prst="rect">
            <a:avLst/>
          </a:prstGeom>
        </p:spPr>
      </p:pic>
      <p:pic>
        <p:nvPicPr>
          <p:cNvPr id="43" name="Imagen 42" descr="Dibujo animado de un personaje animado&#10;&#10;El contenido generado por IA puede ser incorrecto.">
            <a:extLst>
              <a:ext uri="{FF2B5EF4-FFF2-40B4-BE49-F238E27FC236}">
                <a16:creationId xmlns:a16="http://schemas.microsoft.com/office/drawing/2014/main" id="{411EBC35-2672-5417-C2A9-B02983B217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147" y="2842623"/>
            <a:ext cx="1588512" cy="1687092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AAC13C05-D3A6-CF14-EB65-E601979130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02" y="2833578"/>
            <a:ext cx="1044943" cy="1687092"/>
          </a:xfrm>
          <a:prstGeom prst="rect">
            <a:avLst/>
          </a:prstGeom>
        </p:spPr>
      </p:pic>
      <p:pic>
        <p:nvPicPr>
          <p:cNvPr id="47" name="Imagen 46" descr="Dibujo animado de un personaje animado&#10;&#10;El contenido generado por IA puede ser incorrecto.">
            <a:extLst>
              <a:ext uri="{FF2B5EF4-FFF2-40B4-BE49-F238E27FC236}">
                <a16:creationId xmlns:a16="http://schemas.microsoft.com/office/drawing/2014/main" id="{1F3EBA83-7A12-1676-1CC4-DBAD65EBC8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020" y="2723004"/>
            <a:ext cx="1105910" cy="176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5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El contenido generado por IA puede ser incorrecto.">
            <a:extLst>
              <a:ext uri="{FF2B5EF4-FFF2-40B4-BE49-F238E27FC236}">
                <a16:creationId xmlns:a16="http://schemas.microsoft.com/office/drawing/2014/main" id="{1B489A77-A9AB-208F-9680-6CB275AE6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34016" r="4849" b="34487"/>
          <a:stretch/>
        </p:blipFill>
        <p:spPr>
          <a:xfrm rot="16200000">
            <a:off x="-1424940" y="1424941"/>
            <a:ext cx="6858001" cy="4008120"/>
          </a:xfrm>
          <a:prstGeom prst="rect">
            <a:avLst/>
          </a:prstGeom>
        </p:spPr>
      </p:pic>
      <p:pic>
        <p:nvPicPr>
          <p:cNvPr id="3" name="Imagen 2" descr="Forma&#10;&#10;El contenido generado por IA puede ser incorrecto.">
            <a:extLst>
              <a:ext uri="{FF2B5EF4-FFF2-40B4-BE49-F238E27FC236}">
                <a16:creationId xmlns:a16="http://schemas.microsoft.com/office/drawing/2014/main" id="{D2569EE8-C4C6-83D6-EE8D-67E237F44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34016" r="4849" b="34487"/>
          <a:stretch/>
        </p:blipFill>
        <p:spPr>
          <a:xfrm rot="16200000">
            <a:off x="2667000" y="1424939"/>
            <a:ext cx="6858001" cy="4008120"/>
          </a:xfrm>
          <a:prstGeom prst="rect">
            <a:avLst/>
          </a:prstGeom>
        </p:spPr>
      </p:pic>
      <p:pic>
        <p:nvPicPr>
          <p:cNvPr id="4" name="Imagen 3" descr="Forma&#10;&#10;El contenido generado por IA puede ser incorrecto.">
            <a:extLst>
              <a:ext uri="{FF2B5EF4-FFF2-40B4-BE49-F238E27FC236}">
                <a16:creationId xmlns:a16="http://schemas.microsoft.com/office/drawing/2014/main" id="{11F6390A-5243-4854-32AA-B1033AE82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34016" r="4849" b="34487"/>
          <a:stretch/>
        </p:blipFill>
        <p:spPr>
          <a:xfrm rot="16200000">
            <a:off x="6758940" y="1424939"/>
            <a:ext cx="6858001" cy="400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8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magen 8" descr="Patrón de fondo, Icono&#10;&#10;El contenido generado por IA puede ser incorrecto.">
            <a:extLst>
              <a:ext uri="{FF2B5EF4-FFF2-40B4-BE49-F238E27FC236}">
                <a16:creationId xmlns:a16="http://schemas.microsoft.com/office/drawing/2014/main" id="{FA2F631C-E689-1B3B-58AC-D1BB9F410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0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El contenido generado por IA puede ser incorrecto.">
            <a:extLst>
              <a:ext uri="{FF2B5EF4-FFF2-40B4-BE49-F238E27FC236}">
                <a16:creationId xmlns:a16="http://schemas.microsoft.com/office/drawing/2014/main" id="{5205483F-DE02-275D-A495-9396D04E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" t="3798" r="5058" b="3955"/>
          <a:stretch/>
        </p:blipFill>
        <p:spPr>
          <a:xfrm rot="16200000">
            <a:off x="2667000" y="-2667001"/>
            <a:ext cx="6858002" cy="1219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3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81BFC-87B6-E118-E250-202191F67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rma&#10;&#10;El contenido generado por IA puede ser incorrecto.">
            <a:extLst>
              <a:ext uri="{FF2B5EF4-FFF2-40B4-BE49-F238E27FC236}">
                <a16:creationId xmlns:a16="http://schemas.microsoft.com/office/drawing/2014/main" id="{96620CB9-30D5-B647-D963-F70C414A0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0" t="2199" r="3920" b="6468"/>
          <a:stretch/>
        </p:blipFill>
        <p:spPr>
          <a:xfrm rot="16200000">
            <a:off x="2667000" y="-2667000"/>
            <a:ext cx="6857999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98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Forma&#10;&#10;El contenido generado por IA puede ser incorrecto.">
            <a:extLst>
              <a:ext uri="{FF2B5EF4-FFF2-40B4-BE49-F238E27FC236}">
                <a16:creationId xmlns:a16="http://schemas.microsoft.com/office/drawing/2014/main" id="{DEA0D2DA-F51D-32A1-E6D6-A704E2C07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" t="2083" r="5091" b="6250"/>
          <a:stretch/>
        </p:blipFill>
        <p:spPr>
          <a:xfrm rot="16200000">
            <a:off x="2650160" y="-2671870"/>
            <a:ext cx="6891681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orma&#10;&#10;El contenido generado por IA puede ser incorrecto.">
            <a:extLst>
              <a:ext uri="{FF2B5EF4-FFF2-40B4-BE49-F238E27FC236}">
                <a16:creationId xmlns:a16="http://schemas.microsoft.com/office/drawing/2014/main" id="{FFED54E7-EC58-4F88-EAF1-125C8B255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" t="1906" r="5111" b="6538"/>
          <a:stretch/>
        </p:blipFill>
        <p:spPr>
          <a:xfrm rot="16200000">
            <a:off x="2666999" y="-2667001"/>
            <a:ext cx="6858001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70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&#10;&#10;El contenido generado por IA puede ser incorrecto.">
            <a:extLst>
              <a:ext uri="{FF2B5EF4-FFF2-40B4-BE49-F238E27FC236}">
                <a16:creationId xmlns:a16="http://schemas.microsoft.com/office/drawing/2014/main" id="{9FD0F06F-4633-3C89-6C24-F967CE5D3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" t="1646" r="4430" b="6115"/>
          <a:stretch/>
        </p:blipFill>
        <p:spPr>
          <a:xfrm>
            <a:off x="-1" y="0"/>
            <a:ext cx="12306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4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El contenido generado por IA puede ser incorrecto.">
            <a:extLst>
              <a:ext uri="{FF2B5EF4-FFF2-40B4-BE49-F238E27FC236}">
                <a16:creationId xmlns:a16="http://schemas.microsoft.com/office/drawing/2014/main" id="{18D38391-B827-60C2-A2AB-F7EBBA364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2040" r="5027" b="6302"/>
          <a:stretch/>
        </p:blipFill>
        <p:spPr>
          <a:xfrm rot="16200000">
            <a:off x="2673760" y="-2660240"/>
            <a:ext cx="6844480" cy="121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5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&#10;&#10;El contenido generado por IA puede ser incorrecto.">
            <a:extLst>
              <a:ext uri="{FF2B5EF4-FFF2-40B4-BE49-F238E27FC236}">
                <a16:creationId xmlns:a16="http://schemas.microsoft.com/office/drawing/2014/main" id="{899D0103-7E2D-F76D-E9A7-4C91CB55B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0" t="1906" r="4791" b="6388"/>
          <a:stretch/>
        </p:blipFill>
        <p:spPr>
          <a:xfrm rot="5400000">
            <a:off x="2658126" y="-2675873"/>
            <a:ext cx="6875746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2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orma&#10;&#10;El contenido generado por IA puede ser incorrecto.">
            <a:extLst>
              <a:ext uri="{FF2B5EF4-FFF2-40B4-BE49-F238E27FC236}">
                <a16:creationId xmlns:a16="http://schemas.microsoft.com/office/drawing/2014/main" id="{743EB766-A2FB-FC4B-A477-E3CA2FFDE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2040" r="4849" b="34487"/>
          <a:stretch/>
        </p:blipFill>
        <p:spPr>
          <a:xfrm rot="16200000">
            <a:off x="2667001" y="-2667000"/>
            <a:ext cx="6858001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108</TotalTime>
  <Words>4</Words>
  <Application>Microsoft Office PowerPoint</Application>
  <PresentationFormat>Panorámica</PresentationFormat>
  <Paragraphs>2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Comic Sans MS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German Iglesias Ramos</dc:creator>
  <cp:lastModifiedBy>German Iglesias Ramos</cp:lastModifiedBy>
  <cp:revision>1</cp:revision>
  <dcterms:created xsi:type="dcterms:W3CDTF">2025-02-09T16:23:18Z</dcterms:created>
  <dcterms:modified xsi:type="dcterms:W3CDTF">2025-02-09T18:12:15Z</dcterms:modified>
</cp:coreProperties>
</file>