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60" r:id="rId2"/>
    <p:sldId id="261" r:id="rId3"/>
    <p:sldId id="259" r:id="rId4"/>
    <p:sldId id="256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17CF8-8662-40B1-8293-CA0C3F9254E1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95F64-FAF7-4822-AAE3-E42DFD509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11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5F64-FAF7-4822-AAE3-E42DFD5091E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4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43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0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3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15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59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19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0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CF56C-5593-4E7F-8F0A-BCAF3BC9834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6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, Icono&#10;&#10;El contenido generado por IA puede ser incorrecto.">
            <a:extLst>
              <a:ext uri="{FF2B5EF4-FFF2-40B4-BE49-F238E27FC236}">
                <a16:creationId xmlns:a16="http://schemas.microsoft.com/office/drawing/2014/main" id="{B5008D9A-E99A-753C-0E02-C9A903EA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9" t="39125" r="4900" b="34864"/>
          <a:stretch/>
        </p:blipFill>
        <p:spPr>
          <a:xfrm>
            <a:off x="6410792" y="524656"/>
            <a:ext cx="4684853" cy="158380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ED86F2-62F0-C237-8DF1-C91177CBD56C}"/>
              </a:ext>
            </a:extLst>
          </p:cNvPr>
          <p:cNvSpPr txBox="1"/>
          <p:nvPr/>
        </p:nvSpPr>
        <p:spPr>
          <a:xfrm>
            <a:off x="4076597" y="2056947"/>
            <a:ext cx="251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Comic Sans MS" panose="030F0702030302020204" pitchFamily="66" charset="0"/>
              </a:rPr>
              <a:t>Título: título</a:t>
            </a:r>
          </a:p>
        </p:txBody>
      </p:sp>
      <p:pic>
        <p:nvPicPr>
          <p:cNvPr id="12" name="Imagen 11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A295E248-C692-CE7D-2D3F-629A47D6B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3" t="1530" r="3914" b="75301"/>
          <a:stretch/>
        </p:blipFill>
        <p:spPr>
          <a:xfrm>
            <a:off x="2661166" y="1802328"/>
            <a:ext cx="1554140" cy="1583801"/>
          </a:xfrm>
          <a:prstGeom prst="rect">
            <a:avLst/>
          </a:prstGeom>
        </p:spPr>
      </p:pic>
      <p:pic>
        <p:nvPicPr>
          <p:cNvPr id="14" name="Imagen 13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77B64FE9-B071-977C-997C-D0F4CBA1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3" t="45893" r="27641" b="36523"/>
          <a:stretch/>
        </p:blipFill>
        <p:spPr>
          <a:xfrm>
            <a:off x="107621" y="1695972"/>
            <a:ext cx="1585673" cy="1583802"/>
          </a:xfrm>
          <a:prstGeom prst="rect">
            <a:avLst/>
          </a:prstGeom>
        </p:spPr>
      </p:pic>
      <p:pic>
        <p:nvPicPr>
          <p:cNvPr id="16" name="Imagen 15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55963D0C-0617-12E1-9FC4-1619231DC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7" t="63765" r="36066" b="24333"/>
          <a:stretch/>
        </p:blipFill>
        <p:spPr>
          <a:xfrm>
            <a:off x="3430909" y="246965"/>
            <a:ext cx="1568794" cy="1513464"/>
          </a:xfrm>
          <a:prstGeom prst="roundRect">
            <a:avLst>
              <a:gd name="adj" fmla="val 50000"/>
            </a:avLst>
          </a:prstGeom>
        </p:spPr>
      </p:pic>
      <p:pic>
        <p:nvPicPr>
          <p:cNvPr id="18" name="Imagen 17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DE1CBCDD-D405-C7FB-3759-7D71BB721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6" t="49659" r="58197" b="39440"/>
          <a:stretch/>
        </p:blipFill>
        <p:spPr>
          <a:xfrm>
            <a:off x="1794948" y="247337"/>
            <a:ext cx="1244534" cy="1783831"/>
          </a:xfrm>
          <a:prstGeom prst="rect">
            <a:avLst/>
          </a:prstGeom>
        </p:spPr>
      </p:pic>
      <p:pic>
        <p:nvPicPr>
          <p:cNvPr id="20" name="Imagen 19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BF31D01B-0EBC-AF4A-F06B-4E24F8F1F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3" t="28258" r="5848" b="62412"/>
          <a:stretch/>
        </p:blipFill>
        <p:spPr>
          <a:xfrm>
            <a:off x="349976" y="334063"/>
            <a:ext cx="1097280" cy="1066800"/>
          </a:xfrm>
          <a:prstGeom prst="round2DiagRect">
            <a:avLst>
              <a:gd name="adj1" fmla="val 16667"/>
              <a:gd name="adj2" fmla="val 18332"/>
            </a:avLst>
          </a:prstGeom>
        </p:spPr>
      </p:pic>
      <p:pic>
        <p:nvPicPr>
          <p:cNvPr id="21" name="Imagen 20" descr="Dibujo animado de un personaje con la boca abierta&#10;&#10;El contenido generado por IA puede ser incorrecto.">
            <a:extLst>
              <a:ext uri="{FF2B5EF4-FFF2-40B4-BE49-F238E27FC236}">
                <a16:creationId xmlns:a16="http://schemas.microsoft.com/office/drawing/2014/main" id="{E2FF9772-A5F2-5DF4-505B-52F7CDA93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2" y="4743800"/>
            <a:ext cx="1225548" cy="1681713"/>
          </a:xfrm>
          <a:prstGeom prst="rect">
            <a:avLst/>
          </a:prstGeom>
        </p:spPr>
      </p:pic>
      <p:pic>
        <p:nvPicPr>
          <p:cNvPr id="24" name="Imagen 23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6BD50A74-2E98-313D-CE07-D1AC63B5A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60" y="4766639"/>
            <a:ext cx="1418861" cy="1756424"/>
          </a:xfrm>
          <a:prstGeom prst="rect">
            <a:avLst/>
          </a:prstGeom>
        </p:spPr>
      </p:pic>
      <p:pic>
        <p:nvPicPr>
          <p:cNvPr id="28" name="Imagen 27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1939FBEF-5F53-51D2-481C-50B4AA734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75" y="4705560"/>
            <a:ext cx="1418861" cy="1758192"/>
          </a:xfrm>
          <a:prstGeom prst="rect">
            <a:avLst/>
          </a:prstGeom>
        </p:spPr>
      </p:pic>
      <p:pic>
        <p:nvPicPr>
          <p:cNvPr id="31" name="Imagen 30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96EDA1B2-1569-37EF-C064-5B5032BD3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02" y="4782040"/>
            <a:ext cx="672201" cy="1687092"/>
          </a:xfrm>
          <a:prstGeom prst="rect">
            <a:avLst/>
          </a:prstGeom>
        </p:spPr>
      </p:pic>
      <p:pic>
        <p:nvPicPr>
          <p:cNvPr id="33" name="Imagen 32" descr="Logotipo&#10;&#10;El contenido generado por IA puede ser incorrecto.">
            <a:extLst>
              <a:ext uri="{FF2B5EF4-FFF2-40B4-BE49-F238E27FC236}">
                <a16:creationId xmlns:a16="http://schemas.microsoft.com/office/drawing/2014/main" id="{1542BE83-D345-36EE-33CA-809876579C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33" y="4874210"/>
            <a:ext cx="1687092" cy="1687092"/>
          </a:xfrm>
          <a:prstGeom prst="rect">
            <a:avLst/>
          </a:prstGeom>
        </p:spPr>
      </p:pic>
      <p:pic>
        <p:nvPicPr>
          <p:cNvPr id="35" name="Imagen 34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9478FB74-8FEE-D5E0-182D-DD218BA07C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25" y="4874210"/>
            <a:ext cx="1687093" cy="1687093"/>
          </a:xfrm>
          <a:prstGeom prst="rect">
            <a:avLst/>
          </a:prstGeom>
        </p:spPr>
      </p:pic>
      <p:pic>
        <p:nvPicPr>
          <p:cNvPr id="37" name="Imagen 36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EA6BD629-E979-3C8A-0ACA-6E5739D652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76" y="4826179"/>
            <a:ext cx="929496" cy="1637573"/>
          </a:xfrm>
          <a:prstGeom prst="rect">
            <a:avLst/>
          </a:prstGeom>
        </p:spPr>
      </p:pic>
      <p:pic>
        <p:nvPicPr>
          <p:cNvPr id="39" name="Imagen 38" descr="Un dibujo de una flor&#10;&#10;El contenido generado por IA puede ser incorrecto.">
            <a:extLst>
              <a:ext uri="{FF2B5EF4-FFF2-40B4-BE49-F238E27FC236}">
                <a16:creationId xmlns:a16="http://schemas.microsoft.com/office/drawing/2014/main" id="{9B4EA2A8-90DA-8668-B148-616ECF2EF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93" y="4966526"/>
            <a:ext cx="1594776" cy="1594776"/>
          </a:xfrm>
          <a:prstGeom prst="rect">
            <a:avLst/>
          </a:prstGeom>
        </p:spPr>
      </p:pic>
      <p:pic>
        <p:nvPicPr>
          <p:cNvPr id="41" name="Imagen 40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CB8C5A71-2AF2-2F7A-680D-33287F66BF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31" y="2842623"/>
            <a:ext cx="1095515" cy="1687093"/>
          </a:xfrm>
          <a:prstGeom prst="rect">
            <a:avLst/>
          </a:prstGeom>
        </p:spPr>
      </p:pic>
      <p:pic>
        <p:nvPicPr>
          <p:cNvPr id="43" name="Imagen 42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411EBC35-2672-5417-C2A9-B02983B217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47" y="2842623"/>
            <a:ext cx="1588512" cy="168709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AC13C05-D3A6-CF14-EB65-E601979130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02" y="2833578"/>
            <a:ext cx="1044943" cy="1687092"/>
          </a:xfrm>
          <a:prstGeom prst="rect">
            <a:avLst/>
          </a:prstGeom>
        </p:spPr>
      </p:pic>
      <p:pic>
        <p:nvPicPr>
          <p:cNvPr id="47" name="Imagen 46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1F3EBA83-7A12-1676-1CC4-DBAD65EBC8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20" y="2723004"/>
            <a:ext cx="1105910" cy="17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5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El contenido generado por IA puede ser incorrecto.">
            <a:extLst>
              <a:ext uri="{FF2B5EF4-FFF2-40B4-BE49-F238E27FC236}">
                <a16:creationId xmlns:a16="http://schemas.microsoft.com/office/drawing/2014/main" id="{1B489A77-A9AB-208F-9680-6CB275AE6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34016" r="4849" b="34487"/>
          <a:stretch/>
        </p:blipFill>
        <p:spPr>
          <a:xfrm rot="16200000">
            <a:off x="-1424940" y="1424941"/>
            <a:ext cx="6858001" cy="4008120"/>
          </a:xfrm>
          <a:prstGeom prst="rect">
            <a:avLst/>
          </a:prstGeom>
        </p:spPr>
      </p:pic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D2569EE8-C4C6-83D6-EE8D-67E237F4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34016" r="4849" b="34487"/>
          <a:stretch/>
        </p:blipFill>
        <p:spPr>
          <a:xfrm rot="16200000">
            <a:off x="2667000" y="1424939"/>
            <a:ext cx="6858001" cy="4008120"/>
          </a:xfrm>
          <a:prstGeom prst="rect">
            <a:avLst/>
          </a:prstGeom>
        </p:spPr>
      </p:pic>
      <p:pic>
        <p:nvPicPr>
          <p:cNvPr id="4" name="Imagen 3" descr="Forma&#10;&#10;El contenido generado por IA puede ser incorrecto.">
            <a:extLst>
              <a:ext uri="{FF2B5EF4-FFF2-40B4-BE49-F238E27FC236}">
                <a16:creationId xmlns:a16="http://schemas.microsoft.com/office/drawing/2014/main" id="{11F6390A-5243-4854-32AA-B1033AE82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34016" r="4849" b="34487"/>
          <a:stretch/>
        </p:blipFill>
        <p:spPr>
          <a:xfrm rot="16200000">
            <a:off x="6758940" y="1424939"/>
            <a:ext cx="6858001" cy="4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n 8" descr="Patrón de fondo, Icono&#10;&#10;El contenido generado por IA puede ser incorrecto.">
            <a:extLst>
              <a:ext uri="{FF2B5EF4-FFF2-40B4-BE49-F238E27FC236}">
                <a16:creationId xmlns:a16="http://schemas.microsoft.com/office/drawing/2014/main" id="{FA2F631C-E689-1B3B-58AC-D1BB9F41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2BE0F097-89A2-1CD5-8176-D8F2B02A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7" y="0"/>
            <a:ext cx="3254115" cy="3254115"/>
          </a:xfrm>
          <a:prstGeom prst="rect">
            <a:avLst/>
          </a:prstGeom>
        </p:spPr>
      </p:pic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6CDBE09D-1D77-9EF5-0E1F-53932E63B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85" y="258017"/>
            <a:ext cx="3695377" cy="3316601"/>
          </a:xfrm>
          <a:prstGeom prst="rect">
            <a:avLst/>
          </a:prstGeom>
        </p:spPr>
      </p:pic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B55FC993-4C79-82D5-1672-2AA40526B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1" y="2704475"/>
            <a:ext cx="4153525" cy="4153525"/>
          </a:xfrm>
          <a:prstGeom prst="rect">
            <a:avLst/>
          </a:prstGeom>
        </p:spPr>
      </p:pic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FFDE3090-1094-5727-BFDB-A1CD42B80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30" y="3520828"/>
            <a:ext cx="3813910" cy="33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0C270D10-B5F6-74AE-260D-52C0E89C4678}"/>
              </a:ext>
            </a:extLst>
          </p:cNvPr>
          <p:cNvSpPr/>
          <p:nvPr/>
        </p:nvSpPr>
        <p:spPr>
          <a:xfrm>
            <a:off x="2684207" y="626806"/>
            <a:ext cx="4409767" cy="2802194"/>
          </a:xfrm>
          <a:custGeom>
            <a:avLst/>
            <a:gdLst>
              <a:gd name="connsiteX0" fmla="*/ 0 w 4409767"/>
              <a:gd name="connsiteY0" fmla="*/ 0 h 2802194"/>
              <a:gd name="connsiteX1" fmla="*/ 734961 w 4409767"/>
              <a:gd name="connsiteY1" fmla="*/ 0 h 2802194"/>
              <a:gd name="connsiteX2" fmla="*/ 734961 w 4409767"/>
              <a:gd name="connsiteY2" fmla="*/ 0 h 2802194"/>
              <a:gd name="connsiteX3" fmla="*/ 1837403 w 4409767"/>
              <a:gd name="connsiteY3" fmla="*/ 0 h 2802194"/>
              <a:gd name="connsiteX4" fmla="*/ 4409767 w 4409767"/>
              <a:gd name="connsiteY4" fmla="*/ 0 h 2802194"/>
              <a:gd name="connsiteX5" fmla="*/ 4409767 w 4409767"/>
              <a:gd name="connsiteY5" fmla="*/ 1634613 h 2802194"/>
              <a:gd name="connsiteX6" fmla="*/ 4409767 w 4409767"/>
              <a:gd name="connsiteY6" fmla="*/ 1634613 h 2802194"/>
              <a:gd name="connsiteX7" fmla="*/ 4409767 w 4409767"/>
              <a:gd name="connsiteY7" fmla="*/ 2335162 h 2802194"/>
              <a:gd name="connsiteX8" fmla="*/ 4409767 w 4409767"/>
              <a:gd name="connsiteY8" fmla="*/ 2802194 h 2802194"/>
              <a:gd name="connsiteX9" fmla="*/ 1837403 w 4409767"/>
              <a:gd name="connsiteY9" fmla="*/ 2802194 h 2802194"/>
              <a:gd name="connsiteX10" fmla="*/ 534023 w 4409767"/>
              <a:gd name="connsiteY10" fmla="*/ 3580139 h 2802194"/>
              <a:gd name="connsiteX11" fmla="*/ 734961 w 4409767"/>
              <a:gd name="connsiteY11" fmla="*/ 2802194 h 2802194"/>
              <a:gd name="connsiteX12" fmla="*/ 0 w 4409767"/>
              <a:gd name="connsiteY12" fmla="*/ 2802194 h 2802194"/>
              <a:gd name="connsiteX13" fmla="*/ 0 w 4409767"/>
              <a:gd name="connsiteY13" fmla="*/ 2335162 h 2802194"/>
              <a:gd name="connsiteX14" fmla="*/ 0 w 4409767"/>
              <a:gd name="connsiteY14" fmla="*/ 1634613 h 2802194"/>
              <a:gd name="connsiteX15" fmla="*/ 0 w 4409767"/>
              <a:gd name="connsiteY15" fmla="*/ 1634613 h 2802194"/>
              <a:gd name="connsiteX16" fmla="*/ 0 w 4409767"/>
              <a:gd name="connsiteY16" fmla="*/ 0 h 280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09767" h="2802194" fill="none" extrusionOk="0">
                <a:moveTo>
                  <a:pt x="0" y="0"/>
                </a:moveTo>
                <a:cubicBezTo>
                  <a:pt x="296236" y="9796"/>
                  <a:pt x="587072" y="53201"/>
                  <a:pt x="734961" y="0"/>
                </a:cubicBezTo>
                <a:lnTo>
                  <a:pt x="734961" y="0"/>
                </a:lnTo>
                <a:cubicBezTo>
                  <a:pt x="990400" y="61653"/>
                  <a:pt x="1445979" y="80222"/>
                  <a:pt x="1837403" y="0"/>
                </a:cubicBezTo>
                <a:cubicBezTo>
                  <a:pt x="2604802" y="-94792"/>
                  <a:pt x="3897038" y="-113808"/>
                  <a:pt x="4409767" y="0"/>
                </a:cubicBezTo>
                <a:cubicBezTo>
                  <a:pt x="4525942" y="228628"/>
                  <a:pt x="4475466" y="904209"/>
                  <a:pt x="4409767" y="1634613"/>
                </a:cubicBezTo>
                <a:lnTo>
                  <a:pt x="4409767" y="1634613"/>
                </a:lnTo>
                <a:cubicBezTo>
                  <a:pt x="4415567" y="1784117"/>
                  <a:pt x="4458567" y="2053206"/>
                  <a:pt x="4409767" y="2335162"/>
                </a:cubicBezTo>
                <a:cubicBezTo>
                  <a:pt x="4388100" y="2390371"/>
                  <a:pt x="4403744" y="2646988"/>
                  <a:pt x="4409767" y="2802194"/>
                </a:cubicBezTo>
                <a:cubicBezTo>
                  <a:pt x="3938969" y="2726776"/>
                  <a:pt x="2348797" y="2722385"/>
                  <a:pt x="1837403" y="2802194"/>
                </a:cubicBezTo>
                <a:cubicBezTo>
                  <a:pt x="1310093" y="2979438"/>
                  <a:pt x="1059386" y="3240770"/>
                  <a:pt x="534023" y="3580139"/>
                </a:cubicBezTo>
                <a:cubicBezTo>
                  <a:pt x="616885" y="3507977"/>
                  <a:pt x="752483" y="2941920"/>
                  <a:pt x="734961" y="2802194"/>
                </a:cubicBezTo>
                <a:cubicBezTo>
                  <a:pt x="505919" y="2824335"/>
                  <a:pt x="118972" y="2783977"/>
                  <a:pt x="0" y="2802194"/>
                </a:cubicBezTo>
                <a:cubicBezTo>
                  <a:pt x="-14054" y="2690531"/>
                  <a:pt x="16772" y="2498031"/>
                  <a:pt x="0" y="2335162"/>
                </a:cubicBezTo>
                <a:cubicBezTo>
                  <a:pt x="-32130" y="2124585"/>
                  <a:pt x="15449" y="1983050"/>
                  <a:pt x="0" y="1634613"/>
                </a:cubicBezTo>
                <a:lnTo>
                  <a:pt x="0" y="1634613"/>
                </a:lnTo>
                <a:cubicBezTo>
                  <a:pt x="-102266" y="1073120"/>
                  <a:pt x="100238" y="340203"/>
                  <a:pt x="0" y="0"/>
                </a:cubicBezTo>
                <a:close/>
              </a:path>
              <a:path w="4409767" h="2802194" stroke="0" extrusionOk="0">
                <a:moveTo>
                  <a:pt x="0" y="0"/>
                </a:moveTo>
                <a:cubicBezTo>
                  <a:pt x="232428" y="46626"/>
                  <a:pt x="602408" y="-2866"/>
                  <a:pt x="734961" y="0"/>
                </a:cubicBezTo>
                <a:lnTo>
                  <a:pt x="734961" y="0"/>
                </a:lnTo>
                <a:cubicBezTo>
                  <a:pt x="963414" y="-76316"/>
                  <a:pt x="1593937" y="59588"/>
                  <a:pt x="1837403" y="0"/>
                </a:cubicBezTo>
                <a:cubicBezTo>
                  <a:pt x="2949519" y="17475"/>
                  <a:pt x="3452440" y="111220"/>
                  <a:pt x="4409767" y="0"/>
                </a:cubicBezTo>
                <a:cubicBezTo>
                  <a:pt x="4320954" y="383536"/>
                  <a:pt x="4542618" y="1345567"/>
                  <a:pt x="4409767" y="1634613"/>
                </a:cubicBezTo>
                <a:lnTo>
                  <a:pt x="4409767" y="1634613"/>
                </a:lnTo>
                <a:cubicBezTo>
                  <a:pt x="4420457" y="1786342"/>
                  <a:pt x="4430269" y="2018102"/>
                  <a:pt x="4409767" y="2335162"/>
                </a:cubicBezTo>
                <a:cubicBezTo>
                  <a:pt x="4370915" y="2445373"/>
                  <a:pt x="4436875" y="2689637"/>
                  <a:pt x="4409767" y="2802194"/>
                </a:cubicBezTo>
                <a:cubicBezTo>
                  <a:pt x="4105905" y="2881604"/>
                  <a:pt x="2611605" y="2889534"/>
                  <a:pt x="1837403" y="2802194"/>
                </a:cubicBezTo>
                <a:cubicBezTo>
                  <a:pt x="1332197" y="3108684"/>
                  <a:pt x="829279" y="3450146"/>
                  <a:pt x="534023" y="3580139"/>
                </a:cubicBezTo>
                <a:cubicBezTo>
                  <a:pt x="612673" y="3406644"/>
                  <a:pt x="689264" y="3100398"/>
                  <a:pt x="734961" y="2802194"/>
                </a:cubicBezTo>
                <a:cubicBezTo>
                  <a:pt x="445682" y="2768622"/>
                  <a:pt x="364937" y="2823297"/>
                  <a:pt x="0" y="2802194"/>
                </a:cubicBezTo>
                <a:cubicBezTo>
                  <a:pt x="8301" y="2699153"/>
                  <a:pt x="23133" y="2466457"/>
                  <a:pt x="0" y="2335162"/>
                </a:cubicBezTo>
                <a:cubicBezTo>
                  <a:pt x="48390" y="2176653"/>
                  <a:pt x="-5742" y="1962803"/>
                  <a:pt x="0" y="1634613"/>
                </a:cubicBezTo>
                <a:lnTo>
                  <a:pt x="0" y="1634613"/>
                </a:lnTo>
                <a:cubicBezTo>
                  <a:pt x="-143973" y="1074258"/>
                  <a:pt x="-139386" y="740270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012317677">
                  <a:prstGeom prst="wedgeRectCallout">
                    <a:avLst>
                      <a:gd name="adj1" fmla="val -37890"/>
                      <a:gd name="adj2" fmla="val 7776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Bocadillo nube: nube 2">
            <a:extLst>
              <a:ext uri="{FF2B5EF4-FFF2-40B4-BE49-F238E27FC236}">
                <a16:creationId xmlns:a16="http://schemas.microsoft.com/office/drawing/2014/main" id="{7E8A4E84-C0F4-44D6-0B1B-BD2F273D6342}"/>
              </a:ext>
            </a:extLst>
          </p:cNvPr>
          <p:cNvSpPr/>
          <p:nvPr/>
        </p:nvSpPr>
        <p:spPr>
          <a:xfrm>
            <a:off x="6096000" y="2912806"/>
            <a:ext cx="5383161" cy="2802194"/>
          </a:xfrm>
          <a:prstGeom prst="cloudCallout">
            <a:avLst>
              <a:gd name="adj1" fmla="val -34805"/>
              <a:gd name="adj2" fmla="val 636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Lorean				</a:t>
            </a:r>
            <a:r>
              <a:rPr lang="es-ES"/>
              <a:t>	sdkansflkfnsdlasknflskadnflkdsfnmdskfmsdlflskflksdnlfkdsnlksdfnlsdknflskndlnsdlfndslknfldsnldsknfldndslfndsflkndfsldnsfldsndlsfnfdslnfdslndfslndfsldfsndlsfndlndflknsdlfndslksdnflkdsnldsfknlfdsnlfdsl</a:t>
            </a:r>
          </a:p>
        </p:txBody>
      </p:sp>
    </p:spTree>
    <p:extLst>
      <p:ext uri="{BB962C8B-B14F-4D97-AF65-F5344CB8AC3E}">
        <p14:creationId xmlns:p14="http://schemas.microsoft.com/office/powerpoint/2010/main" val="39683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5205483F-DE02-275D-A495-9396D04E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3798" r="5058" b="3955"/>
          <a:stretch/>
        </p:blipFill>
        <p:spPr>
          <a:xfrm rot="16200000">
            <a:off x="2667000" y="-2667001"/>
            <a:ext cx="6858002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3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81BFC-87B6-E118-E250-202191F67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&#10;&#10;El contenido generado por IA puede ser incorrecto.">
            <a:extLst>
              <a:ext uri="{FF2B5EF4-FFF2-40B4-BE49-F238E27FC236}">
                <a16:creationId xmlns:a16="http://schemas.microsoft.com/office/drawing/2014/main" id="{96620CB9-30D5-B647-D963-F70C414A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t="2199" r="3920" b="6468"/>
          <a:stretch/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9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Forma&#10;&#10;El contenido generado por IA puede ser incorrecto.">
            <a:extLst>
              <a:ext uri="{FF2B5EF4-FFF2-40B4-BE49-F238E27FC236}">
                <a16:creationId xmlns:a16="http://schemas.microsoft.com/office/drawing/2014/main" id="{DEA0D2DA-F51D-32A1-E6D6-A704E2C07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t="2083" r="5091" b="6250"/>
          <a:stretch/>
        </p:blipFill>
        <p:spPr>
          <a:xfrm rot="16200000">
            <a:off x="2650160" y="-2671870"/>
            <a:ext cx="6891681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El contenido generado por IA puede ser incorrecto.">
            <a:extLst>
              <a:ext uri="{FF2B5EF4-FFF2-40B4-BE49-F238E27FC236}">
                <a16:creationId xmlns:a16="http://schemas.microsoft.com/office/drawing/2014/main" id="{FFED54E7-EC58-4F88-EAF1-125C8B255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t="1906" r="5111" b="6538"/>
          <a:stretch/>
        </p:blipFill>
        <p:spPr>
          <a:xfrm rot="16200000">
            <a:off x="2666999" y="-2667001"/>
            <a:ext cx="6858001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9FD0F06F-4633-3C89-6C24-F967CE5D3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" t="1646" r="4430" b="6115"/>
          <a:stretch/>
        </p:blipFill>
        <p:spPr>
          <a:xfrm>
            <a:off x="-1" y="0"/>
            <a:ext cx="1230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18D38391-B827-60C2-A2AB-F7EBBA36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2040" r="5027" b="6302"/>
          <a:stretch/>
        </p:blipFill>
        <p:spPr>
          <a:xfrm rot="16200000">
            <a:off x="2673760" y="-2660240"/>
            <a:ext cx="6844480" cy="121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899D0103-7E2D-F76D-E9A7-4C91CB55B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" t="1906" r="4791" b="6388"/>
          <a:stretch/>
        </p:blipFill>
        <p:spPr>
          <a:xfrm rot="5400000">
            <a:off x="2658126" y="-2675873"/>
            <a:ext cx="6875746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El contenido generado por IA puede ser incorrecto.">
            <a:extLst>
              <a:ext uri="{FF2B5EF4-FFF2-40B4-BE49-F238E27FC236}">
                <a16:creationId xmlns:a16="http://schemas.microsoft.com/office/drawing/2014/main" id="{743EB766-A2FB-FC4B-A477-E3CA2FFDE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2040" r="4849" b="34487"/>
          <a:stretch/>
        </p:blipFill>
        <p:spPr>
          <a:xfrm rot="16200000">
            <a:off x="2667001" y="-2667000"/>
            <a:ext cx="6858001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234</TotalTime>
  <Words>11</Words>
  <Application>Microsoft Office PowerPoint</Application>
  <PresentationFormat>Panorámica</PresentationFormat>
  <Paragraphs>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Comic Sans MS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German Iglesias Ramos</dc:creator>
  <cp:lastModifiedBy>German Iglesias Ramos</cp:lastModifiedBy>
  <cp:revision>3</cp:revision>
  <dcterms:created xsi:type="dcterms:W3CDTF">2025-02-09T16:23:18Z</dcterms:created>
  <dcterms:modified xsi:type="dcterms:W3CDTF">2025-02-10T21:06:29Z</dcterms:modified>
</cp:coreProperties>
</file>