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5" r:id="rId3"/>
    <p:sldId id="295" r:id="rId4"/>
    <p:sldId id="29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6576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3E5"/>
    <a:srgbClr val="009999"/>
    <a:srgbClr val="0033CC"/>
    <a:srgbClr val="13A907"/>
    <a:srgbClr val="1E0DF7"/>
    <a:srgbClr val="F82306"/>
    <a:srgbClr val="3399FF"/>
    <a:srgbClr val="9900FF"/>
    <a:srgbClr val="CCCC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24" y="60"/>
      </p:cViewPr>
      <p:guideLst>
        <p:guide orient="horz" pos="2184"/>
        <p:guide pos="6576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2B8ED-22EC-4151-9A37-03F231346190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EA9DCB2-0C21-4501-8506-B79B708B564B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Initialization</a:t>
          </a:r>
          <a:endParaRPr lang="en-US" sz="1800" b="1" dirty="0">
            <a:solidFill>
              <a:schemeClr val="tx1"/>
            </a:solidFill>
          </a:endParaRPr>
        </a:p>
      </dgm:t>
    </dgm:pt>
    <dgm:pt modelId="{95131494-FB98-48DE-A874-31B17501C29F}" type="parTrans" cxnId="{48FD166C-4B32-4E00-8E59-2E4377664ACB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598478D-0AC9-49E5-AB3D-CE90CB508628}" type="sibTrans" cxnId="{48FD166C-4B32-4E00-8E59-2E4377664ACB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5001547-8B41-4D7C-98F0-E82A9BE2D9DB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tx1"/>
              </a:solidFill>
            </a:rPr>
            <a:t>Resource setup</a:t>
          </a:r>
          <a:endParaRPr lang="en-US" sz="1800" b="1" dirty="0">
            <a:solidFill>
              <a:schemeClr val="tx1"/>
            </a:solidFill>
          </a:endParaRPr>
        </a:p>
      </dgm:t>
    </dgm:pt>
    <dgm:pt modelId="{B68A1698-BC43-4486-8DC8-313E5B18B6DB}" type="parTrans" cxnId="{BF6A4870-7AEA-4401-8206-FBDFDD740C51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D39C83DC-D5AD-4293-B55A-6C8D1139E6D6}" type="sibTrans" cxnId="{BF6A4870-7AEA-4401-8206-FBDFDD740C51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733E497B-D45F-4A22-BC39-38BCB4DBBD0D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Graphics Pipeline</a:t>
          </a:r>
          <a:endParaRPr lang="en-US" sz="1800" b="1" dirty="0">
            <a:solidFill>
              <a:schemeClr val="tx1"/>
            </a:solidFill>
          </a:endParaRPr>
        </a:p>
      </dgm:t>
    </dgm:pt>
    <dgm:pt modelId="{A675E4B2-6BDA-499D-B78C-4E49A2D0076A}" type="parTrans" cxnId="{37EDA592-792D-47A7-8731-F17A765D41E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637EF457-EE3A-4510-B79A-2021685F4F85}" type="sibTrans" cxnId="{37EDA592-792D-47A7-8731-F17A765D41E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99B33ED-D660-482B-AA45-08DFCBE04F8D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Recording command</a:t>
          </a:r>
          <a:endParaRPr lang="en-US" sz="1800" b="1" dirty="0">
            <a:solidFill>
              <a:schemeClr val="tx1"/>
            </a:solidFill>
          </a:endParaRPr>
        </a:p>
      </dgm:t>
    </dgm:pt>
    <dgm:pt modelId="{2A81F9D6-79C2-4BD7-BBC2-D0AC69BC83CB}" type="parTrans" cxnId="{02B982EF-A59E-4667-935D-038E2C016714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D87926B9-044E-4755-9BB0-C16BD7ABA6C5}" type="sibTrans" cxnId="{02B982EF-A59E-4667-935D-038E2C016714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47599C7E-B7C6-4845-BC3B-44EDB625DAA9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tx1"/>
              </a:solidFill>
            </a:rPr>
            <a:t>Present </a:t>
          </a:r>
          <a:r>
            <a:rPr lang="en-US" sz="1800" b="1" dirty="0" smtClean="0">
              <a:solidFill>
                <a:schemeClr val="tx1"/>
              </a:solidFill>
            </a:rPr>
            <a:t>Layer</a:t>
          </a:r>
          <a:endParaRPr lang="en-US" sz="1800" b="1" dirty="0">
            <a:solidFill>
              <a:schemeClr val="tx1"/>
            </a:solidFill>
          </a:endParaRPr>
        </a:p>
      </dgm:t>
    </dgm:pt>
    <dgm:pt modelId="{9179E0DA-C4DD-4A32-B1B3-DF1B3B26F0BF}" type="sibTrans" cxnId="{70498AA8-5EFD-4A0B-A089-F6CC66C0057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0B3190F-4943-4095-8F02-C04638D7FD68}" type="parTrans" cxnId="{70498AA8-5EFD-4A0B-A089-F6CC66C0057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212F1100-0F4A-4DE1-9F93-98537AC5C17D}">
      <dgm:prSet phldrT="[Text]" custT="1"/>
      <dgm:spPr/>
      <dgm:t>
        <a:bodyPr/>
        <a:lstStyle/>
        <a:p>
          <a:r>
            <a:rPr lang="en-GB" sz="1800" b="1" dirty="0" smtClean="0">
              <a:solidFill>
                <a:schemeClr val="tx1"/>
              </a:solidFill>
            </a:rPr>
            <a:t>Command Submit</a:t>
          </a:r>
          <a:endParaRPr lang="en-US" sz="1600" b="1" dirty="0">
            <a:solidFill>
              <a:schemeClr val="tx1"/>
            </a:solidFill>
          </a:endParaRPr>
        </a:p>
      </dgm:t>
    </dgm:pt>
    <dgm:pt modelId="{1076479F-E9B1-4FA9-B868-EDE43C396BE0}" type="parTrans" cxnId="{4B4723C7-30ED-4DA2-8791-1734051B4003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42534B9-59C1-49A6-802F-A92BA3EB5A57}" type="sibTrans" cxnId="{4B4723C7-30ED-4DA2-8791-1734051B4003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63FB430F-4E63-457F-941A-8E41DA0BC027}" type="pres">
      <dgm:prSet presAssocID="{F562B8ED-22EC-4151-9A37-03F2313461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892198-E6A4-4B68-B08E-6310D16C0E41}" type="pres">
      <dgm:prSet presAssocID="{3EA9DCB2-0C21-4501-8506-B79B708B564B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FBA90-6D81-42ED-8BB1-83D171746AF9}" type="pres">
      <dgm:prSet presAssocID="{5598478D-0AC9-49E5-AB3D-CE90CB508628}" presName="parSpace" presStyleCnt="0"/>
      <dgm:spPr/>
    </dgm:pt>
    <dgm:pt modelId="{B8F234C8-590F-4DFB-AD49-52BAB0605B41}" type="pres">
      <dgm:prSet presAssocID="{47599C7E-B7C6-4845-BC3B-44EDB625DAA9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ABFA8-0984-4CC6-944C-1C79C41CDE50}" type="pres">
      <dgm:prSet presAssocID="{9179E0DA-C4DD-4A32-B1B3-DF1B3B26F0BF}" presName="parSpace" presStyleCnt="0"/>
      <dgm:spPr/>
    </dgm:pt>
    <dgm:pt modelId="{0746D632-E485-4201-818E-9DB13B2BA143}" type="pres">
      <dgm:prSet presAssocID="{85001547-8B41-4D7C-98F0-E82A9BE2D9D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C18CF-2EF1-4CBD-A826-979EBF9D367A}" type="pres">
      <dgm:prSet presAssocID="{D39C83DC-D5AD-4293-B55A-6C8D1139E6D6}" presName="parSpace" presStyleCnt="0"/>
      <dgm:spPr/>
    </dgm:pt>
    <dgm:pt modelId="{2EAF4D73-1AD6-4453-8D54-7159C21520AA}" type="pres">
      <dgm:prSet presAssocID="{733E497B-D45F-4A22-BC39-38BCB4DBBD0D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B3F4B-5A75-4634-A5C6-A226C6D1E63C}" type="pres">
      <dgm:prSet presAssocID="{637EF457-EE3A-4510-B79A-2021685F4F85}" presName="parSpace" presStyleCnt="0"/>
      <dgm:spPr/>
    </dgm:pt>
    <dgm:pt modelId="{A3B1813A-5AF3-489F-9B93-C38ECD8165E4}" type="pres">
      <dgm:prSet presAssocID="{E99B33ED-D660-482B-AA45-08DFCBE04F8D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5A210-A5EA-47A0-AC59-49376B081A8C}" type="pres">
      <dgm:prSet presAssocID="{D87926B9-044E-4755-9BB0-C16BD7ABA6C5}" presName="parSpace" presStyleCnt="0"/>
      <dgm:spPr/>
    </dgm:pt>
    <dgm:pt modelId="{528FB502-35B3-41EC-A9E4-BE209BC9EE11}" type="pres">
      <dgm:prSet presAssocID="{212F1100-0F4A-4DE1-9F93-98537AC5C17D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DEDE01-7AE3-42DC-B134-3D388B9DE381}" type="presOf" srcId="{733E497B-D45F-4A22-BC39-38BCB4DBBD0D}" destId="{2EAF4D73-1AD6-4453-8D54-7159C21520AA}" srcOrd="0" destOrd="0" presId="urn:microsoft.com/office/officeart/2005/8/layout/hChevron3"/>
    <dgm:cxn modelId="{0165A59C-5F8C-43E0-A2C0-967C8DF9C9F4}" type="presOf" srcId="{3EA9DCB2-0C21-4501-8506-B79B708B564B}" destId="{80892198-E6A4-4B68-B08E-6310D16C0E41}" srcOrd="0" destOrd="0" presId="urn:microsoft.com/office/officeart/2005/8/layout/hChevron3"/>
    <dgm:cxn modelId="{02B982EF-A59E-4667-935D-038E2C016714}" srcId="{F562B8ED-22EC-4151-9A37-03F231346190}" destId="{E99B33ED-D660-482B-AA45-08DFCBE04F8D}" srcOrd="4" destOrd="0" parTransId="{2A81F9D6-79C2-4BD7-BBC2-D0AC69BC83CB}" sibTransId="{D87926B9-044E-4755-9BB0-C16BD7ABA6C5}"/>
    <dgm:cxn modelId="{70498AA8-5EFD-4A0B-A089-F6CC66C00575}" srcId="{F562B8ED-22EC-4151-9A37-03F231346190}" destId="{47599C7E-B7C6-4845-BC3B-44EDB625DAA9}" srcOrd="1" destOrd="0" parTransId="{50B3190F-4943-4095-8F02-C04638D7FD68}" sibTransId="{9179E0DA-C4DD-4A32-B1B3-DF1B3B26F0BF}"/>
    <dgm:cxn modelId="{F9077F5A-996E-495E-B36F-F5FF309BAA4E}" type="presOf" srcId="{47599C7E-B7C6-4845-BC3B-44EDB625DAA9}" destId="{B8F234C8-590F-4DFB-AD49-52BAB0605B41}" srcOrd="0" destOrd="0" presId="urn:microsoft.com/office/officeart/2005/8/layout/hChevron3"/>
    <dgm:cxn modelId="{8C543DC6-72ED-4F41-A6B2-228A83F2234B}" type="presOf" srcId="{E99B33ED-D660-482B-AA45-08DFCBE04F8D}" destId="{A3B1813A-5AF3-489F-9B93-C38ECD8165E4}" srcOrd="0" destOrd="0" presId="urn:microsoft.com/office/officeart/2005/8/layout/hChevron3"/>
    <dgm:cxn modelId="{37EDA592-792D-47A7-8731-F17A765D41EA}" srcId="{F562B8ED-22EC-4151-9A37-03F231346190}" destId="{733E497B-D45F-4A22-BC39-38BCB4DBBD0D}" srcOrd="3" destOrd="0" parTransId="{A675E4B2-6BDA-499D-B78C-4E49A2D0076A}" sibTransId="{637EF457-EE3A-4510-B79A-2021685F4F85}"/>
    <dgm:cxn modelId="{BF6A4870-7AEA-4401-8206-FBDFDD740C51}" srcId="{F562B8ED-22EC-4151-9A37-03F231346190}" destId="{85001547-8B41-4D7C-98F0-E82A9BE2D9DB}" srcOrd="2" destOrd="0" parTransId="{B68A1698-BC43-4486-8DC8-313E5B18B6DB}" sibTransId="{D39C83DC-D5AD-4293-B55A-6C8D1139E6D6}"/>
    <dgm:cxn modelId="{62D3942F-70DC-45C8-9BD7-10400BAE0BE0}" type="presOf" srcId="{F562B8ED-22EC-4151-9A37-03F231346190}" destId="{63FB430F-4E63-457F-941A-8E41DA0BC027}" srcOrd="0" destOrd="0" presId="urn:microsoft.com/office/officeart/2005/8/layout/hChevron3"/>
    <dgm:cxn modelId="{48FD166C-4B32-4E00-8E59-2E4377664ACB}" srcId="{F562B8ED-22EC-4151-9A37-03F231346190}" destId="{3EA9DCB2-0C21-4501-8506-B79B708B564B}" srcOrd="0" destOrd="0" parTransId="{95131494-FB98-48DE-A874-31B17501C29F}" sibTransId="{5598478D-0AC9-49E5-AB3D-CE90CB508628}"/>
    <dgm:cxn modelId="{4B4723C7-30ED-4DA2-8791-1734051B4003}" srcId="{F562B8ED-22EC-4151-9A37-03F231346190}" destId="{212F1100-0F4A-4DE1-9F93-98537AC5C17D}" srcOrd="5" destOrd="0" parTransId="{1076479F-E9B1-4FA9-B868-EDE43C396BE0}" sibTransId="{542534B9-59C1-49A6-802F-A92BA3EB5A57}"/>
    <dgm:cxn modelId="{5D3BC7F9-8395-4BDC-8789-EA8D314D7CF7}" type="presOf" srcId="{85001547-8B41-4D7C-98F0-E82A9BE2D9DB}" destId="{0746D632-E485-4201-818E-9DB13B2BA143}" srcOrd="0" destOrd="0" presId="urn:microsoft.com/office/officeart/2005/8/layout/hChevron3"/>
    <dgm:cxn modelId="{0F3C3A49-514C-4FD3-9177-593840D9D1AD}" type="presOf" srcId="{212F1100-0F4A-4DE1-9F93-98537AC5C17D}" destId="{528FB502-35B3-41EC-A9E4-BE209BC9EE11}" srcOrd="0" destOrd="0" presId="urn:microsoft.com/office/officeart/2005/8/layout/hChevron3"/>
    <dgm:cxn modelId="{4F86619C-BDFE-47D4-B05B-913BE1ABFDA7}" type="presParOf" srcId="{63FB430F-4E63-457F-941A-8E41DA0BC027}" destId="{80892198-E6A4-4B68-B08E-6310D16C0E41}" srcOrd="0" destOrd="0" presId="urn:microsoft.com/office/officeart/2005/8/layout/hChevron3"/>
    <dgm:cxn modelId="{DD3C9B20-5528-4CBB-957F-8E71ECCA1B2D}" type="presParOf" srcId="{63FB430F-4E63-457F-941A-8E41DA0BC027}" destId="{D62FBA90-6D81-42ED-8BB1-83D171746AF9}" srcOrd="1" destOrd="0" presId="urn:microsoft.com/office/officeart/2005/8/layout/hChevron3"/>
    <dgm:cxn modelId="{2F50281D-0797-4923-8286-DC352F17A52C}" type="presParOf" srcId="{63FB430F-4E63-457F-941A-8E41DA0BC027}" destId="{B8F234C8-590F-4DFB-AD49-52BAB0605B41}" srcOrd="2" destOrd="0" presId="urn:microsoft.com/office/officeart/2005/8/layout/hChevron3"/>
    <dgm:cxn modelId="{A47116A7-DB78-49C4-8022-F145CFFD98E7}" type="presParOf" srcId="{63FB430F-4E63-457F-941A-8E41DA0BC027}" destId="{D70ABFA8-0984-4CC6-944C-1C79C41CDE50}" srcOrd="3" destOrd="0" presId="urn:microsoft.com/office/officeart/2005/8/layout/hChevron3"/>
    <dgm:cxn modelId="{7352628B-3A46-4AC6-986B-01A5B5223942}" type="presParOf" srcId="{63FB430F-4E63-457F-941A-8E41DA0BC027}" destId="{0746D632-E485-4201-818E-9DB13B2BA143}" srcOrd="4" destOrd="0" presId="urn:microsoft.com/office/officeart/2005/8/layout/hChevron3"/>
    <dgm:cxn modelId="{8EE06E58-AEC8-4C42-9DBA-B1313E1E5388}" type="presParOf" srcId="{63FB430F-4E63-457F-941A-8E41DA0BC027}" destId="{B81C18CF-2EF1-4CBD-A826-979EBF9D367A}" srcOrd="5" destOrd="0" presId="urn:microsoft.com/office/officeart/2005/8/layout/hChevron3"/>
    <dgm:cxn modelId="{0DF5E727-B701-4E83-9DB8-C7FBF44C0ECD}" type="presParOf" srcId="{63FB430F-4E63-457F-941A-8E41DA0BC027}" destId="{2EAF4D73-1AD6-4453-8D54-7159C21520AA}" srcOrd="6" destOrd="0" presId="urn:microsoft.com/office/officeart/2005/8/layout/hChevron3"/>
    <dgm:cxn modelId="{5E9DCC11-1166-4697-B2E1-08BFD8A49F39}" type="presParOf" srcId="{63FB430F-4E63-457F-941A-8E41DA0BC027}" destId="{991B3F4B-5A75-4634-A5C6-A226C6D1E63C}" srcOrd="7" destOrd="0" presId="urn:microsoft.com/office/officeart/2005/8/layout/hChevron3"/>
    <dgm:cxn modelId="{E5B54E6C-CED3-4F10-B6B9-5B675B4531EB}" type="presParOf" srcId="{63FB430F-4E63-457F-941A-8E41DA0BC027}" destId="{A3B1813A-5AF3-489F-9B93-C38ECD8165E4}" srcOrd="8" destOrd="0" presId="urn:microsoft.com/office/officeart/2005/8/layout/hChevron3"/>
    <dgm:cxn modelId="{485880BF-E8BA-4A95-9269-F9DBB4DEF548}" type="presParOf" srcId="{63FB430F-4E63-457F-941A-8E41DA0BC027}" destId="{AE85A210-A5EA-47A0-AC59-49376B081A8C}" srcOrd="9" destOrd="0" presId="urn:microsoft.com/office/officeart/2005/8/layout/hChevron3"/>
    <dgm:cxn modelId="{3FD36045-1B45-4B85-B116-885293F6FD06}" type="presParOf" srcId="{63FB430F-4E63-457F-941A-8E41DA0BC027}" destId="{528FB502-35B3-41EC-A9E4-BE209BC9EE11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2B8ED-22EC-4151-9A37-03F231346190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A9DCB2-0C21-4501-8506-B79B708B564B}">
      <dgm:prSet phldrT="[Text]" custT="1"/>
      <dgm:spPr/>
      <dgm:t>
        <a:bodyPr/>
        <a:lstStyle/>
        <a:p>
          <a:r>
            <a:rPr lang="en-US" sz="1800" b="1" smtClean="0"/>
            <a:t>Command Buffer Recording Starts</a:t>
          </a:r>
          <a:endParaRPr lang="en-US" sz="1800" b="1" dirty="0"/>
        </a:p>
      </dgm:t>
    </dgm:pt>
    <dgm:pt modelId="{95131494-FB98-48DE-A874-31B17501C29F}" type="parTrans" cxnId="{48FD166C-4B32-4E00-8E59-2E4377664ACB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598478D-0AC9-49E5-AB3D-CE90CB508628}" type="sibTrans" cxnId="{48FD166C-4B32-4E00-8E59-2E4377664ACB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733E497B-D45F-4A22-BC39-38BCB4DBBD0D}">
      <dgm:prSet phldrT="[Text]" custT="1"/>
      <dgm:spPr/>
      <dgm:t>
        <a:bodyPr/>
        <a:lstStyle/>
        <a:p>
          <a:r>
            <a:rPr lang="en-US" sz="1800" b="1" dirty="0" smtClean="0"/>
            <a:t> </a:t>
          </a:r>
          <a:endParaRPr lang="en-US" sz="1800" b="1" dirty="0"/>
        </a:p>
      </dgm:t>
    </dgm:pt>
    <dgm:pt modelId="{A675E4B2-6BDA-499D-B78C-4E49A2D0076A}" type="parTrans" cxnId="{37EDA592-792D-47A7-8731-F17A765D41E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637EF457-EE3A-4510-B79A-2021685F4F85}" type="sibTrans" cxnId="{37EDA592-792D-47A7-8731-F17A765D41E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47599C7E-B7C6-4845-BC3B-44EDB625DAA9}">
      <dgm:prSet phldrT="[Text]" custT="1"/>
      <dgm:spPr/>
      <dgm:t>
        <a:bodyPr/>
        <a:lstStyle/>
        <a:p>
          <a:endParaRPr lang="en-US" sz="1800" b="1" dirty="0"/>
        </a:p>
      </dgm:t>
    </dgm:pt>
    <dgm:pt modelId="{9179E0DA-C4DD-4A32-B1B3-DF1B3B26F0BF}" type="sibTrans" cxnId="{70498AA8-5EFD-4A0B-A089-F6CC66C0057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0B3190F-4943-4095-8F02-C04638D7FD68}" type="parTrans" cxnId="{70498AA8-5EFD-4A0B-A089-F6CC66C0057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212F1100-0F4A-4DE1-9F93-98537AC5C17D}">
      <dgm:prSet phldrT="[Text]" custT="1"/>
      <dgm:spPr/>
      <dgm:t>
        <a:bodyPr/>
        <a:lstStyle/>
        <a:p>
          <a:r>
            <a:rPr lang="en-US" sz="1800" b="1" dirty="0" smtClean="0"/>
            <a:t>Command Buffer Recording Ends</a:t>
          </a:r>
          <a:endParaRPr lang="en-US" sz="1600" b="1" dirty="0"/>
        </a:p>
      </dgm:t>
    </dgm:pt>
    <dgm:pt modelId="{1076479F-E9B1-4FA9-B868-EDE43C396BE0}" type="parTrans" cxnId="{4B4723C7-30ED-4DA2-8791-1734051B4003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42534B9-59C1-49A6-802F-A92BA3EB5A57}" type="sibTrans" cxnId="{4B4723C7-30ED-4DA2-8791-1734051B4003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6240A574-F935-48C4-87CD-3899D4AFC3AA}">
      <dgm:prSet phldrT="[Text]" custT="1"/>
      <dgm:spPr/>
      <dgm:t>
        <a:bodyPr/>
        <a:lstStyle/>
        <a:p>
          <a:r>
            <a:rPr lang="en-US" sz="1800" b="1" dirty="0" smtClean="0"/>
            <a:t>      </a:t>
          </a:r>
          <a:endParaRPr lang="en-US" sz="1800" b="1" dirty="0"/>
        </a:p>
      </dgm:t>
    </dgm:pt>
    <dgm:pt modelId="{A8720991-3AB3-4817-8189-8657E14331B1}" type="parTrans" cxnId="{442194E5-78B5-4E48-BD59-DCD3003A7B16}">
      <dgm:prSet/>
      <dgm:spPr/>
      <dgm:t>
        <a:bodyPr/>
        <a:lstStyle/>
        <a:p>
          <a:endParaRPr lang="en-US"/>
        </a:p>
      </dgm:t>
    </dgm:pt>
    <dgm:pt modelId="{1DBE2703-4DB2-4CD2-9CB9-3DD4ABCC7DEF}" type="sibTrans" cxnId="{442194E5-78B5-4E48-BD59-DCD3003A7B16}">
      <dgm:prSet/>
      <dgm:spPr/>
      <dgm:t>
        <a:bodyPr/>
        <a:lstStyle/>
        <a:p>
          <a:endParaRPr lang="en-US"/>
        </a:p>
      </dgm:t>
    </dgm:pt>
    <dgm:pt modelId="{12E70EA3-D852-4738-A933-B5B182E7A403}">
      <dgm:prSet phldrT="[Text]" custT="1"/>
      <dgm:spPr/>
      <dgm:t>
        <a:bodyPr/>
        <a:lstStyle/>
        <a:p>
          <a:endParaRPr lang="en-US" sz="1800" b="1" dirty="0"/>
        </a:p>
      </dgm:t>
    </dgm:pt>
    <dgm:pt modelId="{6B083201-2F26-4BF2-ACD6-B7CE5685C59D}" type="parTrans" cxnId="{028F5E6C-F9D3-4D5B-99F5-9501F134DB85}">
      <dgm:prSet/>
      <dgm:spPr/>
      <dgm:t>
        <a:bodyPr/>
        <a:lstStyle/>
        <a:p>
          <a:endParaRPr lang="en-US"/>
        </a:p>
      </dgm:t>
    </dgm:pt>
    <dgm:pt modelId="{5E71D8D5-7F69-43B1-9EFF-73586319CE07}" type="sibTrans" cxnId="{028F5E6C-F9D3-4D5B-99F5-9501F134DB85}">
      <dgm:prSet/>
      <dgm:spPr/>
      <dgm:t>
        <a:bodyPr/>
        <a:lstStyle/>
        <a:p>
          <a:endParaRPr lang="en-US"/>
        </a:p>
      </dgm:t>
    </dgm:pt>
    <dgm:pt modelId="{0A10D1F2-5C70-4568-8DF2-344A3A8DF8C9}">
      <dgm:prSet phldrT="[Text]" custT="1"/>
      <dgm:spPr/>
      <dgm:t>
        <a:bodyPr/>
        <a:lstStyle/>
        <a:p>
          <a:endParaRPr lang="en-US" sz="1800" b="1" dirty="0"/>
        </a:p>
      </dgm:t>
    </dgm:pt>
    <dgm:pt modelId="{A0A05944-AE8A-4937-A221-02D09A0EDD93}" type="parTrans" cxnId="{BFE5DA10-AFC5-4DBB-BA64-DE50FCDD0C99}">
      <dgm:prSet/>
      <dgm:spPr/>
      <dgm:t>
        <a:bodyPr/>
        <a:lstStyle/>
        <a:p>
          <a:endParaRPr lang="en-US"/>
        </a:p>
      </dgm:t>
    </dgm:pt>
    <dgm:pt modelId="{A839861D-7D59-4217-8DBB-BAED5840412C}" type="sibTrans" cxnId="{BFE5DA10-AFC5-4DBB-BA64-DE50FCDD0C99}">
      <dgm:prSet/>
      <dgm:spPr/>
      <dgm:t>
        <a:bodyPr/>
        <a:lstStyle/>
        <a:p>
          <a:endParaRPr lang="en-US"/>
        </a:p>
      </dgm:t>
    </dgm:pt>
    <dgm:pt modelId="{35D15F5D-CD68-4BD4-B2E6-E66271D4B116}">
      <dgm:prSet phldrT="[Text]" custT="1"/>
      <dgm:spPr/>
      <dgm:t>
        <a:bodyPr/>
        <a:lstStyle/>
        <a:p>
          <a:endParaRPr lang="en-US" sz="1800" b="1" dirty="0"/>
        </a:p>
      </dgm:t>
    </dgm:pt>
    <dgm:pt modelId="{755371A4-31CE-4F30-8925-04B57C8B8B05}" type="parTrans" cxnId="{C52874D9-57B7-4E97-BB37-C090199ECBE2}">
      <dgm:prSet/>
      <dgm:spPr/>
      <dgm:t>
        <a:bodyPr/>
        <a:lstStyle/>
        <a:p>
          <a:endParaRPr lang="en-US"/>
        </a:p>
      </dgm:t>
    </dgm:pt>
    <dgm:pt modelId="{A196B4B5-589A-4681-91F8-BC18118991DE}" type="sibTrans" cxnId="{C52874D9-57B7-4E97-BB37-C090199ECBE2}">
      <dgm:prSet/>
      <dgm:spPr/>
      <dgm:t>
        <a:bodyPr/>
        <a:lstStyle/>
        <a:p>
          <a:endParaRPr lang="en-US"/>
        </a:p>
      </dgm:t>
    </dgm:pt>
    <dgm:pt modelId="{21CCFFC5-9418-4BCD-BB21-4A42BD79C81D}">
      <dgm:prSet phldrT="[Text]" custT="1"/>
      <dgm:spPr/>
      <dgm:t>
        <a:bodyPr/>
        <a:lstStyle/>
        <a:p>
          <a:endParaRPr lang="en-US" sz="1800" b="1" dirty="0"/>
        </a:p>
      </dgm:t>
    </dgm:pt>
    <dgm:pt modelId="{EABA17A2-A0EB-46B4-BCBD-240B864ED42E}" type="parTrans" cxnId="{4C1F5A92-16B1-400A-BE31-A7BD3976A143}">
      <dgm:prSet/>
      <dgm:spPr/>
      <dgm:t>
        <a:bodyPr/>
        <a:lstStyle/>
        <a:p>
          <a:endParaRPr lang="en-US"/>
        </a:p>
      </dgm:t>
    </dgm:pt>
    <dgm:pt modelId="{1FCE69AE-2A49-4E2D-B49F-BF891200AACE}" type="sibTrans" cxnId="{4C1F5A92-16B1-400A-BE31-A7BD3976A143}">
      <dgm:prSet/>
      <dgm:spPr/>
      <dgm:t>
        <a:bodyPr/>
        <a:lstStyle/>
        <a:p>
          <a:endParaRPr lang="en-US"/>
        </a:p>
      </dgm:t>
    </dgm:pt>
    <dgm:pt modelId="{4CAF51B9-F40D-4ABD-8D35-4C2E13240FF9}" type="pres">
      <dgm:prSet presAssocID="{F562B8ED-22EC-4151-9A37-03F2313461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141F91-A56B-4DBB-BB55-58C7EB1B7D62}" type="pres">
      <dgm:prSet presAssocID="{3EA9DCB2-0C21-4501-8506-B79B708B564B}" presName="node" presStyleLbl="node1" presStyleIdx="0" presStyleCnt="9" custScaleX="130526" custScaleY="192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FFBEA-32D3-4F24-A01C-8D087F81E572}" type="pres">
      <dgm:prSet presAssocID="{5598478D-0AC9-49E5-AB3D-CE90CB508628}" presName="sibTrans" presStyleLbl="sibTrans1D1" presStyleIdx="0" presStyleCnt="8"/>
      <dgm:spPr/>
      <dgm:t>
        <a:bodyPr/>
        <a:lstStyle/>
        <a:p>
          <a:endParaRPr lang="en-US"/>
        </a:p>
      </dgm:t>
    </dgm:pt>
    <dgm:pt modelId="{F96AD703-F8A1-4C2C-B0E3-8D56E80BEBDB}" type="pres">
      <dgm:prSet presAssocID="{5598478D-0AC9-49E5-AB3D-CE90CB508628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CCDB5846-3CEF-4772-86B5-1B793D55BEA1}" type="pres">
      <dgm:prSet presAssocID="{47599C7E-B7C6-4845-BC3B-44EDB625DAA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ABF28-C3E6-4AF2-8799-2C0C3DA6C7AB}" type="pres">
      <dgm:prSet presAssocID="{9179E0DA-C4DD-4A32-B1B3-DF1B3B26F0BF}" presName="sibTrans" presStyleLbl="sibTrans1D1" presStyleIdx="1" presStyleCnt="8"/>
      <dgm:spPr/>
      <dgm:t>
        <a:bodyPr/>
        <a:lstStyle/>
        <a:p>
          <a:endParaRPr lang="en-US"/>
        </a:p>
      </dgm:t>
    </dgm:pt>
    <dgm:pt modelId="{2332D1C6-FB81-445A-8F9C-4312DF3413A3}" type="pres">
      <dgm:prSet presAssocID="{9179E0DA-C4DD-4A32-B1B3-DF1B3B26F0BF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CB06C7C4-0950-45A5-8787-A7E448ACA769}" type="pres">
      <dgm:prSet presAssocID="{733E497B-D45F-4A22-BC39-38BCB4DBBD0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B0CE7-F7C4-45B7-B729-A0B077F6C6C8}" type="pres">
      <dgm:prSet presAssocID="{637EF457-EE3A-4510-B79A-2021685F4F85}" presName="sibTrans" presStyleLbl="sibTrans1D1" presStyleIdx="2" presStyleCnt="8"/>
      <dgm:spPr/>
      <dgm:t>
        <a:bodyPr/>
        <a:lstStyle/>
        <a:p>
          <a:endParaRPr lang="en-US"/>
        </a:p>
      </dgm:t>
    </dgm:pt>
    <dgm:pt modelId="{B2762FC3-AF3D-48A1-AADB-189B5902A5B4}" type="pres">
      <dgm:prSet presAssocID="{637EF457-EE3A-4510-B79A-2021685F4F85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EC003DCC-695D-4452-A4DA-E7ED4CB0E9E8}" type="pres">
      <dgm:prSet presAssocID="{0A10D1F2-5C70-4568-8DF2-344A3A8DF8C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4080E-0EF3-475C-ACD3-E8227B863363}" type="pres">
      <dgm:prSet presAssocID="{A839861D-7D59-4217-8DBB-BAED5840412C}" presName="sibTrans" presStyleLbl="sibTrans1D1" presStyleIdx="3" presStyleCnt="8"/>
      <dgm:spPr/>
      <dgm:t>
        <a:bodyPr/>
        <a:lstStyle/>
        <a:p>
          <a:endParaRPr lang="en-US"/>
        </a:p>
      </dgm:t>
    </dgm:pt>
    <dgm:pt modelId="{AF8C9518-FCBF-4299-A95C-6C13D2B25216}" type="pres">
      <dgm:prSet presAssocID="{A839861D-7D59-4217-8DBB-BAED5840412C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C8DA6134-6064-4045-AC38-E8168A486B4C}" type="pres">
      <dgm:prSet presAssocID="{12E70EA3-D852-4738-A933-B5B182E7A40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D2E76-5DD6-4672-8251-722C3F30EA63}" type="pres">
      <dgm:prSet presAssocID="{5E71D8D5-7F69-43B1-9EFF-73586319CE07}" presName="sibTrans" presStyleLbl="sibTrans1D1" presStyleIdx="4" presStyleCnt="8"/>
      <dgm:spPr/>
      <dgm:t>
        <a:bodyPr/>
        <a:lstStyle/>
        <a:p>
          <a:endParaRPr lang="en-US"/>
        </a:p>
      </dgm:t>
    </dgm:pt>
    <dgm:pt modelId="{DEE5AAEB-A18C-4EB7-94BF-B0036A5B7D1F}" type="pres">
      <dgm:prSet presAssocID="{5E71D8D5-7F69-43B1-9EFF-73586319CE07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8E674554-138E-47D6-B2E3-8FC06B3EF145}" type="pres">
      <dgm:prSet presAssocID="{6240A574-F935-48C4-87CD-3899D4AFC3AA}" presName="node" presStyleLbl="node1" presStyleIdx="5" presStyleCnt="9" custFlipHor="1" custScaleX="4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AE15C-543A-4D72-8413-C7E6EC575DCE}" type="pres">
      <dgm:prSet presAssocID="{1DBE2703-4DB2-4CD2-9CB9-3DD4ABCC7DEF}" presName="sibTrans" presStyleLbl="sibTrans1D1" presStyleIdx="5" presStyleCnt="8"/>
      <dgm:spPr/>
      <dgm:t>
        <a:bodyPr/>
        <a:lstStyle/>
        <a:p>
          <a:endParaRPr lang="en-US"/>
        </a:p>
      </dgm:t>
    </dgm:pt>
    <dgm:pt modelId="{75EA2E73-F019-44B5-A4E4-59279C51E007}" type="pres">
      <dgm:prSet presAssocID="{1DBE2703-4DB2-4CD2-9CB9-3DD4ABCC7DEF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05CE6AF4-0108-41C2-974D-CB4122A79E33}" type="pres">
      <dgm:prSet presAssocID="{21CCFFC5-9418-4BCD-BB21-4A42BD79C81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8BFFF-92FF-4801-8CC1-6B9F6DCA5C11}" type="pres">
      <dgm:prSet presAssocID="{1FCE69AE-2A49-4E2D-B49F-BF891200AACE}" presName="sibTrans" presStyleLbl="sibTrans1D1" presStyleIdx="6" presStyleCnt="8"/>
      <dgm:spPr/>
      <dgm:t>
        <a:bodyPr/>
        <a:lstStyle/>
        <a:p>
          <a:endParaRPr lang="en-US"/>
        </a:p>
      </dgm:t>
    </dgm:pt>
    <dgm:pt modelId="{BA221FD5-9E9B-4196-81A0-CA56C1E34C89}" type="pres">
      <dgm:prSet presAssocID="{1FCE69AE-2A49-4E2D-B49F-BF891200AACE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E0FA5BE7-E731-4D92-93E0-C4250300FE03}" type="pres">
      <dgm:prSet presAssocID="{35D15F5D-CD68-4BD4-B2E6-E66271D4B11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FA46-136A-4FC5-8B60-6AA96AF89EC6}" type="pres">
      <dgm:prSet presAssocID="{A196B4B5-589A-4681-91F8-BC18118991DE}" presName="sibTrans" presStyleLbl="sibTrans1D1" presStyleIdx="7" presStyleCnt="8"/>
      <dgm:spPr/>
      <dgm:t>
        <a:bodyPr/>
        <a:lstStyle/>
        <a:p>
          <a:endParaRPr lang="en-US"/>
        </a:p>
      </dgm:t>
    </dgm:pt>
    <dgm:pt modelId="{B9A700CD-1126-47DB-BC71-63BB6EE7C5C8}" type="pres">
      <dgm:prSet presAssocID="{A196B4B5-589A-4681-91F8-BC18118991DE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BA695F3B-8D9F-45EE-B252-71F97F1E39C1}" type="pres">
      <dgm:prSet presAssocID="{212F1100-0F4A-4DE1-9F93-98537AC5C17D}" presName="node" presStyleLbl="node1" presStyleIdx="8" presStyleCnt="9" custScaleX="131141" custScaleY="211827" custLinFactNeighborX="-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FD166C-4B32-4E00-8E59-2E4377664ACB}" srcId="{F562B8ED-22EC-4151-9A37-03F231346190}" destId="{3EA9DCB2-0C21-4501-8506-B79B708B564B}" srcOrd="0" destOrd="0" parTransId="{95131494-FB98-48DE-A874-31B17501C29F}" sibTransId="{5598478D-0AC9-49E5-AB3D-CE90CB508628}"/>
    <dgm:cxn modelId="{70498AA8-5EFD-4A0B-A089-F6CC66C00575}" srcId="{F562B8ED-22EC-4151-9A37-03F231346190}" destId="{47599C7E-B7C6-4845-BC3B-44EDB625DAA9}" srcOrd="1" destOrd="0" parTransId="{50B3190F-4943-4095-8F02-C04638D7FD68}" sibTransId="{9179E0DA-C4DD-4A32-B1B3-DF1B3B26F0BF}"/>
    <dgm:cxn modelId="{36F9B24E-3EAF-4F79-82EC-D20880164F02}" type="presOf" srcId="{637EF457-EE3A-4510-B79A-2021685F4F85}" destId="{B2762FC3-AF3D-48A1-AADB-189B5902A5B4}" srcOrd="1" destOrd="0" presId="urn:microsoft.com/office/officeart/2005/8/layout/bProcess3"/>
    <dgm:cxn modelId="{759C089F-0066-4358-A2AF-849FFC3008F0}" type="presOf" srcId="{A196B4B5-589A-4681-91F8-BC18118991DE}" destId="{B9A700CD-1126-47DB-BC71-63BB6EE7C5C8}" srcOrd="1" destOrd="0" presId="urn:microsoft.com/office/officeart/2005/8/layout/bProcess3"/>
    <dgm:cxn modelId="{028F5E6C-F9D3-4D5B-99F5-9501F134DB85}" srcId="{F562B8ED-22EC-4151-9A37-03F231346190}" destId="{12E70EA3-D852-4738-A933-B5B182E7A403}" srcOrd="4" destOrd="0" parTransId="{6B083201-2F26-4BF2-ACD6-B7CE5685C59D}" sibTransId="{5E71D8D5-7F69-43B1-9EFF-73586319CE07}"/>
    <dgm:cxn modelId="{4B4723C7-30ED-4DA2-8791-1734051B4003}" srcId="{F562B8ED-22EC-4151-9A37-03F231346190}" destId="{212F1100-0F4A-4DE1-9F93-98537AC5C17D}" srcOrd="8" destOrd="0" parTransId="{1076479F-E9B1-4FA9-B868-EDE43C396BE0}" sibTransId="{542534B9-59C1-49A6-802F-A92BA3EB5A57}"/>
    <dgm:cxn modelId="{EB023CAD-F0B8-41C9-B7EA-7DE7B966C8A9}" type="presOf" srcId="{1FCE69AE-2A49-4E2D-B49F-BF891200AACE}" destId="{BA221FD5-9E9B-4196-81A0-CA56C1E34C89}" srcOrd="1" destOrd="0" presId="urn:microsoft.com/office/officeart/2005/8/layout/bProcess3"/>
    <dgm:cxn modelId="{211115B3-4E58-408A-B199-3B1CF5F7925F}" type="presOf" srcId="{5E71D8D5-7F69-43B1-9EFF-73586319CE07}" destId="{ED9D2E76-5DD6-4672-8251-722C3F30EA63}" srcOrd="0" destOrd="0" presId="urn:microsoft.com/office/officeart/2005/8/layout/bProcess3"/>
    <dgm:cxn modelId="{FDCA084F-1D42-4E79-B2AE-C2FC57760347}" type="presOf" srcId="{5E71D8D5-7F69-43B1-9EFF-73586319CE07}" destId="{DEE5AAEB-A18C-4EB7-94BF-B0036A5B7D1F}" srcOrd="1" destOrd="0" presId="urn:microsoft.com/office/officeart/2005/8/layout/bProcess3"/>
    <dgm:cxn modelId="{90215F05-3B75-4611-ABFC-BF0E90D6A8AB}" type="presOf" srcId="{3EA9DCB2-0C21-4501-8506-B79B708B564B}" destId="{AB141F91-A56B-4DBB-BB55-58C7EB1B7D62}" srcOrd="0" destOrd="0" presId="urn:microsoft.com/office/officeart/2005/8/layout/bProcess3"/>
    <dgm:cxn modelId="{BFE5DA10-AFC5-4DBB-BA64-DE50FCDD0C99}" srcId="{F562B8ED-22EC-4151-9A37-03F231346190}" destId="{0A10D1F2-5C70-4568-8DF2-344A3A8DF8C9}" srcOrd="3" destOrd="0" parTransId="{A0A05944-AE8A-4937-A221-02D09A0EDD93}" sibTransId="{A839861D-7D59-4217-8DBB-BAED5840412C}"/>
    <dgm:cxn modelId="{442194E5-78B5-4E48-BD59-DCD3003A7B16}" srcId="{F562B8ED-22EC-4151-9A37-03F231346190}" destId="{6240A574-F935-48C4-87CD-3899D4AFC3AA}" srcOrd="5" destOrd="0" parTransId="{A8720991-3AB3-4817-8189-8657E14331B1}" sibTransId="{1DBE2703-4DB2-4CD2-9CB9-3DD4ABCC7DEF}"/>
    <dgm:cxn modelId="{7DA86E66-253E-4F39-964D-300F69EA3107}" type="presOf" srcId="{12E70EA3-D852-4738-A933-B5B182E7A403}" destId="{C8DA6134-6064-4045-AC38-E8168A486B4C}" srcOrd="0" destOrd="0" presId="urn:microsoft.com/office/officeart/2005/8/layout/bProcess3"/>
    <dgm:cxn modelId="{8D0BEE3F-8FBD-4596-B892-E19FECB38BF2}" type="presOf" srcId="{1DBE2703-4DB2-4CD2-9CB9-3DD4ABCC7DEF}" destId="{38CAE15C-543A-4D72-8413-C7E6EC575DCE}" srcOrd="0" destOrd="0" presId="urn:microsoft.com/office/officeart/2005/8/layout/bProcess3"/>
    <dgm:cxn modelId="{D0BD7FF5-167B-4656-8726-1E00F1316ADA}" type="presOf" srcId="{1DBE2703-4DB2-4CD2-9CB9-3DD4ABCC7DEF}" destId="{75EA2E73-F019-44B5-A4E4-59279C51E007}" srcOrd="1" destOrd="0" presId="urn:microsoft.com/office/officeart/2005/8/layout/bProcess3"/>
    <dgm:cxn modelId="{FE0A41A9-DCC3-431F-B5AB-17CF55793393}" type="presOf" srcId="{637EF457-EE3A-4510-B79A-2021685F4F85}" destId="{C3EB0CE7-F7C4-45B7-B729-A0B077F6C6C8}" srcOrd="0" destOrd="0" presId="urn:microsoft.com/office/officeart/2005/8/layout/bProcess3"/>
    <dgm:cxn modelId="{BC12A5E1-7D19-4EFC-B497-A57E6EC7C9E0}" type="presOf" srcId="{A196B4B5-589A-4681-91F8-BC18118991DE}" destId="{5303FA46-136A-4FC5-8B60-6AA96AF89EC6}" srcOrd="0" destOrd="0" presId="urn:microsoft.com/office/officeart/2005/8/layout/bProcess3"/>
    <dgm:cxn modelId="{A9B4122D-ABE8-48D9-9BBD-68A140AA6510}" type="presOf" srcId="{47599C7E-B7C6-4845-BC3B-44EDB625DAA9}" destId="{CCDB5846-3CEF-4772-86B5-1B793D55BEA1}" srcOrd="0" destOrd="0" presId="urn:microsoft.com/office/officeart/2005/8/layout/bProcess3"/>
    <dgm:cxn modelId="{8953BF2D-F71A-4DE3-A67F-F267A1A1E840}" type="presOf" srcId="{A839861D-7D59-4217-8DBB-BAED5840412C}" destId="{A5F4080E-0EF3-475C-ACD3-E8227B863363}" srcOrd="0" destOrd="0" presId="urn:microsoft.com/office/officeart/2005/8/layout/bProcess3"/>
    <dgm:cxn modelId="{C52874D9-57B7-4E97-BB37-C090199ECBE2}" srcId="{F562B8ED-22EC-4151-9A37-03F231346190}" destId="{35D15F5D-CD68-4BD4-B2E6-E66271D4B116}" srcOrd="7" destOrd="0" parTransId="{755371A4-31CE-4F30-8925-04B57C8B8B05}" sibTransId="{A196B4B5-589A-4681-91F8-BC18118991DE}"/>
    <dgm:cxn modelId="{50319065-CCB3-42BC-8737-3D3C3FD225F6}" type="presOf" srcId="{21CCFFC5-9418-4BCD-BB21-4A42BD79C81D}" destId="{05CE6AF4-0108-41C2-974D-CB4122A79E33}" srcOrd="0" destOrd="0" presId="urn:microsoft.com/office/officeart/2005/8/layout/bProcess3"/>
    <dgm:cxn modelId="{4C1F5A92-16B1-400A-BE31-A7BD3976A143}" srcId="{F562B8ED-22EC-4151-9A37-03F231346190}" destId="{21CCFFC5-9418-4BCD-BB21-4A42BD79C81D}" srcOrd="6" destOrd="0" parTransId="{EABA17A2-A0EB-46B4-BCBD-240B864ED42E}" sibTransId="{1FCE69AE-2A49-4E2D-B49F-BF891200AACE}"/>
    <dgm:cxn modelId="{9E88CD99-5DE5-4FE5-8DC0-704FC28BBB4E}" type="presOf" srcId="{A839861D-7D59-4217-8DBB-BAED5840412C}" destId="{AF8C9518-FCBF-4299-A95C-6C13D2B25216}" srcOrd="1" destOrd="0" presId="urn:microsoft.com/office/officeart/2005/8/layout/bProcess3"/>
    <dgm:cxn modelId="{E45F2B87-4ABF-46C2-BFA3-704F820E9717}" type="presOf" srcId="{1FCE69AE-2A49-4E2D-B49F-BF891200AACE}" destId="{0CB8BFFF-92FF-4801-8CC1-6B9F6DCA5C11}" srcOrd="0" destOrd="0" presId="urn:microsoft.com/office/officeart/2005/8/layout/bProcess3"/>
    <dgm:cxn modelId="{37EDA592-792D-47A7-8731-F17A765D41EA}" srcId="{F562B8ED-22EC-4151-9A37-03F231346190}" destId="{733E497B-D45F-4A22-BC39-38BCB4DBBD0D}" srcOrd="2" destOrd="0" parTransId="{A675E4B2-6BDA-499D-B78C-4E49A2D0076A}" sibTransId="{637EF457-EE3A-4510-B79A-2021685F4F85}"/>
    <dgm:cxn modelId="{36E00356-7D50-4C4E-8A28-E7F37601FC6F}" type="presOf" srcId="{5598478D-0AC9-49E5-AB3D-CE90CB508628}" destId="{7E6FFBEA-32D3-4F24-A01C-8D087F81E572}" srcOrd="0" destOrd="0" presId="urn:microsoft.com/office/officeart/2005/8/layout/bProcess3"/>
    <dgm:cxn modelId="{060AF42A-8069-446C-B731-2A2F4F574D41}" type="presOf" srcId="{0A10D1F2-5C70-4568-8DF2-344A3A8DF8C9}" destId="{EC003DCC-695D-4452-A4DA-E7ED4CB0E9E8}" srcOrd="0" destOrd="0" presId="urn:microsoft.com/office/officeart/2005/8/layout/bProcess3"/>
    <dgm:cxn modelId="{E7D81711-BC2A-4E50-BBB4-349AFB8BF818}" type="presOf" srcId="{212F1100-0F4A-4DE1-9F93-98537AC5C17D}" destId="{BA695F3B-8D9F-45EE-B252-71F97F1E39C1}" srcOrd="0" destOrd="0" presId="urn:microsoft.com/office/officeart/2005/8/layout/bProcess3"/>
    <dgm:cxn modelId="{449617E8-C86E-459C-BF85-52E04C967CDC}" type="presOf" srcId="{6240A574-F935-48C4-87CD-3899D4AFC3AA}" destId="{8E674554-138E-47D6-B2E3-8FC06B3EF145}" srcOrd="0" destOrd="0" presId="urn:microsoft.com/office/officeart/2005/8/layout/bProcess3"/>
    <dgm:cxn modelId="{A35E287E-E228-45D5-A5FB-738EFD2EDB91}" type="presOf" srcId="{733E497B-D45F-4A22-BC39-38BCB4DBBD0D}" destId="{CB06C7C4-0950-45A5-8787-A7E448ACA769}" srcOrd="0" destOrd="0" presId="urn:microsoft.com/office/officeart/2005/8/layout/bProcess3"/>
    <dgm:cxn modelId="{879DCCB6-2377-4DF2-B8D9-642CAF16CACF}" type="presOf" srcId="{5598478D-0AC9-49E5-AB3D-CE90CB508628}" destId="{F96AD703-F8A1-4C2C-B0E3-8D56E80BEBDB}" srcOrd="1" destOrd="0" presId="urn:microsoft.com/office/officeart/2005/8/layout/bProcess3"/>
    <dgm:cxn modelId="{144D3F24-DDD0-4AF4-9E29-CFEB8C576B10}" type="presOf" srcId="{9179E0DA-C4DD-4A32-B1B3-DF1B3B26F0BF}" destId="{2332D1C6-FB81-445A-8F9C-4312DF3413A3}" srcOrd="1" destOrd="0" presId="urn:microsoft.com/office/officeart/2005/8/layout/bProcess3"/>
    <dgm:cxn modelId="{12564D30-0632-4A8B-AAB2-1A514E89A9B7}" type="presOf" srcId="{35D15F5D-CD68-4BD4-B2E6-E66271D4B116}" destId="{E0FA5BE7-E731-4D92-93E0-C4250300FE03}" srcOrd="0" destOrd="0" presId="urn:microsoft.com/office/officeart/2005/8/layout/bProcess3"/>
    <dgm:cxn modelId="{C33E1DAF-DD5E-424C-8509-7F4B1F2EAA6C}" type="presOf" srcId="{F562B8ED-22EC-4151-9A37-03F231346190}" destId="{4CAF51B9-F40D-4ABD-8D35-4C2E13240FF9}" srcOrd="0" destOrd="0" presId="urn:microsoft.com/office/officeart/2005/8/layout/bProcess3"/>
    <dgm:cxn modelId="{4F97049F-76A4-4978-8559-3E88592FD310}" type="presOf" srcId="{9179E0DA-C4DD-4A32-B1B3-DF1B3B26F0BF}" destId="{EE6ABF28-C3E6-4AF2-8799-2C0C3DA6C7AB}" srcOrd="0" destOrd="0" presId="urn:microsoft.com/office/officeart/2005/8/layout/bProcess3"/>
    <dgm:cxn modelId="{12070E70-6FFD-4263-A5AD-239AE334DA1C}" type="presParOf" srcId="{4CAF51B9-F40D-4ABD-8D35-4C2E13240FF9}" destId="{AB141F91-A56B-4DBB-BB55-58C7EB1B7D62}" srcOrd="0" destOrd="0" presId="urn:microsoft.com/office/officeart/2005/8/layout/bProcess3"/>
    <dgm:cxn modelId="{76702EF7-59BA-4918-B9E8-099AF0B87EAD}" type="presParOf" srcId="{4CAF51B9-F40D-4ABD-8D35-4C2E13240FF9}" destId="{7E6FFBEA-32D3-4F24-A01C-8D087F81E572}" srcOrd="1" destOrd="0" presId="urn:microsoft.com/office/officeart/2005/8/layout/bProcess3"/>
    <dgm:cxn modelId="{2E549CD7-0F01-43B2-9086-7CA280025DBE}" type="presParOf" srcId="{7E6FFBEA-32D3-4F24-A01C-8D087F81E572}" destId="{F96AD703-F8A1-4C2C-B0E3-8D56E80BEBDB}" srcOrd="0" destOrd="0" presId="urn:microsoft.com/office/officeart/2005/8/layout/bProcess3"/>
    <dgm:cxn modelId="{58649847-A0D9-46E7-A6FB-BD13E1A9E197}" type="presParOf" srcId="{4CAF51B9-F40D-4ABD-8D35-4C2E13240FF9}" destId="{CCDB5846-3CEF-4772-86B5-1B793D55BEA1}" srcOrd="2" destOrd="0" presId="urn:microsoft.com/office/officeart/2005/8/layout/bProcess3"/>
    <dgm:cxn modelId="{4CDD8D96-D69D-48C1-8BBC-E83C337D9CA7}" type="presParOf" srcId="{4CAF51B9-F40D-4ABD-8D35-4C2E13240FF9}" destId="{EE6ABF28-C3E6-4AF2-8799-2C0C3DA6C7AB}" srcOrd="3" destOrd="0" presId="urn:microsoft.com/office/officeart/2005/8/layout/bProcess3"/>
    <dgm:cxn modelId="{31B200A5-5B62-4119-BA70-FB67B13C7E63}" type="presParOf" srcId="{EE6ABF28-C3E6-4AF2-8799-2C0C3DA6C7AB}" destId="{2332D1C6-FB81-445A-8F9C-4312DF3413A3}" srcOrd="0" destOrd="0" presId="urn:microsoft.com/office/officeart/2005/8/layout/bProcess3"/>
    <dgm:cxn modelId="{9F316114-E985-4082-BB45-8D7EEA31E479}" type="presParOf" srcId="{4CAF51B9-F40D-4ABD-8D35-4C2E13240FF9}" destId="{CB06C7C4-0950-45A5-8787-A7E448ACA769}" srcOrd="4" destOrd="0" presId="urn:microsoft.com/office/officeart/2005/8/layout/bProcess3"/>
    <dgm:cxn modelId="{07A40F8E-5900-4896-8E09-486CAE90598F}" type="presParOf" srcId="{4CAF51B9-F40D-4ABD-8D35-4C2E13240FF9}" destId="{C3EB0CE7-F7C4-45B7-B729-A0B077F6C6C8}" srcOrd="5" destOrd="0" presId="urn:microsoft.com/office/officeart/2005/8/layout/bProcess3"/>
    <dgm:cxn modelId="{2A866460-AF1F-40E5-B15E-EE8C3B70F8D4}" type="presParOf" srcId="{C3EB0CE7-F7C4-45B7-B729-A0B077F6C6C8}" destId="{B2762FC3-AF3D-48A1-AADB-189B5902A5B4}" srcOrd="0" destOrd="0" presId="urn:microsoft.com/office/officeart/2005/8/layout/bProcess3"/>
    <dgm:cxn modelId="{275FC380-5DAD-4C4C-98D9-FEAB84FC57D4}" type="presParOf" srcId="{4CAF51B9-F40D-4ABD-8D35-4C2E13240FF9}" destId="{EC003DCC-695D-4452-A4DA-E7ED4CB0E9E8}" srcOrd="6" destOrd="0" presId="urn:microsoft.com/office/officeart/2005/8/layout/bProcess3"/>
    <dgm:cxn modelId="{F31247F2-EB27-4CE9-A938-D23E5AE50134}" type="presParOf" srcId="{4CAF51B9-F40D-4ABD-8D35-4C2E13240FF9}" destId="{A5F4080E-0EF3-475C-ACD3-E8227B863363}" srcOrd="7" destOrd="0" presId="urn:microsoft.com/office/officeart/2005/8/layout/bProcess3"/>
    <dgm:cxn modelId="{33C49320-6D83-4364-A5FA-A68BDB6BAD15}" type="presParOf" srcId="{A5F4080E-0EF3-475C-ACD3-E8227B863363}" destId="{AF8C9518-FCBF-4299-A95C-6C13D2B25216}" srcOrd="0" destOrd="0" presId="urn:microsoft.com/office/officeart/2005/8/layout/bProcess3"/>
    <dgm:cxn modelId="{C93EA003-5072-42ED-A3B1-5D9A1505E9CF}" type="presParOf" srcId="{4CAF51B9-F40D-4ABD-8D35-4C2E13240FF9}" destId="{C8DA6134-6064-4045-AC38-E8168A486B4C}" srcOrd="8" destOrd="0" presId="urn:microsoft.com/office/officeart/2005/8/layout/bProcess3"/>
    <dgm:cxn modelId="{1B9F9400-20EA-4015-8D89-07268CA8C4D6}" type="presParOf" srcId="{4CAF51B9-F40D-4ABD-8D35-4C2E13240FF9}" destId="{ED9D2E76-5DD6-4672-8251-722C3F30EA63}" srcOrd="9" destOrd="0" presId="urn:microsoft.com/office/officeart/2005/8/layout/bProcess3"/>
    <dgm:cxn modelId="{B950B5CE-7B45-4671-816A-1C1CE26F0FF5}" type="presParOf" srcId="{ED9D2E76-5DD6-4672-8251-722C3F30EA63}" destId="{DEE5AAEB-A18C-4EB7-94BF-B0036A5B7D1F}" srcOrd="0" destOrd="0" presId="urn:microsoft.com/office/officeart/2005/8/layout/bProcess3"/>
    <dgm:cxn modelId="{EE6B04CB-60B0-4F79-89E6-BC0459716EB0}" type="presParOf" srcId="{4CAF51B9-F40D-4ABD-8D35-4C2E13240FF9}" destId="{8E674554-138E-47D6-B2E3-8FC06B3EF145}" srcOrd="10" destOrd="0" presId="urn:microsoft.com/office/officeart/2005/8/layout/bProcess3"/>
    <dgm:cxn modelId="{92E22478-F2F3-443F-A81E-5783F5D81CF6}" type="presParOf" srcId="{4CAF51B9-F40D-4ABD-8D35-4C2E13240FF9}" destId="{38CAE15C-543A-4D72-8413-C7E6EC575DCE}" srcOrd="11" destOrd="0" presId="urn:microsoft.com/office/officeart/2005/8/layout/bProcess3"/>
    <dgm:cxn modelId="{198A350F-5A37-43BD-9D68-6BA3EA639205}" type="presParOf" srcId="{38CAE15C-543A-4D72-8413-C7E6EC575DCE}" destId="{75EA2E73-F019-44B5-A4E4-59279C51E007}" srcOrd="0" destOrd="0" presId="urn:microsoft.com/office/officeart/2005/8/layout/bProcess3"/>
    <dgm:cxn modelId="{C93BE12E-ED39-41B1-901E-18821B109D1E}" type="presParOf" srcId="{4CAF51B9-F40D-4ABD-8D35-4C2E13240FF9}" destId="{05CE6AF4-0108-41C2-974D-CB4122A79E33}" srcOrd="12" destOrd="0" presId="urn:microsoft.com/office/officeart/2005/8/layout/bProcess3"/>
    <dgm:cxn modelId="{41516D27-B2E1-4250-B8BD-90E1CDAD7005}" type="presParOf" srcId="{4CAF51B9-F40D-4ABD-8D35-4C2E13240FF9}" destId="{0CB8BFFF-92FF-4801-8CC1-6B9F6DCA5C11}" srcOrd="13" destOrd="0" presId="urn:microsoft.com/office/officeart/2005/8/layout/bProcess3"/>
    <dgm:cxn modelId="{505344E5-BD87-4F53-B5FB-A5BC776936F1}" type="presParOf" srcId="{0CB8BFFF-92FF-4801-8CC1-6B9F6DCA5C11}" destId="{BA221FD5-9E9B-4196-81A0-CA56C1E34C89}" srcOrd="0" destOrd="0" presId="urn:microsoft.com/office/officeart/2005/8/layout/bProcess3"/>
    <dgm:cxn modelId="{71A0C143-7347-48A8-B377-0D594CA81F8E}" type="presParOf" srcId="{4CAF51B9-F40D-4ABD-8D35-4C2E13240FF9}" destId="{E0FA5BE7-E731-4D92-93E0-C4250300FE03}" srcOrd="14" destOrd="0" presId="urn:microsoft.com/office/officeart/2005/8/layout/bProcess3"/>
    <dgm:cxn modelId="{D98BAA3F-0689-4F52-8AA1-CC9063BAA6D6}" type="presParOf" srcId="{4CAF51B9-F40D-4ABD-8D35-4C2E13240FF9}" destId="{5303FA46-136A-4FC5-8B60-6AA96AF89EC6}" srcOrd="15" destOrd="0" presId="urn:microsoft.com/office/officeart/2005/8/layout/bProcess3"/>
    <dgm:cxn modelId="{FA3F3925-90D3-4CD0-ABE6-1174FFD2CB87}" type="presParOf" srcId="{5303FA46-136A-4FC5-8B60-6AA96AF89EC6}" destId="{B9A700CD-1126-47DB-BC71-63BB6EE7C5C8}" srcOrd="0" destOrd="0" presId="urn:microsoft.com/office/officeart/2005/8/layout/bProcess3"/>
    <dgm:cxn modelId="{C4710949-22D8-4FC2-B729-81F05968CFCB}" type="presParOf" srcId="{4CAF51B9-F40D-4ABD-8D35-4C2E13240FF9}" destId="{BA695F3B-8D9F-45EE-B252-71F97F1E39C1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62B8ED-22EC-4151-9A37-03F231346190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EA9DCB2-0C21-4501-8506-B79B708B564B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Render Pass</a:t>
          </a:r>
          <a:endParaRPr lang="en-US" sz="1800" b="1" dirty="0">
            <a:solidFill>
              <a:schemeClr val="tx1"/>
            </a:solidFill>
          </a:endParaRPr>
        </a:p>
      </dgm:t>
    </dgm:pt>
    <dgm:pt modelId="{95131494-FB98-48DE-A874-31B17501C29F}" type="parTrans" cxnId="{48FD166C-4B32-4E00-8E59-2E4377664ACB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5598478D-0AC9-49E5-AB3D-CE90CB508628}" type="sibTrans" cxnId="{48FD166C-4B32-4E00-8E59-2E4377664ACB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91349E06-F1F5-4BA1-84B1-5412E972217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Pipeline</a:t>
          </a:r>
          <a:endParaRPr lang="en-US" sz="1800" b="1" dirty="0">
            <a:solidFill>
              <a:schemeClr val="tx1"/>
            </a:solidFill>
          </a:endParaRPr>
        </a:p>
      </dgm:t>
    </dgm:pt>
    <dgm:pt modelId="{E5178DD8-B4A6-47C6-AECC-D4206716496D}" type="parTrans" cxnId="{F2CDAB6A-FEF8-4BE0-9FE7-7C0DC914110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1162EE74-3A90-4187-B7A9-59DD2C117C57}" type="sibTrans" cxnId="{F2CDAB6A-FEF8-4BE0-9FE7-7C0DC914110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30E9998-419E-45C4-8346-C3FCDFE50322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Descriptor</a:t>
          </a:r>
          <a:endParaRPr lang="en-US" sz="1800" b="1" dirty="0">
            <a:solidFill>
              <a:schemeClr val="tx1"/>
            </a:solidFill>
          </a:endParaRPr>
        </a:p>
      </dgm:t>
    </dgm:pt>
    <dgm:pt modelId="{A116C90F-1511-4ACA-B056-146C66BF5CA8}" type="parTrans" cxnId="{07508F87-6F6A-4B76-8C28-7D3977703A5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EBE1BA34-F91F-4DBB-B375-3BEEA573E9D5}" type="sibTrans" cxnId="{07508F87-6F6A-4B76-8C28-7D3977703A59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725CFA9-6D00-45DD-8A70-E830440C658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Bind Resource</a:t>
          </a:r>
          <a:endParaRPr lang="en-US" sz="1800" b="1" dirty="0">
            <a:solidFill>
              <a:schemeClr val="tx1"/>
            </a:solidFill>
          </a:endParaRPr>
        </a:p>
      </dgm:t>
    </dgm:pt>
    <dgm:pt modelId="{45CC5060-7143-4625-B520-7BA7AF9F9070}" type="parTrans" cxnId="{F82E751F-11B8-4F28-B908-B2AFE635F13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45DD1EF-D868-4469-9793-493F32EB455B}" type="sibTrans" cxnId="{F82E751F-11B8-4F28-B908-B2AFE635F13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9FD8417-8CE8-49F4-8230-CFF7186FB9F4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Viewport Scissor</a:t>
          </a:r>
          <a:endParaRPr lang="en-US" sz="1800" b="1" dirty="0">
            <a:solidFill>
              <a:schemeClr val="tx1"/>
            </a:solidFill>
          </a:endParaRPr>
        </a:p>
      </dgm:t>
    </dgm:pt>
    <dgm:pt modelId="{DE758C71-A6B9-417C-A648-31A4E7012C4C}" type="parTrans" cxnId="{3C57AF96-200E-446D-84EB-D766A78024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0D311F8-21D5-4DF2-861A-21D37DE0C898}" type="sibTrans" cxnId="{3C57AF96-200E-446D-84EB-D766A78024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048A8C5-3633-492C-A072-3761A67080F8}">
      <dgm:prSet phldrT="[Text]" custT="1"/>
      <dgm:spPr/>
      <dgm:t>
        <a:bodyPr/>
        <a:lstStyle/>
        <a:p>
          <a:r>
            <a:rPr lang="en-US" sz="1800" b="1" smtClean="0">
              <a:solidFill>
                <a:schemeClr val="tx1"/>
              </a:solidFill>
            </a:rPr>
            <a:t>Drawing</a:t>
          </a:r>
          <a:endParaRPr lang="en-US" sz="1800" b="1" dirty="0">
            <a:solidFill>
              <a:schemeClr val="tx1"/>
            </a:solidFill>
          </a:endParaRPr>
        </a:p>
      </dgm:t>
    </dgm:pt>
    <dgm:pt modelId="{4A1799E8-E5E2-4487-92EF-F20A7FDF49A5}" type="parTrans" cxnId="{08A03F50-4863-497F-8FDD-428000FD5A06}">
      <dgm:prSet/>
      <dgm:spPr/>
      <dgm:t>
        <a:bodyPr/>
        <a:lstStyle/>
        <a:p>
          <a:endParaRPr lang="en-US" sz="1800"/>
        </a:p>
      </dgm:t>
    </dgm:pt>
    <dgm:pt modelId="{506C4C6A-8742-4431-B7B3-36D871412C1F}" type="sibTrans" cxnId="{08A03F50-4863-497F-8FDD-428000FD5A06}">
      <dgm:prSet/>
      <dgm:spPr/>
      <dgm:t>
        <a:bodyPr/>
        <a:lstStyle/>
        <a:p>
          <a:endParaRPr lang="en-US" sz="1800"/>
        </a:p>
      </dgm:t>
    </dgm:pt>
    <dgm:pt modelId="{63FB430F-4E63-457F-941A-8E41DA0BC027}" type="pres">
      <dgm:prSet presAssocID="{F562B8ED-22EC-4151-9A37-03F2313461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892198-E6A4-4B68-B08E-6310D16C0E41}" type="pres">
      <dgm:prSet presAssocID="{3EA9DCB2-0C21-4501-8506-B79B708B564B}" presName="parTxOnly" presStyleLbl="node1" presStyleIdx="0" presStyleCnt="6" custLinFactNeighborX="3034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FBA90-6D81-42ED-8BB1-83D171746AF9}" type="pres">
      <dgm:prSet presAssocID="{5598478D-0AC9-49E5-AB3D-CE90CB508628}" presName="parSpace" presStyleCnt="0"/>
      <dgm:spPr/>
    </dgm:pt>
    <dgm:pt modelId="{223AB665-BD5C-4F4F-9918-71731F150F34}" type="pres">
      <dgm:prSet presAssocID="{91349E06-F1F5-4BA1-84B1-5412E972217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C8C67-DE70-42FE-B117-3B630EF82917}" type="pres">
      <dgm:prSet presAssocID="{1162EE74-3A90-4187-B7A9-59DD2C117C57}" presName="parSpace" presStyleCnt="0"/>
      <dgm:spPr/>
    </dgm:pt>
    <dgm:pt modelId="{9A13EF9C-6C1F-4181-8F6E-F0F678212F02}" type="pres">
      <dgm:prSet presAssocID="{E30E9998-419E-45C4-8346-C3FCDFE50322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7A86C-31B9-44C5-B0AB-8B28838B7A1C}" type="pres">
      <dgm:prSet presAssocID="{EBE1BA34-F91F-4DBB-B375-3BEEA573E9D5}" presName="parSpace" presStyleCnt="0"/>
      <dgm:spPr/>
    </dgm:pt>
    <dgm:pt modelId="{17045D5F-FFD0-4D0A-B8D4-8D96555C9DB0}" type="pres">
      <dgm:prSet presAssocID="{D725CFA9-6D00-45DD-8A70-E830440C6586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3FA21-8704-4141-8D17-077296A42011}" type="pres">
      <dgm:prSet presAssocID="{645DD1EF-D868-4469-9793-493F32EB455B}" presName="parSpace" presStyleCnt="0"/>
      <dgm:spPr/>
    </dgm:pt>
    <dgm:pt modelId="{5A4F3C34-EE0C-4C21-A2A0-2021402AA905}" type="pres">
      <dgm:prSet presAssocID="{99FD8417-8CE8-49F4-8230-CFF7186FB9F4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D007-9F28-4322-AFE0-911819F14F72}" type="pres">
      <dgm:prSet presAssocID="{B0D311F8-21D5-4DF2-861A-21D37DE0C898}" presName="parSpace" presStyleCnt="0"/>
      <dgm:spPr/>
    </dgm:pt>
    <dgm:pt modelId="{A36FC1A8-D3B9-4598-BCDF-A9E370CF6FD5}" type="pres">
      <dgm:prSet presAssocID="{6048A8C5-3633-492C-A072-3761A67080F8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57AF96-200E-446D-84EB-D766A7802486}" srcId="{F562B8ED-22EC-4151-9A37-03F231346190}" destId="{99FD8417-8CE8-49F4-8230-CFF7186FB9F4}" srcOrd="4" destOrd="0" parTransId="{DE758C71-A6B9-417C-A648-31A4E7012C4C}" sibTransId="{B0D311F8-21D5-4DF2-861A-21D37DE0C898}"/>
    <dgm:cxn modelId="{14458AAD-0DC9-448C-A712-CCA660F9D6A6}" type="presOf" srcId="{E30E9998-419E-45C4-8346-C3FCDFE50322}" destId="{9A13EF9C-6C1F-4181-8F6E-F0F678212F02}" srcOrd="0" destOrd="0" presId="urn:microsoft.com/office/officeart/2005/8/layout/hChevron3"/>
    <dgm:cxn modelId="{DA72D9E7-5D88-4343-A21F-6819B4FA67EA}" type="presOf" srcId="{6048A8C5-3633-492C-A072-3761A67080F8}" destId="{A36FC1A8-D3B9-4598-BCDF-A9E370CF6FD5}" srcOrd="0" destOrd="0" presId="urn:microsoft.com/office/officeart/2005/8/layout/hChevron3"/>
    <dgm:cxn modelId="{08A03F50-4863-497F-8FDD-428000FD5A06}" srcId="{F562B8ED-22EC-4151-9A37-03F231346190}" destId="{6048A8C5-3633-492C-A072-3761A67080F8}" srcOrd="5" destOrd="0" parTransId="{4A1799E8-E5E2-4487-92EF-F20A7FDF49A5}" sibTransId="{506C4C6A-8742-4431-B7B3-36D871412C1F}"/>
    <dgm:cxn modelId="{F82E751F-11B8-4F28-B908-B2AFE635F133}" srcId="{F562B8ED-22EC-4151-9A37-03F231346190}" destId="{D725CFA9-6D00-45DD-8A70-E830440C6586}" srcOrd="3" destOrd="0" parTransId="{45CC5060-7143-4625-B520-7BA7AF9F9070}" sibTransId="{645DD1EF-D868-4469-9793-493F32EB455B}"/>
    <dgm:cxn modelId="{BE3CD70D-30D2-4908-B3EC-3B305C8DD72E}" type="presOf" srcId="{99FD8417-8CE8-49F4-8230-CFF7186FB9F4}" destId="{5A4F3C34-EE0C-4C21-A2A0-2021402AA905}" srcOrd="0" destOrd="0" presId="urn:microsoft.com/office/officeart/2005/8/layout/hChevron3"/>
    <dgm:cxn modelId="{CA132483-BC69-42B6-9EB2-A4579272D45E}" type="presOf" srcId="{91349E06-F1F5-4BA1-84B1-5412E9722170}" destId="{223AB665-BD5C-4F4F-9918-71731F150F34}" srcOrd="0" destOrd="0" presId="urn:microsoft.com/office/officeart/2005/8/layout/hChevron3"/>
    <dgm:cxn modelId="{F2CDAB6A-FEF8-4BE0-9FE7-7C0DC9141109}" srcId="{F562B8ED-22EC-4151-9A37-03F231346190}" destId="{91349E06-F1F5-4BA1-84B1-5412E9722170}" srcOrd="1" destOrd="0" parTransId="{E5178DD8-B4A6-47C6-AECC-D4206716496D}" sibTransId="{1162EE74-3A90-4187-B7A9-59DD2C117C57}"/>
    <dgm:cxn modelId="{48FD166C-4B32-4E00-8E59-2E4377664ACB}" srcId="{F562B8ED-22EC-4151-9A37-03F231346190}" destId="{3EA9DCB2-0C21-4501-8506-B79B708B564B}" srcOrd="0" destOrd="0" parTransId="{95131494-FB98-48DE-A874-31B17501C29F}" sibTransId="{5598478D-0AC9-49E5-AB3D-CE90CB508628}"/>
    <dgm:cxn modelId="{07508F87-6F6A-4B76-8C28-7D3977703A59}" srcId="{F562B8ED-22EC-4151-9A37-03F231346190}" destId="{E30E9998-419E-45C4-8346-C3FCDFE50322}" srcOrd="2" destOrd="0" parTransId="{A116C90F-1511-4ACA-B056-146C66BF5CA8}" sibTransId="{EBE1BA34-F91F-4DBB-B375-3BEEA573E9D5}"/>
    <dgm:cxn modelId="{85D8D6E2-4E8A-4C37-8262-80E2557C1714}" type="presOf" srcId="{D725CFA9-6D00-45DD-8A70-E830440C6586}" destId="{17045D5F-FFD0-4D0A-B8D4-8D96555C9DB0}" srcOrd="0" destOrd="0" presId="urn:microsoft.com/office/officeart/2005/8/layout/hChevron3"/>
    <dgm:cxn modelId="{9B89BF78-6997-448F-B82D-9D1A01799E11}" type="presOf" srcId="{3EA9DCB2-0C21-4501-8506-B79B708B564B}" destId="{80892198-E6A4-4B68-B08E-6310D16C0E41}" srcOrd="0" destOrd="0" presId="urn:microsoft.com/office/officeart/2005/8/layout/hChevron3"/>
    <dgm:cxn modelId="{6B4AE294-38C7-4EC0-B4B9-CE2DECD75762}" type="presOf" srcId="{F562B8ED-22EC-4151-9A37-03F231346190}" destId="{63FB430F-4E63-457F-941A-8E41DA0BC027}" srcOrd="0" destOrd="0" presId="urn:microsoft.com/office/officeart/2005/8/layout/hChevron3"/>
    <dgm:cxn modelId="{8AB4FEED-4542-49E8-881F-834DD2F80950}" type="presParOf" srcId="{63FB430F-4E63-457F-941A-8E41DA0BC027}" destId="{80892198-E6A4-4B68-B08E-6310D16C0E41}" srcOrd="0" destOrd="0" presId="urn:microsoft.com/office/officeart/2005/8/layout/hChevron3"/>
    <dgm:cxn modelId="{E7191A41-534C-4FD3-B7FE-4A68F5797612}" type="presParOf" srcId="{63FB430F-4E63-457F-941A-8E41DA0BC027}" destId="{D62FBA90-6D81-42ED-8BB1-83D171746AF9}" srcOrd="1" destOrd="0" presId="urn:microsoft.com/office/officeart/2005/8/layout/hChevron3"/>
    <dgm:cxn modelId="{61C4A72B-32EF-4CC0-9697-FA35442F2AD2}" type="presParOf" srcId="{63FB430F-4E63-457F-941A-8E41DA0BC027}" destId="{223AB665-BD5C-4F4F-9918-71731F150F34}" srcOrd="2" destOrd="0" presId="urn:microsoft.com/office/officeart/2005/8/layout/hChevron3"/>
    <dgm:cxn modelId="{2531EE8A-CB0C-4ABF-AF89-E2E1D43EDD61}" type="presParOf" srcId="{63FB430F-4E63-457F-941A-8E41DA0BC027}" destId="{8BBC8C67-DE70-42FE-B117-3B630EF82917}" srcOrd="3" destOrd="0" presId="urn:microsoft.com/office/officeart/2005/8/layout/hChevron3"/>
    <dgm:cxn modelId="{5E2463CF-49E3-40E2-A8EF-15C1B427A008}" type="presParOf" srcId="{63FB430F-4E63-457F-941A-8E41DA0BC027}" destId="{9A13EF9C-6C1F-4181-8F6E-F0F678212F02}" srcOrd="4" destOrd="0" presId="urn:microsoft.com/office/officeart/2005/8/layout/hChevron3"/>
    <dgm:cxn modelId="{BA401963-CDF9-4C10-BFB7-B40A507524CD}" type="presParOf" srcId="{63FB430F-4E63-457F-941A-8E41DA0BC027}" destId="{AE87A86C-31B9-44C5-B0AB-8B28838B7A1C}" srcOrd="5" destOrd="0" presId="urn:microsoft.com/office/officeart/2005/8/layout/hChevron3"/>
    <dgm:cxn modelId="{1FEC5641-38FB-41E7-811C-E6393613C92C}" type="presParOf" srcId="{63FB430F-4E63-457F-941A-8E41DA0BC027}" destId="{17045D5F-FFD0-4D0A-B8D4-8D96555C9DB0}" srcOrd="6" destOrd="0" presId="urn:microsoft.com/office/officeart/2005/8/layout/hChevron3"/>
    <dgm:cxn modelId="{344EBB5D-C509-4296-A583-E455711B5383}" type="presParOf" srcId="{63FB430F-4E63-457F-941A-8E41DA0BC027}" destId="{F6F3FA21-8704-4141-8D17-077296A42011}" srcOrd="7" destOrd="0" presId="urn:microsoft.com/office/officeart/2005/8/layout/hChevron3"/>
    <dgm:cxn modelId="{ABC4BD02-F987-44D2-B7B0-BA5C27A66DC8}" type="presParOf" srcId="{63FB430F-4E63-457F-941A-8E41DA0BC027}" destId="{5A4F3C34-EE0C-4C21-A2A0-2021402AA905}" srcOrd="8" destOrd="0" presId="urn:microsoft.com/office/officeart/2005/8/layout/hChevron3"/>
    <dgm:cxn modelId="{A0C9CE24-C6C7-4858-9F8D-173D7E84D1ED}" type="presParOf" srcId="{63FB430F-4E63-457F-941A-8E41DA0BC027}" destId="{5955D007-9F28-4322-AFE0-911819F14F72}" srcOrd="9" destOrd="0" presId="urn:microsoft.com/office/officeart/2005/8/layout/hChevron3"/>
    <dgm:cxn modelId="{F4DD5761-FBDC-4987-BDA4-4741C9487677}" type="presParOf" srcId="{63FB430F-4E63-457F-941A-8E41DA0BC027}" destId="{A36FC1A8-D3B9-4598-BCDF-A9E370CF6FD5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9F0365-ACE0-4B0A-9168-EC5F9A76EDE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58C6B-EB1E-49EF-97C6-4080528F6F05}">
      <dgm:prSet phldrT="[Text]" custT="1"/>
      <dgm:spPr/>
      <dgm:t>
        <a:bodyPr/>
        <a:lstStyle/>
        <a:p>
          <a:r>
            <a:rPr lang="en-US" sz="1600" smtClean="0"/>
            <a:t>source</a:t>
          </a:r>
          <a:endParaRPr lang="en-US" sz="1600" dirty="0"/>
        </a:p>
      </dgm:t>
    </dgm:pt>
    <dgm:pt modelId="{C79C9528-FBAE-47BD-924F-890C5057B1EB}" type="parTrans" cxnId="{726C2FDC-554F-4256-93DF-2516DC361889}">
      <dgm:prSet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535D716C-1980-4AA2-8B81-C42A1A7261E1}" type="sibTrans" cxnId="{726C2FDC-554F-4256-93DF-2516DC361889}">
      <dgm:prSet custT="1"/>
      <dgm:spPr/>
    </dgm:pt>
    <dgm:pt modelId="{10F5626C-B8AA-43A4-AB0A-90165BAC0222}" type="asst">
      <dgm:prSet phldrT="[Text]" custT="1"/>
      <dgm:spPr/>
      <dgm:t>
        <a:bodyPr/>
        <a:lstStyle/>
        <a:p>
          <a:r>
            <a:rPr lang="en-US" sz="1600" smtClean="0"/>
            <a:t>Common</a:t>
          </a:r>
          <a:endParaRPr lang="en-US" sz="1600" dirty="0"/>
        </a:p>
      </dgm:t>
    </dgm:pt>
    <dgm:pt modelId="{E7011C9A-B4D3-4122-AAEE-D8015C05B354}" type="parTrans" cxnId="{007A2ABA-3EEE-4F6E-98EC-D5BD4952CE49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93A8C028-D3BF-4529-8E7B-E4417AD87C1E}" type="sibTrans" cxnId="{007A2ABA-3EEE-4F6E-98EC-D5BD4952CE49}">
      <dgm:prSet custT="1"/>
      <dgm:spPr/>
    </dgm:pt>
    <dgm:pt modelId="{900FDC1D-8E04-42FF-A29A-08FFC0A244AD}">
      <dgm:prSet phldrT="[Text]" custT="1"/>
      <dgm:spPr/>
      <dgm:t>
        <a:bodyPr/>
        <a:lstStyle/>
        <a:p>
          <a:r>
            <a:rPr lang="en-US" sz="1600" smtClean="0"/>
            <a:t>Chapter 1</a:t>
          </a:r>
          <a:endParaRPr lang="en-US" sz="1600" dirty="0"/>
        </a:p>
      </dgm:t>
    </dgm:pt>
    <dgm:pt modelId="{EB4336B4-08FC-4BD5-B869-318EE9DA0729}" type="parTrans" cxnId="{88D1E8A5-BBBD-41FB-8965-D0CE24CF86A8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1191800A-2DC1-4089-BE1C-AF275CFA2A74}" type="sibTrans" cxnId="{88D1E8A5-BBBD-41FB-8965-D0CE24CF86A8}">
      <dgm:prSet custT="1"/>
      <dgm:spPr/>
    </dgm:pt>
    <dgm:pt modelId="{A1E9C497-2FC7-4468-98F7-512B65827CB5}">
      <dgm:prSet phldrT="[Text]" custT="1"/>
      <dgm:spPr/>
      <dgm:t>
        <a:bodyPr/>
        <a:lstStyle/>
        <a:p>
          <a:r>
            <a:rPr lang="en-US" sz="1600" smtClean="0"/>
            <a:t>Chapter 2</a:t>
          </a:r>
          <a:endParaRPr lang="en-US" sz="1600" dirty="0"/>
        </a:p>
      </dgm:t>
    </dgm:pt>
    <dgm:pt modelId="{47456B0F-8EBD-40C4-AD3E-D5BEF2DA7FC1}" type="parTrans" cxnId="{8FB366E5-D4EC-4C3A-BEA0-66B6C2A653E1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7FF46831-98CD-4728-BF37-AAB9F69A9C0D}" type="sibTrans" cxnId="{8FB366E5-D4EC-4C3A-BEA0-66B6C2A653E1}">
      <dgm:prSet custT="1"/>
      <dgm:spPr/>
    </dgm:pt>
    <dgm:pt modelId="{8DB4B927-B1C7-43D3-AF51-5210D5E7B572}" type="asst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600" smtClean="0"/>
            <a:t>VulkanHelper</a:t>
          </a:r>
          <a:endParaRPr lang="en-US" sz="1600" dirty="0"/>
        </a:p>
      </dgm:t>
    </dgm:pt>
    <dgm:pt modelId="{53B307A8-17ED-411E-889A-6194BE37BC8B}" type="parTrans" cxnId="{CD2F73BA-13DB-4F1F-9F82-38C0EAE2F73F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92E5FB50-F339-48A4-AC5E-8D9A623668A2}" type="sibTrans" cxnId="{CD2F73BA-13DB-4F1F-9F82-38C0EAE2F73F}">
      <dgm:prSet custT="1"/>
      <dgm:spPr/>
    </dgm:pt>
    <dgm:pt modelId="{6743F18B-55A9-47A6-B770-135E05E6C3DA}" type="asst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600" smtClean="0"/>
            <a:t>VulkanApp</a:t>
          </a:r>
          <a:endParaRPr lang="en-US" sz="1600" dirty="0"/>
        </a:p>
      </dgm:t>
    </dgm:pt>
    <dgm:pt modelId="{99D9BD93-6908-4CC6-841E-FF6131C79229}" type="parTrans" cxnId="{E115D9E6-FE53-44A7-9D2E-4BD2F5152D54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E8F6C91C-C96F-4B54-841A-935617E97EC2}" type="sibTrans" cxnId="{E115D9E6-FE53-44A7-9D2E-4BD2F5152D54}">
      <dgm:prSet custT="1"/>
      <dgm:spPr/>
    </dgm:pt>
    <dgm:pt modelId="{50B3A666-5D53-4FDC-8DEF-CD070A13550B}">
      <dgm:prSet phldrT="[Text]" custT="1"/>
      <dgm:spPr/>
      <dgm:t>
        <a:bodyPr/>
        <a:lstStyle/>
        <a:p>
          <a:r>
            <a:rPr lang="en-US" sz="1600" smtClean="0"/>
            <a:t>HelloWorld</a:t>
          </a:r>
          <a:endParaRPr lang="en-US" sz="1600" dirty="0"/>
        </a:p>
      </dgm:t>
    </dgm:pt>
    <dgm:pt modelId="{A12AB706-68A4-45BE-9AF2-00826423A42B}" type="parTrans" cxnId="{A1B15DD8-1368-4D1A-8D18-3EC1DDB455D1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DB3B1D79-1A4A-49FB-8AF6-4CA1A3A53CB7}" type="sibTrans" cxnId="{A1B15DD8-1368-4D1A-8D18-3EC1DDB455D1}">
      <dgm:prSet custT="1"/>
      <dgm:spPr/>
    </dgm:pt>
    <dgm:pt modelId="{621DE5C6-2986-4056-8B4C-A324BEC519FB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600" dirty="0" err="1" smtClean="0"/>
            <a:t>HelloWorldApp</a:t>
          </a:r>
          <a:endParaRPr lang="en-US" sz="1600" dirty="0"/>
        </a:p>
      </dgm:t>
    </dgm:pt>
    <dgm:pt modelId="{1A63A40F-3135-48FD-B47B-767D9C50C51C}" type="parTrans" cxnId="{6786F8D0-B474-4135-9441-1F36BE099E8B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67451E7D-C41F-4127-B3ED-5BBA216B7C4C}" type="sibTrans" cxnId="{6786F8D0-B474-4135-9441-1F36BE099E8B}">
      <dgm:prSet custT="1"/>
      <dgm:spPr/>
    </dgm:pt>
    <dgm:pt modelId="{E1D992A5-2E6E-4B96-9483-92D1272ACBBD}">
      <dgm:prSet phldrT="[Text]" custT="1"/>
      <dgm:spPr/>
      <dgm:t>
        <a:bodyPr/>
        <a:lstStyle/>
        <a:p>
          <a:r>
            <a:rPr lang="en-US" sz="1600" smtClean="0"/>
            <a:t>. . .</a:t>
          </a:r>
          <a:endParaRPr lang="en-US" sz="1600" dirty="0"/>
        </a:p>
      </dgm:t>
    </dgm:pt>
    <dgm:pt modelId="{30D39C34-B7A8-45B9-8320-663012556FD3}" type="parTrans" cxnId="{16612123-116E-40B8-A6E2-98C6339A4901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B20F1F8A-E68D-468F-8656-4A183DF1B93B}" type="sibTrans" cxnId="{16612123-116E-40B8-A6E2-98C6339A4901}">
      <dgm:prSet custT="1"/>
      <dgm:spPr/>
    </dgm:pt>
    <dgm:pt modelId="{2CA1184A-C8E0-48AE-B3FF-8B2715339307}" type="pres">
      <dgm:prSet presAssocID="{D49F0365-ACE0-4B0A-9168-EC5F9A76ED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30EDB1-47A8-4B3F-A3CA-62BDE9BBFBBB}" type="pres">
      <dgm:prSet presAssocID="{51858C6B-EB1E-49EF-97C6-4080528F6F05}" presName="root1" presStyleCnt="0"/>
      <dgm:spPr/>
    </dgm:pt>
    <dgm:pt modelId="{41CB6156-7BB7-49AC-A957-DD1DFE7C65F6}" type="pres">
      <dgm:prSet presAssocID="{51858C6B-EB1E-49EF-97C6-4080528F6F05}" presName="LevelOneTextNode" presStyleLbl="node0" presStyleIdx="0" presStyleCnt="1" custScaleX="95590" custScaleY="86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96596-786E-4A75-8FF4-5B9A918DEB53}" type="pres">
      <dgm:prSet presAssocID="{51858C6B-EB1E-49EF-97C6-4080528F6F05}" presName="level2hierChild" presStyleCnt="0"/>
      <dgm:spPr/>
    </dgm:pt>
    <dgm:pt modelId="{0670B4B4-1264-40B4-A2F2-529FD57D569B}" type="pres">
      <dgm:prSet presAssocID="{E7011C9A-B4D3-4122-AAEE-D8015C05B354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2CD10CB0-C6D0-47EE-AA19-95D8AD8AD398}" type="pres">
      <dgm:prSet presAssocID="{E7011C9A-B4D3-4122-AAEE-D8015C05B35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4850CD8-76D6-4C10-ADB6-6EDBEDF6D296}" type="pres">
      <dgm:prSet presAssocID="{10F5626C-B8AA-43A4-AB0A-90165BAC0222}" presName="root2" presStyleCnt="0"/>
      <dgm:spPr/>
    </dgm:pt>
    <dgm:pt modelId="{B29F806A-AC38-436B-984E-E8A2A0588AA0}" type="pres">
      <dgm:prSet presAssocID="{10F5626C-B8AA-43A4-AB0A-90165BAC0222}" presName="LevelTwoTextNode" presStyleLbl="asst1" presStyleIdx="0" presStyleCnt="3" custScaleX="95590" custScaleY="86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1D6101-CA29-4827-9B30-B35B21462774}" type="pres">
      <dgm:prSet presAssocID="{10F5626C-B8AA-43A4-AB0A-90165BAC0222}" presName="level3hierChild" presStyleCnt="0"/>
      <dgm:spPr/>
    </dgm:pt>
    <dgm:pt modelId="{424B2732-8789-4A26-BF64-FA9AB1215486}" type="pres">
      <dgm:prSet presAssocID="{53B307A8-17ED-411E-889A-6194BE37BC8B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1798CB4C-607D-49B5-A486-7088C4F674A4}" type="pres">
      <dgm:prSet presAssocID="{53B307A8-17ED-411E-889A-6194BE37BC8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6BEA802-A3CB-4D22-A3B2-5A47FB145239}" type="pres">
      <dgm:prSet presAssocID="{8DB4B927-B1C7-43D3-AF51-5210D5E7B572}" presName="root2" presStyleCnt="0"/>
      <dgm:spPr/>
    </dgm:pt>
    <dgm:pt modelId="{E79ABE81-A146-46F6-9730-03CDC9EF6CA3}" type="pres">
      <dgm:prSet presAssocID="{8DB4B927-B1C7-43D3-AF51-5210D5E7B572}" presName="LevelTwoTextNode" presStyleLbl="asst1" presStyleIdx="1" presStyleCnt="3" custScaleX="176011" custScaleY="744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928B7-EA82-4DA2-A6AC-1C0E2F944A05}" type="pres">
      <dgm:prSet presAssocID="{8DB4B927-B1C7-43D3-AF51-5210D5E7B572}" presName="level3hierChild" presStyleCnt="0"/>
      <dgm:spPr/>
    </dgm:pt>
    <dgm:pt modelId="{A31728B2-22D4-4AB1-89FF-0C331C2EAAC3}" type="pres">
      <dgm:prSet presAssocID="{99D9BD93-6908-4CC6-841E-FF6131C79229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F0086BED-0B31-40B3-9F97-FAB073BAB87D}" type="pres">
      <dgm:prSet presAssocID="{99D9BD93-6908-4CC6-841E-FF6131C79229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8F00841-6A42-4533-863A-7C82101F2B75}" type="pres">
      <dgm:prSet presAssocID="{6743F18B-55A9-47A6-B770-135E05E6C3DA}" presName="root2" presStyleCnt="0"/>
      <dgm:spPr/>
    </dgm:pt>
    <dgm:pt modelId="{02F69910-AAD0-47A4-9717-DB6215227635}" type="pres">
      <dgm:prSet presAssocID="{6743F18B-55A9-47A6-B770-135E05E6C3DA}" presName="LevelTwoTextNode" presStyleLbl="asst1" presStyleIdx="2" presStyleCnt="3" custScaleX="176011" custScaleY="744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9B209E-B255-47E2-9678-951C0966B18B}" type="pres">
      <dgm:prSet presAssocID="{6743F18B-55A9-47A6-B770-135E05E6C3DA}" presName="level3hierChild" presStyleCnt="0"/>
      <dgm:spPr/>
    </dgm:pt>
    <dgm:pt modelId="{DAB7265F-2789-43C6-8291-C67C20A8BF4A}" type="pres">
      <dgm:prSet presAssocID="{EB4336B4-08FC-4BD5-B869-318EE9DA0729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34401833-D64E-4FA9-BE87-F598E24E678E}" type="pres">
      <dgm:prSet presAssocID="{EB4336B4-08FC-4BD5-B869-318EE9DA072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EF97AF6-1B3E-4FB1-9FDB-6EDFF7FDFC65}" type="pres">
      <dgm:prSet presAssocID="{900FDC1D-8E04-42FF-A29A-08FFC0A244AD}" presName="root2" presStyleCnt="0"/>
      <dgm:spPr/>
    </dgm:pt>
    <dgm:pt modelId="{36316436-5828-4667-9F9C-219B0BE77361}" type="pres">
      <dgm:prSet presAssocID="{900FDC1D-8E04-42FF-A29A-08FFC0A244AD}" presName="LevelTwoTextNode" presStyleLbl="node2" presStyleIdx="0" presStyleCnt="3" custScaleX="95590" custScaleY="86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01BD5B-E5C9-4771-B1C7-73C60E065E72}" type="pres">
      <dgm:prSet presAssocID="{900FDC1D-8E04-42FF-A29A-08FFC0A244AD}" presName="level3hierChild" presStyleCnt="0"/>
      <dgm:spPr/>
    </dgm:pt>
    <dgm:pt modelId="{4E3F74F1-CB49-42AA-B945-B4F11783DF17}" type="pres">
      <dgm:prSet presAssocID="{A12AB706-68A4-45BE-9AF2-00826423A42B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61B09A3-3425-4DC0-8F55-81231FBA7CDF}" type="pres">
      <dgm:prSet presAssocID="{A12AB706-68A4-45BE-9AF2-00826423A42B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6D1FB7F-624C-44D5-BCDF-81D662A8B5FC}" type="pres">
      <dgm:prSet presAssocID="{50B3A666-5D53-4FDC-8DEF-CD070A13550B}" presName="root2" presStyleCnt="0"/>
      <dgm:spPr/>
    </dgm:pt>
    <dgm:pt modelId="{BA5E37BD-23CD-4080-B335-523DB3F880EB}" type="pres">
      <dgm:prSet presAssocID="{50B3A666-5D53-4FDC-8DEF-CD070A13550B}" presName="LevelTwoTextNode" presStyleLbl="node3" presStyleIdx="0" presStyleCnt="1" custScaleX="95590" custScaleY="8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F261B-9661-4DEC-8260-7B7AD6496518}" type="pres">
      <dgm:prSet presAssocID="{50B3A666-5D53-4FDC-8DEF-CD070A13550B}" presName="level3hierChild" presStyleCnt="0"/>
      <dgm:spPr/>
    </dgm:pt>
    <dgm:pt modelId="{2CE1B96A-1441-4068-83DB-C50F3365D1D1}" type="pres">
      <dgm:prSet presAssocID="{1A63A40F-3135-48FD-B47B-767D9C50C51C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8C6D33A9-2256-4542-AD72-37592E3A4205}" type="pres">
      <dgm:prSet presAssocID="{1A63A40F-3135-48FD-B47B-767D9C50C51C}" presName="connTx" presStyleLbl="parChTrans1D4" presStyleIdx="0" presStyleCnt="1"/>
      <dgm:spPr/>
      <dgm:t>
        <a:bodyPr/>
        <a:lstStyle/>
        <a:p>
          <a:endParaRPr lang="en-US"/>
        </a:p>
      </dgm:t>
    </dgm:pt>
    <dgm:pt modelId="{A174E0C1-2198-4720-A489-BC0A6707E565}" type="pres">
      <dgm:prSet presAssocID="{621DE5C6-2986-4056-8B4C-A324BEC519FB}" presName="root2" presStyleCnt="0"/>
      <dgm:spPr/>
    </dgm:pt>
    <dgm:pt modelId="{A266F91D-8502-40A4-B389-A5FBC58B725F}" type="pres">
      <dgm:prSet presAssocID="{621DE5C6-2986-4056-8B4C-A324BEC519FB}" presName="LevelTwoTextNode" presStyleLbl="node4" presStyleIdx="0" presStyleCnt="1" custScaleX="175325" custScaleY="744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27AF5-B274-4726-BDDD-F99C33794DFB}" type="pres">
      <dgm:prSet presAssocID="{621DE5C6-2986-4056-8B4C-A324BEC519FB}" presName="level3hierChild" presStyleCnt="0"/>
      <dgm:spPr/>
    </dgm:pt>
    <dgm:pt modelId="{773CF319-2690-4193-9387-14705C061DD5}" type="pres">
      <dgm:prSet presAssocID="{47456B0F-8EBD-40C4-AD3E-D5BEF2DA7FC1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65ECD36-5BE0-4A17-9163-D5F11DA033E7}" type="pres">
      <dgm:prSet presAssocID="{47456B0F-8EBD-40C4-AD3E-D5BEF2DA7FC1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BB5B26D-B8E1-4FC9-BC23-B076B53031E7}" type="pres">
      <dgm:prSet presAssocID="{A1E9C497-2FC7-4468-98F7-512B65827CB5}" presName="root2" presStyleCnt="0"/>
      <dgm:spPr/>
    </dgm:pt>
    <dgm:pt modelId="{D4475C54-241C-4F24-BA34-E44241429B41}" type="pres">
      <dgm:prSet presAssocID="{A1E9C497-2FC7-4468-98F7-512B65827CB5}" presName="LevelTwoTextNode" presStyleLbl="node2" presStyleIdx="1" presStyleCnt="3" custScaleX="95590" custScaleY="86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32E9D0-098E-4355-A811-F2D9A9B5D1A9}" type="pres">
      <dgm:prSet presAssocID="{A1E9C497-2FC7-4468-98F7-512B65827CB5}" presName="level3hierChild" presStyleCnt="0"/>
      <dgm:spPr/>
    </dgm:pt>
    <dgm:pt modelId="{0481BC92-F2D5-4918-93D8-115F22ECDC97}" type="pres">
      <dgm:prSet presAssocID="{30D39C34-B7A8-45B9-8320-663012556FD3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BAE3A6CD-93DD-45B8-B0F9-CCA907CEABEA}" type="pres">
      <dgm:prSet presAssocID="{30D39C34-B7A8-45B9-8320-663012556FD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134F091-A779-41D7-8A88-4A8D744E9621}" type="pres">
      <dgm:prSet presAssocID="{E1D992A5-2E6E-4B96-9483-92D1272ACBBD}" presName="root2" presStyleCnt="0"/>
      <dgm:spPr/>
    </dgm:pt>
    <dgm:pt modelId="{3A3D2D30-776A-489B-88A8-EFA94F54788D}" type="pres">
      <dgm:prSet presAssocID="{E1D992A5-2E6E-4B96-9483-92D1272ACBBD}" presName="LevelTwoTextNode" presStyleLbl="node2" presStyleIdx="2" presStyleCnt="3" custScaleX="95590" custScaleY="86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B50081-E71F-45A9-A81E-3A007ECBC018}" type="pres">
      <dgm:prSet presAssocID="{E1D992A5-2E6E-4B96-9483-92D1272ACBBD}" presName="level3hierChild" presStyleCnt="0"/>
      <dgm:spPr/>
    </dgm:pt>
  </dgm:ptLst>
  <dgm:cxnLst>
    <dgm:cxn modelId="{258F864A-23B8-4E00-A64B-FC6F76F670EB}" type="presOf" srcId="{1A63A40F-3135-48FD-B47B-767D9C50C51C}" destId="{2CE1B96A-1441-4068-83DB-C50F3365D1D1}" srcOrd="0" destOrd="0" presId="urn:microsoft.com/office/officeart/2005/8/layout/hierarchy2"/>
    <dgm:cxn modelId="{CD2F73BA-13DB-4F1F-9F82-38C0EAE2F73F}" srcId="{10F5626C-B8AA-43A4-AB0A-90165BAC0222}" destId="{8DB4B927-B1C7-43D3-AF51-5210D5E7B572}" srcOrd="0" destOrd="0" parTransId="{53B307A8-17ED-411E-889A-6194BE37BC8B}" sibTransId="{92E5FB50-F339-48A4-AC5E-8D9A623668A2}"/>
    <dgm:cxn modelId="{E115D9E6-FE53-44A7-9D2E-4BD2F5152D54}" srcId="{10F5626C-B8AA-43A4-AB0A-90165BAC0222}" destId="{6743F18B-55A9-47A6-B770-135E05E6C3DA}" srcOrd="1" destOrd="0" parTransId="{99D9BD93-6908-4CC6-841E-FF6131C79229}" sibTransId="{E8F6C91C-C96F-4B54-841A-935617E97EC2}"/>
    <dgm:cxn modelId="{81872C12-CE82-44A2-B7B4-38AA384B279A}" type="presOf" srcId="{621DE5C6-2986-4056-8B4C-A324BEC519FB}" destId="{A266F91D-8502-40A4-B389-A5FBC58B725F}" srcOrd="0" destOrd="0" presId="urn:microsoft.com/office/officeart/2005/8/layout/hierarchy2"/>
    <dgm:cxn modelId="{88D1E8A5-BBBD-41FB-8965-D0CE24CF86A8}" srcId="{51858C6B-EB1E-49EF-97C6-4080528F6F05}" destId="{900FDC1D-8E04-42FF-A29A-08FFC0A244AD}" srcOrd="1" destOrd="0" parTransId="{EB4336B4-08FC-4BD5-B869-318EE9DA0729}" sibTransId="{1191800A-2DC1-4089-BE1C-AF275CFA2A74}"/>
    <dgm:cxn modelId="{C88F7E66-ADC5-4B43-8EEB-C87C8B7FC75C}" type="presOf" srcId="{10F5626C-B8AA-43A4-AB0A-90165BAC0222}" destId="{B29F806A-AC38-436B-984E-E8A2A0588AA0}" srcOrd="0" destOrd="0" presId="urn:microsoft.com/office/officeart/2005/8/layout/hierarchy2"/>
    <dgm:cxn modelId="{610FAE4A-595C-48D3-B8BA-3F0C2AA0A043}" type="presOf" srcId="{E7011C9A-B4D3-4122-AAEE-D8015C05B354}" destId="{2CD10CB0-C6D0-47EE-AA19-95D8AD8AD398}" srcOrd="1" destOrd="0" presId="urn:microsoft.com/office/officeart/2005/8/layout/hierarchy2"/>
    <dgm:cxn modelId="{388A1203-A885-43AA-8A84-86D1F31834DC}" type="presOf" srcId="{99D9BD93-6908-4CC6-841E-FF6131C79229}" destId="{F0086BED-0B31-40B3-9F97-FAB073BAB87D}" srcOrd="1" destOrd="0" presId="urn:microsoft.com/office/officeart/2005/8/layout/hierarchy2"/>
    <dgm:cxn modelId="{A0EF8648-862A-430F-AF7B-B5BEDFAA0CED}" type="presOf" srcId="{30D39C34-B7A8-45B9-8320-663012556FD3}" destId="{BAE3A6CD-93DD-45B8-B0F9-CCA907CEABEA}" srcOrd="1" destOrd="0" presId="urn:microsoft.com/office/officeart/2005/8/layout/hierarchy2"/>
    <dgm:cxn modelId="{F4558C43-678B-457D-911B-C923FA40C61D}" type="presOf" srcId="{51858C6B-EB1E-49EF-97C6-4080528F6F05}" destId="{41CB6156-7BB7-49AC-A957-DD1DFE7C65F6}" srcOrd="0" destOrd="0" presId="urn:microsoft.com/office/officeart/2005/8/layout/hierarchy2"/>
    <dgm:cxn modelId="{0A48330D-79D3-4324-AD18-E481AD081C34}" type="presOf" srcId="{30D39C34-B7A8-45B9-8320-663012556FD3}" destId="{0481BC92-F2D5-4918-93D8-115F22ECDC97}" srcOrd="0" destOrd="0" presId="urn:microsoft.com/office/officeart/2005/8/layout/hierarchy2"/>
    <dgm:cxn modelId="{C8E123CF-6DFB-4383-ABC2-0EEB64BEA337}" type="presOf" srcId="{A1E9C497-2FC7-4468-98F7-512B65827CB5}" destId="{D4475C54-241C-4F24-BA34-E44241429B41}" srcOrd="0" destOrd="0" presId="urn:microsoft.com/office/officeart/2005/8/layout/hierarchy2"/>
    <dgm:cxn modelId="{89464558-1959-44F3-837B-392BA37007F1}" type="presOf" srcId="{EB4336B4-08FC-4BD5-B869-318EE9DA0729}" destId="{34401833-D64E-4FA9-BE87-F598E24E678E}" srcOrd="1" destOrd="0" presId="urn:microsoft.com/office/officeart/2005/8/layout/hierarchy2"/>
    <dgm:cxn modelId="{F2228B4B-1B77-4AC0-957C-307F387ABE85}" type="presOf" srcId="{E7011C9A-B4D3-4122-AAEE-D8015C05B354}" destId="{0670B4B4-1264-40B4-A2F2-529FD57D569B}" srcOrd="0" destOrd="0" presId="urn:microsoft.com/office/officeart/2005/8/layout/hierarchy2"/>
    <dgm:cxn modelId="{771EC824-5BF5-4D94-A8F2-47DDD1A21F28}" type="presOf" srcId="{6743F18B-55A9-47A6-B770-135E05E6C3DA}" destId="{02F69910-AAD0-47A4-9717-DB6215227635}" srcOrd="0" destOrd="0" presId="urn:microsoft.com/office/officeart/2005/8/layout/hierarchy2"/>
    <dgm:cxn modelId="{417C3111-F781-4E20-8127-E225CDE1675C}" type="presOf" srcId="{A12AB706-68A4-45BE-9AF2-00826423A42B}" destId="{4E3F74F1-CB49-42AA-B945-B4F11783DF17}" srcOrd="0" destOrd="0" presId="urn:microsoft.com/office/officeart/2005/8/layout/hierarchy2"/>
    <dgm:cxn modelId="{BF10EDDA-228D-419F-AEFF-7C12C7B20757}" type="presOf" srcId="{53B307A8-17ED-411E-889A-6194BE37BC8B}" destId="{1798CB4C-607D-49B5-A486-7088C4F674A4}" srcOrd="1" destOrd="0" presId="urn:microsoft.com/office/officeart/2005/8/layout/hierarchy2"/>
    <dgm:cxn modelId="{2D646043-CEBF-4469-AE30-9A18475E1153}" type="presOf" srcId="{53B307A8-17ED-411E-889A-6194BE37BC8B}" destId="{424B2732-8789-4A26-BF64-FA9AB1215486}" srcOrd="0" destOrd="0" presId="urn:microsoft.com/office/officeart/2005/8/layout/hierarchy2"/>
    <dgm:cxn modelId="{16612123-116E-40B8-A6E2-98C6339A4901}" srcId="{51858C6B-EB1E-49EF-97C6-4080528F6F05}" destId="{E1D992A5-2E6E-4B96-9483-92D1272ACBBD}" srcOrd="3" destOrd="0" parTransId="{30D39C34-B7A8-45B9-8320-663012556FD3}" sibTransId="{B20F1F8A-E68D-468F-8656-4A183DF1B93B}"/>
    <dgm:cxn modelId="{3C7A416E-37A5-4266-8284-C5FB12B3A150}" type="presOf" srcId="{99D9BD93-6908-4CC6-841E-FF6131C79229}" destId="{A31728B2-22D4-4AB1-89FF-0C331C2EAAC3}" srcOrd="0" destOrd="0" presId="urn:microsoft.com/office/officeart/2005/8/layout/hierarchy2"/>
    <dgm:cxn modelId="{007A2ABA-3EEE-4F6E-98EC-D5BD4952CE49}" srcId="{51858C6B-EB1E-49EF-97C6-4080528F6F05}" destId="{10F5626C-B8AA-43A4-AB0A-90165BAC0222}" srcOrd="0" destOrd="0" parTransId="{E7011C9A-B4D3-4122-AAEE-D8015C05B354}" sibTransId="{93A8C028-D3BF-4529-8E7B-E4417AD87C1E}"/>
    <dgm:cxn modelId="{A3CC9773-ACF3-4DFB-B0C1-F8F0116979EA}" type="presOf" srcId="{50B3A666-5D53-4FDC-8DEF-CD070A13550B}" destId="{BA5E37BD-23CD-4080-B335-523DB3F880EB}" srcOrd="0" destOrd="0" presId="urn:microsoft.com/office/officeart/2005/8/layout/hierarchy2"/>
    <dgm:cxn modelId="{8EACCA85-AAA1-400A-84EE-2BDEF7685AC8}" type="presOf" srcId="{47456B0F-8EBD-40C4-AD3E-D5BEF2DA7FC1}" destId="{773CF319-2690-4193-9387-14705C061DD5}" srcOrd="0" destOrd="0" presId="urn:microsoft.com/office/officeart/2005/8/layout/hierarchy2"/>
    <dgm:cxn modelId="{8D2868F3-08E0-4BEC-ADB0-0DE34B541C68}" type="presOf" srcId="{A12AB706-68A4-45BE-9AF2-00826423A42B}" destId="{A61B09A3-3425-4DC0-8F55-81231FBA7CDF}" srcOrd="1" destOrd="0" presId="urn:microsoft.com/office/officeart/2005/8/layout/hierarchy2"/>
    <dgm:cxn modelId="{1291D49B-9768-4337-BCB8-390C7F04A657}" type="presOf" srcId="{1A63A40F-3135-48FD-B47B-767D9C50C51C}" destId="{8C6D33A9-2256-4542-AD72-37592E3A4205}" srcOrd="1" destOrd="0" presId="urn:microsoft.com/office/officeart/2005/8/layout/hierarchy2"/>
    <dgm:cxn modelId="{6529D96A-F834-4309-8243-FDDB3F59DB50}" type="presOf" srcId="{EB4336B4-08FC-4BD5-B869-318EE9DA0729}" destId="{DAB7265F-2789-43C6-8291-C67C20A8BF4A}" srcOrd="0" destOrd="0" presId="urn:microsoft.com/office/officeart/2005/8/layout/hierarchy2"/>
    <dgm:cxn modelId="{513943FB-178B-4C82-996A-12A6F6DCAD1B}" type="presOf" srcId="{E1D992A5-2E6E-4B96-9483-92D1272ACBBD}" destId="{3A3D2D30-776A-489B-88A8-EFA94F54788D}" srcOrd="0" destOrd="0" presId="urn:microsoft.com/office/officeart/2005/8/layout/hierarchy2"/>
    <dgm:cxn modelId="{A1B15DD8-1368-4D1A-8D18-3EC1DDB455D1}" srcId="{900FDC1D-8E04-42FF-A29A-08FFC0A244AD}" destId="{50B3A666-5D53-4FDC-8DEF-CD070A13550B}" srcOrd="0" destOrd="0" parTransId="{A12AB706-68A4-45BE-9AF2-00826423A42B}" sibTransId="{DB3B1D79-1A4A-49FB-8AF6-4CA1A3A53CB7}"/>
    <dgm:cxn modelId="{9216FE22-84F8-49EB-9ADF-6952CCFFE54B}" type="presOf" srcId="{47456B0F-8EBD-40C4-AD3E-D5BEF2DA7FC1}" destId="{D65ECD36-5BE0-4A17-9163-D5F11DA033E7}" srcOrd="1" destOrd="0" presId="urn:microsoft.com/office/officeart/2005/8/layout/hierarchy2"/>
    <dgm:cxn modelId="{6786F8D0-B474-4135-9441-1F36BE099E8B}" srcId="{50B3A666-5D53-4FDC-8DEF-CD070A13550B}" destId="{621DE5C6-2986-4056-8B4C-A324BEC519FB}" srcOrd="0" destOrd="0" parTransId="{1A63A40F-3135-48FD-B47B-767D9C50C51C}" sibTransId="{67451E7D-C41F-4127-B3ED-5BBA216B7C4C}"/>
    <dgm:cxn modelId="{75E75BB3-04B2-4EAA-B236-36FE2D2E5D9D}" type="presOf" srcId="{900FDC1D-8E04-42FF-A29A-08FFC0A244AD}" destId="{36316436-5828-4667-9F9C-219B0BE77361}" srcOrd="0" destOrd="0" presId="urn:microsoft.com/office/officeart/2005/8/layout/hierarchy2"/>
    <dgm:cxn modelId="{726C2FDC-554F-4256-93DF-2516DC361889}" srcId="{D49F0365-ACE0-4B0A-9168-EC5F9A76EDEB}" destId="{51858C6B-EB1E-49EF-97C6-4080528F6F05}" srcOrd="0" destOrd="0" parTransId="{C79C9528-FBAE-47BD-924F-890C5057B1EB}" sibTransId="{535D716C-1980-4AA2-8B81-C42A1A7261E1}"/>
    <dgm:cxn modelId="{516F075F-DB97-4EAA-8B51-5823EC5A523B}" type="presOf" srcId="{8DB4B927-B1C7-43D3-AF51-5210D5E7B572}" destId="{E79ABE81-A146-46F6-9730-03CDC9EF6CA3}" srcOrd="0" destOrd="0" presId="urn:microsoft.com/office/officeart/2005/8/layout/hierarchy2"/>
    <dgm:cxn modelId="{6B1D923C-2ADA-46B4-B9DF-701C38BA3960}" type="presOf" srcId="{D49F0365-ACE0-4B0A-9168-EC5F9A76EDEB}" destId="{2CA1184A-C8E0-48AE-B3FF-8B2715339307}" srcOrd="0" destOrd="0" presId="urn:microsoft.com/office/officeart/2005/8/layout/hierarchy2"/>
    <dgm:cxn modelId="{8FB366E5-D4EC-4C3A-BEA0-66B6C2A653E1}" srcId="{51858C6B-EB1E-49EF-97C6-4080528F6F05}" destId="{A1E9C497-2FC7-4468-98F7-512B65827CB5}" srcOrd="2" destOrd="0" parTransId="{47456B0F-8EBD-40C4-AD3E-D5BEF2DA7FC1}" sibTransId="{7FF46831-98CD-4728-BF37-AAB9F69A9C0D}"/>
    <dgm:cxn modelId="{4E1FB5D3-184E-4D53-8114-17CB1B91E18E}" type="presParOf" srcId="{2CA1184A-C8E0-48AE-B3FF-8B2715339307}" destId="{B630EDB1-47A8-4B3F-A3CA-62BDE9BBFBBB}" srcOrd="0" destOrd="0" presId="urn:microsoft.com/office/officeart/2005/8/layout/hierarchy2"/>
    <dgm:cxn modelId="{3A0D3D34-BDA1-4B97-AAAC-3B3685CE6989}" type="presParOf" srcId="{B630EDB1-47A8-4B3F-A3CA-62BDE9BBFBBB}" destId="{41CB6156-7BB7-49AC-A957-DD1DFE7C65F6}" srcOrd="0" destOrd="0" presId="urn:microsoft.com/office/officeart/2005/8/layout/hierarchy2"/>
    <dgm:cxn modelId="{355670E7-CD49-49BE-B70B-2D1CB369DDC6}" type="presParOf" srcId="{B630EDB1-47A8-4B3F-A3CA-62BDE9BBFBBB}" destId="{66E96596-786E-4A75-8FF4-5B9A918DEB53}" srcOrd="1" destOrd="0" presId="urn:microsoft.com/office/officeart/2005/8/layout/hierarchy2"/>
    <dgm:cxn modelId="{052E10E3-73A1-4480-B084-79078533709B}" type="presParOf" srcId="{66E96596-786E-4A75-8FF4-5B9A918DEB53}" destId="{0670B4B4-1264-40B4-A2F2-529FD57D569B}" srcOrd="0" destOrd="0" presId="urn:microsoft.com/office/officeart/2005/8/layout/hierarchy2"/>
    <dgm:cxn modelId="{D47460BE-34A3-4D38-B91F-9CB9DC2FF631}" type="presParOf" srcId="{0670B4B4-1264-40B4-A2F2-529FD57D569B}" destId="{2CD10CB0-C6D0-47EE-AA19-95D8AD8AD398}" srcOrd="0" destOrd="0" presId="urn:microsoft.com/office/officeart/2005/8/layout/hierarchy2"/>
    <dgm:cxn modelId="{6231F286-FAEE-4152-8AF8-6BB65482A741}" type="presParOf" srcId="{66E96596-786E-4A75-8FF4-5B9A918DEB53}" destId="{24850CD8-76D6-4C10-ADB6-6EDBEDF6D296}" srcOrd="1" destOrd="0" presId="urn:microsoft.com/office/officeart/2005/8/layout/hierarchy2"/>
    <dgm:cxn modelId="{16DC205C-2630-4823-976B-3217495AD8C0}" type="presParOf" srcId="{24850CD8-76D6-4C10-ADB6-6EDBEDF6D296}" destId="{B29F806A-AC38-436B-984E-E8A2A0588AA0}" srcOrd="0" destOrd="0" presId="urn:microsoft.com/office/officeart/2005/8/layout/hierarchy2"/>
    <dgm:cxn modelId="{47CAECDD-8AAB-4F9B-B242-ED2D75E607AD}" type="presParOf" srcId="{24850CD8-76D6-4C10-ADB6-6EDBEDF6D296}" destId="{FA1D6101-CA29-4827-9B30-B35B21462774}" srcOrd="1" destOrd="0" presId="urn:microsoft.com/office/officeart/2005/8/layout/hierarchy2"/>
    <dgm:cxn modelId="{1E280837-94CB-4702-B56D-73CE8DD0A979}" type="presParOf" srcId="{FA1D6101-CA29-4827-9B30-B35B21462774}" destId="{424B2732-8789-4A26-BF64-FA9AB1215486}" srcOrd="0" destOrd="0" presId="urn:microsoft.com/office/officeart/2005/8/layout/hierarchy2"/>
    <dgm:cxn modelId="{1AD78FC3-E0A2-471D-9344-6524E015BF8D}" type="presParOf" srcId="{424B2732-8789-4A26-BF64-FA9AB1215486}" destId="{1798CB4C-607D-49B5-A486-7088C4F674A4}" srcOrd="0" destOrd="0" presId="urn:microsoft.com/office/officeart/2005/8/layout/hierarchy2"/>
    <dgm:cxn modelId="{C796CA9D-BB51-4455-83D5-37EE4A0C7901}" type="presParOf" srcId="{FA1D6101-CA29-4827-9B30-B35B21462774}" destId="{E6BEA802-A3CB-4D22-A3B2-5A47FB145239}" srcOrd="1" destOrd="0" presId="urn:microsoft.com/office/officeart/2005/8/layout/hierarchy2"/>
    <dgm:cxn modelId="{7A616BB6-C9BA-4E25-9C00-B33466243D75}" type="presParOf" srcId="{E6BEA802-A3CB-4D22-A3B2-5A47FB145239}" destId="{E79ABE81-A146-46F6-9730-03CDC9EF6CA3}" srcOrd="0" destOrd="0" presId="urn:microsoft.com/office/officeart/2005/8/layout/hierarchy2"/>
    <dgm:cxn modelId="{A5577618-725F-4250-A03B-45BA1162241E}" type="presParOf" srcId="{E6BEA802-A3CB-4D22-A3B2-5A47FB145239}" destId="{232928B7-EA82-4DA2-A6AC-1C0E2F944A05}" srcOrd="1" destOrd="0" presId="urn:microsoft.com/office/officeart/2005/8/layout/hierarchy2"/>
    <dgm:cxn modelId="{60BFDD5E-A27D-4391-A46F-D79EA1B832E7}" type="presParOf" srcId="{FA1D6101-CA29-4827-9B30-B35B21462774}" destId="{A31728B2-22D4-4AB1-89FF-0C331C2EAAC3}" srcOrd="2" destOrd="0" presId="urn:microsoft.com/office/officeart/2005/8/layout/hierarchy2"/>
    <dgm:cxn modelId="{7C081DD1-47DC-4911-A758-12C534A94C30}" type="presParOf" srcId="{A31728B2-22D4-4AB1-89FF-0C331C2EAAC3}" destId="{F0086BED-0B31-40B3-9F97-FAB073BAB87D}" srcOrd="0" destOrd="0" presId="urn:microsoft.com/office/officeart/2005/8/layout/hierarchy2"/>
    <dgm:cxn modelId="{2B5839D6-08C9-45DC-950B-9DF73DFE1E11}" type="presParOf" srcId="{FA1D6101-CA29-4827-9B30-B35B21462774}" destId="{F8F00841-6A42-4533-863A-7C82101F2B75}" srcOrd="3" destOrd="0" presId="urn:microsoft.com/office/officeart/2005/8/layout/hierarchy2"/>
    <dgm:cxn modelId="{2BF13101-6515-4E62-A637-1067F7F45F29}" type="presParOf" srcId="{F8F00841-6A42-4533-863A-7C82101F2B75}" destId="{02F69910-AAD0-47A4-9717-DB6215227635}" srcOrd="0" destOrd="0" presId="urn:microsoft.com/office/officeart/2005/8/layout/hierarchy2"/>
    <dgm:cxn modelId="{579355B6-7631-4B71-A4D3-327BFFBD04FB}" type="presParOf" srcId="{F8F00841-6A42-4533-863A-7C82101F2B75}" destId="{289B209E-B255-47E2-9678-951C0966B18B}" srcOrd="1" destOrd="0" presId="urn:microsoft.com/office/officeart/2005/8/layout/hierarchy2"/>
    <dgm:cxn modelId="{0A54CCE9-3311-416F-9B74-D8E9424FD8C2}" type="presParOf" srcId="{66E96596-786E-4A75-8FF4-5B9A918DEB53}" destId="{DAB7265F-2789-43C6-8291-C67C20A8BF4A}" srcOrd="2" destOrd="0" presId="urn:microsoft.com/office/officeart/2005/8/layout/hierarchy2"/>
    <dgm:cxn modelId="{EA09B5F1-2DE1-4306-A237-91E1FE96D21C}" type="presParOf" srcId="{DAB7265F-2789-43C6-8291-C67C20A8BF4A}" destId="{34401833-D64E-4FA9-BE87-F598E24E678E}" srcOrd="0" destOrd="0" presId="urn:microsoft.com/office/officeart/2005/8/layout/hierarchy2"/>
    <dgm:cxn modelId="{5710F44C-87B7-46DA-83BD-1B50A38B649C}" type="presParOf" srcId="{66E96596-786E-4A75-8FF4-5B9A918DEB53}" destId="{5EF97AF6-1B3E-4FB1-9FDB-6EDFF7FDFC65}" srcOrd="3" destOrd="0" presId="urn:microsoft.com/office/officeart/2005/8/layout/hierarchy2"/>
    <dgm:cxn modelId="{3E63C6DB-CCF6-4D6B-AD1B-5992280F5A35}" type="presParOf" srcId="{5EF97AF6-1B3E-4FB1-9FDB-6EDFF7FDFC65}" destId="{36316436-5828-4667-9F9C-219B0BE77361}" srcOrd="0" destOrd="0" presId="urn:microsoft.com/office/officeart/2005/8/layout/hierarchy2"/>
    <dgm:cxn modelId="{3A3A8058-1105-446A-ADFB-F36A38F1BEC8}" type="presParOf" srcId="{5EF97AF6-1B3E-4FB1-9FDB-6EDFF7FDFC65}" destId="{EB01BD5B-E5C9-4771-B1C7-73C60E065E72}" srcOrd="1" destOrd="0" presId="urn:microsoft.com/office/officeart/2005/8/layout/hierarchy2"/>
    <dgm:cxn modelId="{931A95E2-DDB6-4FEF-8228-432312CB609E}" type="presParOf" srcId="{EB01BD5B-E5C9-4771-B1C7-73C60E065E72}" destId="{4E3F74F1-CB49-42AA-B945-B4F11783DF17}" srcOrd="0" destOrd="0" presId="urn:microsoft.com/office/officeart/2005/8/layout/hierarchy2"/>
    <dgm:cxn modelId="{FA9F2020-5C9A-4BC8-BB31-1565C48AFE77}" type="presParOf" srcId="{4E3F74F1-CB49-42AA-B945-B4F11783DF17}" destId="{A61B09A3-3425-4DC0-8F55-81231FBA7CDF}" srcOrd="0" destOrd="0" presId="urn:microsoft.com/office/officeart/2005/8/layout/hierarchy2"/>
    <dgm:cxn modelId="{8DA79386-E859-45F2-848E-3312ADB98405}" type="presParOf" srcId="{EB01BD5B-E5C9-4771-B1C7-73C60E065E72}" destId="{26D1FB7F-624C-44D5-BCDF-81D662A8B5FC}" srcOrd="1" destOrd="0" presId="urn:microsoft.com/office/officeart/2005/8/layout/hierarchy2"/>
    <dgm:cxn modelId="{33A1C02D-861C-498F-8139-6241B4A32DD2}" type="presParOf" srcId="{26D1FB7F-624C-44D5-BCDF-81D662A8B5FC}" destId="{BA5E37BD-23CD-4080-B335-523DB3F880EB}" srcOrd="0" destOrd="0" presId="urn:microsoft.com/office/officeart/2005/8/layout/hierarchy2"/>
    <dgm:cxn modelId="{1ADD0329-742F-4EA6-8B77-DF52F445F742}" type="presParOf" srcId="{26D1FB7F-624C-44D5-BCDF-81D662A8B5FC}" destId="{45CF261B-9661-4DEC-8260-7B7AD6496518}" srcOrd="1" destOrd="0" presId="urn:microsoft.com/office/officeart/2005/8/layout/hierarchy2"/>
    <dgm:cxn modelId="{6ED47446-A28F-4ABC-A44B-DBFCCD775B0F}" type="presParOf" srcId="{45CF261B-9661-4DEC-8260-7B7AD6496518}" destId="{2CE1B96A-1441-4068-83DB-C50F3365D1D1}" srcOrd="0" destOrd="0" presId="urn:microsoft.com/office/officeart/2005/8/layout/hierarchy2"/>
    <dgm:cxn modelId="{05DE6FBC-57A1-46F7-BB55-4998587EF6A2}" type="presParOf" srcId="{2CE1B96A-1441-4068-83DB-C50F3365D1D1}" destId="{8C6D33A9-2256-4542-AD72-37592E3A4205}" srcOrd="0" destOrd="0" presId="urn:microsoft.com/office/officeart/2005/8/layout/hierarchy2"/>
    <dgm:cxn modelId="{276FC0E4-241D-42F9-8E1F-638E4D761FAD}" type="presParOf" srcId="{45CF261B-9661-4DEC-8260-7B7AD6496518}" destId="{A174E0C1-2198-4720-A489-BC0A6707E565}" srcOrd="1" destOrd="0" presId="urn:microsoft.com/office/officeart/2005/8/layout/hierarchy2"/>
    <dgm:cxn modelId="{8EEFB479-DD29-46C7-9FE2-D89B8D69C7DE}" type="presParOf" srcId="{A174E0C1-2198-4720-A489-BC0A6707E565}" destId="{A266F91D-8502-40A4-B389-A5FBC58B725F}" srcOrd="0" destOrd="0" presId="urn:microsoft.com/office/officeart/2005/8/layout/hierarchy2"/>
    <dgm:cxn modelId="{0169850B-7A63-4311-981D-4876CE6320ED}" type="presParOf" srcId="{A174E0C1-2198-4720-A489-BC0A6707E565}" destId="{CCE27AF5-B274-4726-BDDD-F99C33794DFB}" srcOrd="1" destOrd="0" presId="urn:microsoft.com/office/officeart/2005/8/layout/hierarchy2"/>
    <dgm:cxn modelId="{534714AD-9BD0-4C27-B3A6-5CC47B38F1FC}" type="presParOf" srcId="{66E96596-786E-4A75-8FF4-5B9A918DEB53}" destId="{773CF319-2690-4193-9387-14705C061DD5}" srcOrd="4" destOrd="0" presId="urn:microsoft.com/office/officeart/2005/8/layout/hierarchy2"/>
    <dgm:cxn modelId="{915E151F-7EF1-4D93-AB3D-BF7105CF806E}" type="presParOf" srcId="{773CF319-2690-4193-9387-14705C061DD5}" destId="{D65ECD36-5BE0-4A17-9163-D5F11DA033E7}" srcOrd="0" destOrd="0" presId="urn:microsoft.com/office/officeart/2005/8/layout/hierarchy2"/>
    <dgm:cxn modelId="{A6753F01-3F9E-4988-B3FC-E9607A2B72DF}" type="presParOf" srcId="{66E96596-786E-4A75-8FF4-5B9A918DEB53}" destId="{CBB5B26D-B8E1-4FC9-BC23-B076B53031E7}" srcOrd="5" destOrd="0" presId="urn:microsoft.com/office/officeart/2005/8/layout/hierarchy2"/>
    <dgm:cxn modelId="{3C0BAA96-E1E4-41B9-9F33-C50837ADF353}" type="presParOf" srcId="{CBB5B26D-B8E1-4FC9-BC23-B076B53031E7}" destId="{D4475C54-241C-4F24-BA34-E44241429B41}" srcOrd="0" destOrd="0" presId="urn:microsoft.com/office/officeart/2005/8/layout/hierarchy2"/>
    <dgm:cxn modelId="{0A6F07FF-F986-482E-A102-8F705385FC65}" type="presParOf" srcId="{CBB5B26D-B8E1-4FC9-BC23-B076B53031E7}" destId="{0332E9D0-098E-4355-A811-F2D9A9B5D1A9}" srcOrd="1" destOrd="0" presId="urn:microsoft.com/office/officeart/2005/8/layout/hierarchy2"/>
    <dgm:cxn modelId="{F9806C0D-E9C0-4106-BE9E-D97FF655F891}" type="presParOf" srcId="{66E96596-786E-4A75-8FF4-5B9A918DEB53}" destId="{0481BC92-F2D5-4918-93D8-115F22ECDC97}" srcOrd="6" destOrd="0" presId="urn:microsoft.com/office/officeart/2005/8/layout/hierarchy2"/>
    <dgm:cxn modelId="{4D8BA977-9595-4E26-AFBE-2FA33DF90F33}" type="presParOf" srcId="{0481BC92-F2D5-4918-93D8-115F22ECDC97}" destId="{BAE3A6CD-93DD-45B8-B0F9-CCA907CEABEA}" srcOrd="0" destOrd="0" presId="urn:microsoft.com/office/officeart/2005/8/layout/hierarchy2"/>
    <dgm:cxn modelId="{9D38A186-8E2D-4A44-9439-DF1D73D043B5}" type="presParOf" srcId="{66E96596-786E-4A75-8FF4-5B9A918DEB53}" destId="{D134F091-A779-41D7-8A88-4A8D744E9621}" srcOrd="7" destOrd="0" presId="urn:microsoft.com/office/officeart/2005/8/layout/hierarchy2"/>
    <dgm:cxn modelId="{32C678A2-F6B5-46BE-BABB-94D40D4B8155}" type="presParOf" srcId="{D134F091-A779-41D7-8A88-4A8D744E9621}" destId="{3A3D2D30-776A-489B-88A8-EFA94F54788D}" srcOrd="0" destOrd="0" presId="urn:microsoft.com/office/officeart/2005/8/layout/hierarchy2"/>
    <dgm:cxn modelId="{DA37F859-E3A2-4D8E-9B86-F8BB017E1F8C}" type="presParOf" srcId="{D134F091-A779-41D7-8A88-4A8D744E9621}" destId="{CDB50081-E71F-45A9-A81E-3A007ECBC0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9F0365-ACE0-4B0A-9168-EC5F9A76EDE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58C6B-EB1E-49EF-97C6-4080528F6F05}">
      <dgm:prSet phldrT="[Text]" custT="1"/>
      <dgm:spPr/>
      <dgm:t>
        <a:bodyPr/>
        <a:lstStyle/>
        <a:p>
          <a:r>
            <a:rPr lang="en-US" sz="1600" dirty="0" smtClean="0"/>
            <a:t>source</a:t>
          </a:r>
          <a:endParaRPr lang="en-US" sz="1600" dirty="0"/>
        </a:p>
      </dgm:t>
    </dgm:pt>
    <dgm:pt modelId="{C79C9528-FBAE-47BD-924F-890C5057B1EB}" type="parTrans" cxnId="{726C2FDC-554F-4256-93DF-2516DC361889}">
      <dgm:prSet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535D716C-1980-4AA2-8B81-C42A1A7261E1}" type="sibTrans" cxnId="{726C2FDC-554F-4256-93DF-2516DC361889}">
      <dgm:prSet custT="1"/>
      <dgm:spPr/>
    </dgm:pt>
    <dgm:pt modelId="{900FDC1D-8E04-42FF-A29A-08FFC0A244AD}">
      <dgm:prSet phldrT="[Text]" custT="1"/>
      <dgm:spPr/>
      <dgm:t>
        <a:bodyPr/>
        <a:lstStyle/>
        <a:p>
          <a:r>
            <a:rPr lang="en-US" sz="1600" dirty="0" smtClean="0"/>
            <a:t>Chapter 1</a:t>
          </a:r>
          <a:endParaRPr lang="en-US" sz="1600" dirty="0"/>
        </a:p>
      </dgm:t>
    </dgm:pt>
    <dgm:pt modelId="{EB4336B4-08FC-4BD5-B869-318EE9DA0729}" type="parTrans" cxnId="{88D1E8A5-BBBD-41FB-8965-D0CE24CF86A8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1191800A-2DC1-4089-BE1C-AF275CFA2A74}" type="sibTrans" cxnId="{88D1E8A5-BBBD-41FB-8965-D0CE24CF86A8}">
      <dgm:prSet custT="1"/>
      <dgm:spPr/>
    </dgm:pt>
    <dgm:pt modelId="{50B3A666-5D53-4FDC-8DEF-CD070A13550B}">
      <dgm:prSet phldrT="[Text]" custT="1"/>
      <dgm:spPr/>
      <dgm:t>
        <a:bodyPr/>
        <a:lstStyle/>
        <a:p>
          <a:r>
            <a:rPr lang="en-US" sz="1600" smtClean="0"/>
            <a:t>HelloWorld</a:t>
          </a:r>
          <a:endParaRPr lang="en-US" sz="1600" dirty="0"/>
        </a:p>
      </dgm:t>
    </dgm:pt>
    <dgm:pt modelId="{A12AB706-68A4-45BE-9AF2-00826423A42B}" type="parTrans" cxnId="{A1B15DD8-1368-4D1A-8D18-3EC1DDB455D1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DB3B1D79-1A4A-49FB-8AF6-4CA1A3A53CB7}" type="sibTrans" cxnId="{A1B15DD8-1368-4D1A-8D18-3EC1DDB455D1}">
      <dgm:prSet custT="1"/>
      <dgm:spPr/>
    </dgm:pt>
    <dgm:pt modelId="{621DE5C6-2986-4056-8B4C-A324BEC519FB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600" dirty="0" err="1" smtClean="0"/>
            <a:t>HelloWorldApp</a:t>
          </a:r>
          <a:endParaRPr lang="en-US" sz="1600" dirty="0"/>
        </a:p>
      </dgm:t>
    </dgm:pt>
    <dgm:pt modelId="{1A63A40F-3135-48FD-B47B-767D9C50C51C}" type="parTrans" cxnId="{6786F8D0-B474-4135-9441-1F36BE099E8B}">
      <dgm:prSet custT="1"/>
      <dgm:spPr/>
      <dgm:t>
        <a:bodyPr/>
        <a:lstStyle/>
        <a:p>
          <a:endParaRPr lang="en-US" sz="3600">
            <a:solidFill>
              <a:schemeClr val="tx1"/>
            </a:solidFill>
          </a:endParaRPr>
        </a:p>
      </dgm:t>
    </dgm:pt>
    <dgm:pt modelId="{67451E7D-C41F-4127-B3ED-5BBA216B7C4C}" type="sibTrans" cxnId="{6786F8D0-B474-4135-9441-1F36BE099E8B}">
      <dgm:prSet custT="1"/>
      <dgm:spPr/>
    </dgm:pt>
    <dgm:pt modelId="{D70B3E52-E7E5-447F-9C66-CA4A3356BC01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build</a:t>
          </a:r>
          <a:endParaRPr lang="en-US" sz="1600" dirty="0"/>
        </a:p>
      </dgm:t>
    </dgm:pt>
    <dgm:pt modelId="{BA70F82A-0948-4122-8237-8AAC2B823771}" type="parTrans" cxnId="{4FE1C572-4843-48E1-B50D-704050788680}">
      <dgm:prSet/>
      <dgm:spPr/>
      <dgm:t>
        <a:bodyPr/>
        <a:lstStyle/>
        <a:p>
          <a:endParaRPr lang="en-US"/>
        </a:p>
      </dgm:t>
    </dgm:pt>
    <dgm:pt modelId="{B0F2AF44-7568-4869-AA9A-A607B34CD75B}" type="sibTrans" cxnId="{4FE1C572-4843-48E1-B50D-704050788680}">
      <dgm:prSet/>
      <dgm:spPr/>
      <dgm:t>
        <a:bodyPr/>
        <a:lstStyle/>
        <a:p>
          <a:endParaRPr lang="en-US"/>
        </a:p>
      </dgm:t>
    </dgm:pt>
    <dgm:pt modelId="{10E91A54-1F08-4697-BD19-48B123B3C8E0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600" dirty="0" smtClean="0"/>
            <a:t>Binaries</a:t>
          </a:r>
          <a:endParaRPr lang="en-US" sz="1600" dirty="0"/>
        </a:p>
      </dgm:t>
    </dgm:pt>
    <dgm:pt modelId="{0DFC9CD3-E511-41E9-A4A8-756ABAD51506}" type="parTrans" cxnId="{F6D50BF3-09AE-4D46-9DA3-B4E1CF499FD7}">
      <dgm:prSet/>
      <dgm:spPr/>
      <dgm:t>
        <a:bodyPr/>
        <a:lstStyle/>
        <a:p>
          <a:endParaRPr lang="en-US"/>
        </a:p>
      </dgm:t>
    </dgm:pt>
    <dgm:pt modelId="{59BB966D-A7A2-4BEA-A5BD-541FC29F2A75}" type="sibTrans" cxnId="{F6D50BF3-09AE-4D46-9DA3-B4E1CF499FD7}">
      <dgm:prSet/>
      <dgm:spPr/>
      <dgm:t>
        <a:bodyPr/>
        <a:lstStyle/>
        <a:p>
          <a:endParaRPr lang="en-US"/>
        </a:p>
      </dgm:t>
    </dgm:pt>
    <dgm:pt modelId="{897D9C5E-B5FD-441F-8250-B237D9E26AED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HelloWorld.exe</a:t>
          </a:r>
          <a:endParaRPr lang="en-US" sz="1600" dirty="0"/>
        </a:p>
      </dgm:t>
    </dgm:pt>
    <dgm:pt modelId="{D260C644-3F61-48A2-B9D4-8A50E0EF79F3}" type="parTrans" cxnId="{7A123868-BC3E-4D8D-8C00-09B10FFB9C13}">
      <dgm:prSet/>
      <dgm:spPr/>
      <dgm:t>
        <a:bodyPr/>
        <a:lstStyle/>
        <a:p>
          <a:endParaRPr lang="en-US"/>
        </a:p>
      </dgm:t>
    </dgm:pt>
    <dgm:pt modelId="{BD69561D-D06A-4035-9965-3DEAB45EA4CB}" type="sibTrans" cxnId="{7A123868-BC3E-4D8D-8C00-09B10FFB9C13}">
      <dgm:prSet/>
      <dgm:spPr/>
      <dgm:t>
        <a:bodyPr/>
        <a:lstStyle/>
        <a:p>
          <a:endParaRPr lang="en-US"/>
        </a:p>
      </dgm:t>
    </dgm:pt>
    <dgm:pt modelId="{0F3B6199-AA99-4D8E-B536-03B14D67C5F0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CMakeLists.txt</a:t>
          </a:r>
          <a:endParaRPr lang="en-US" sz="1600" dirty="0"/>
        </a:p>
      </dgm:t>
    </dgm:pt>
    <dgm:pt modelId="{8622B7B5-BB26-4C90-9EB0-08941798BF6D}" type="parTrans" cxnId="{6101E23B-7838-4E49-A81B-E84FB8943D41}">
      <dgm:prSet/>
      <dgm:spPr/>
      <dgm:t>
        <a:bodyPr/>
        <a:lstStyle/>
        <a:p>
          <a:endParaRPr lang="en-US"/>
        </a:p>
      </dgm:t>
    </dgm:pt>
    <dgm:pt modelId="{6191A390-306D-4B12-B651-DD2BCCB01CBC}" type="sibTrans" cxnId="{6101E23B-7838-4E49-A81B-E84FB8943D41}">
      <dgm:prSet/>
      <dgm:spPr/>
      <dgm:t>
        <a:bodyPr/>
        <a:lstStyle/>
        <a:p>
          <a:endParaRPr lang="en-US"/>
        </a:p>
      </dgm:t>
    </dgm:pt>
    <dgm:pt modelId="{2CA1184A-C8E0-48AE-B3FF-8B2715339307}" type="pres">
      <dgm:prSet presAssocID="{D49F0365-ACE0-4B0A-9168-EC5F9A76ED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30EDB1-47A8-4B3F-A3CA-62BDE9BBFBBB}" type="pres">
      <dgm:prSet presAssocID="{51858C6B-EB1E-49EF-97C6-4080528F6F05}" presName="root1" presStyleCnt="0"/>
      <dgm:spPr/>
    </dgm:pt>
    <dgm:pt modelId="{41CB6156-7BB7-49AC-A957-DD1DFE7C65F6}" type="pres">
      <dgm:prSet presAssocID="{51858C6B-EB1E-49EF-97C6-4080528F6F05}" presName="LevelOneTextNode" presStyleLbl="node0" presStyleIdx="0" presStyleCnt="1" custScaleX="95590" custScaleY="86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96596-786E-4A75-8FF4-5B9A918DEB53}" type="pres">
      <dgm:prSet presAssocID="{51858C6B-EB1E-49EF-97C6-4080528F6F05}" presName="level2hierChild" presStyleCnt="0"/>
      <dgm:spPr/>
    </dgm:pt>
    <dgm:pt modelId="{DAB7265F-2789-43C6-8291-C67C20A8BF4A}" type="pres">
      <dgm:prSet presAssocID="{EB4336B4-08FC-4BD5-B869-318EE9DA0729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34401833-D64E-4FA9-BE87-F598E24E678E}" type="pres">
      <dgm:prSet presAssocID="{EB4336B4-08FC-4BD5-B869-318EE9DA072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5EF97AF6-1B3E-4FB1-9FDB-6EDFF7FDFC65}" type="pres">
      <dgm:prSet presAssocID="{900FDC1D-8E04-42FF-A29A-08FFC0A244AD}" presName="root2" presStyleCnt="0"/>
      <dgm:spPr/>
    </dgm:pt>
    <dgm:pt modelId="{36316436-5828-4667-9F9C-219B0BE77361}" type="pres">
      <dgm:prSet presAssocID="{900FDC1D-8E04-42FF-A29A-08FFC0A244AD}" presName="LevelTwoTextNode" presStyleLbl="node2" presStyleIdx="0" presStyleCnt="1" custScaleX="95590" custScaleY="869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01BD5B-E5C9-4771-B1C7-73C60E065E72}" type="pres">
      <dgm:prSet presAssocID="{900FDC1D-8E04-42FF-A29A-08FFC0A244AD}" presName="level3hierChild" presStyleCnt="0"/>
      <dgm:spPr/>
    </dgm:pt>
    <dgm:pt modelId="{4E3F74F1-CB49-42AA-B945-B4F11783DF17}" type="pres">
      <dgm:prSet presAssocID="{A12AB706-68A4-45BE-9AF2-00826423A42B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A61B09A3-3425-4DC0-8F55-81231FBA7CDF}" type="pres">
      <dgm:prSet presAssocID="{A12AB706-68A4-45BE-9AF2-00826423A42B}" presName="connTx" presStyleLbl="parChTrans1D3" presStyleIdx="0" presStyleCnt="1"/>
      <dgm:spPr/>
      <dgm:t>
        <a:bodyPr/>
        <a:lstStyle/>
        <a:p>
          <a:endParaRPr lang="en-US"/>
        </a:p>
      </dgm:t>
    </dgm:pt>
    <dgm:pt modelId="{26D1FB7F-624C-44D5-BCDF-81D662A8B5FC}" type="pres">
      <dgm:prSet presAssocID="{50B3A666-5D53-4FDC-8DEF-CD070A13550B}" presName="root2" presStyleCnt="0"/>
      <dgm:spPr/>
    </dgm:pt>
    <dgm:pt modelId="{BA5E37BD-23CD-4080-B335-523DB3F880EB}" type="pres">
      <dgm:prSet presAssocID="{50B3A666-5D53-4FDC-8DEF-CD070A13550B}" presName="LevelTwoTextNode" presStyleLbl="node3" presStyleIdx="0" presStyleCnt="1" custScaleX="95590" custScaleY="848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F261B-9661-4DEC-8260-7B7AD6496518}" type="pres">
      <dgm:prSet presAssocID="{50B3A666-5D53-4FDC-8DEF-CD070A13550B}" presName="level3hierChild" presStyleCnt="0"/>
      <dgm:spPr/>
    </dgm:pt>
    <dgm:pt modelId="{2CE1B96A-1441-4068-83DB-C50F3365D1D1}" type="pres">
      <dgm:prSet presAssocID="{1A63A40F-3135-48FD-B47B-767D9C50C51C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8C6D33A9-2256-4542-AD72-37592E3A4205}" type="pres">
      <dgm:prSet presAssocID="{1A63A40F-3135-48FD-B47B-767D9C50C51C}" presName="connTx" presStyleLbl="parChTrans1D4" presStyleIdx="0" presStyleCnt="5"/>
      <dgm:spPr/>
      <dgm:t>
        <a:bodyPr/>
        <a:lstStyle/>
        <a:p>
          <a:endParaRPr lang="en-US"/>
        </a:p>
      </dgm:t>
    </dgm:pt>
    <dgm:pt modelId="{A174E0C1-2198-4720-A489-BC0A6707E565}" type="pres">
      <dgm:prSet presAssocID="{621DE5C6-2986-4056-8B4C-A324BEC519FB}" presName="root2" presStyleCnt="0"/>
      <dgm:spPr/>
    </dgm:pt>
    <dgm:pt modelId="{A266F91D-8502-40A4-B389-A5FBC58B725F}" type="pres">
      <dgm:prSet presAssocID="{621DE5C6-2986-4056-8B4C-A324BEC519FB}" presName="LevelTwoTextNode" presStyleLbl="node4" presStyleIdx="0" presStyleCnt="5" custScaleX="175325" custScaleY="744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27AF5-B274-4726-BDDD-F99C33794DFB}" type="pres">
      <dgm:prSet presAssocID="{621DE5C6-2986-4056-8B4C-A324BEC519FB}" presName="level3hierChild" presStyleCnt="0"/>
      <dgm:spPr/>
    </dgm:pt>
    <dgm:pt modelId="{43E73484-43C1-4971-B631-696E108F45B2}" type="pres">
      <dgm:prSet presAssocID="{BA70F82A-0948-4122-8237-8AAC2B823771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BFD32807-1D3B-4989-A2A3-0A4FEF5864F9}" type="pres">
      <dgm:prSet presAssocID="{BA70F82A-0948-4122-8237-8AAC2B823771}" presName="connTx" presStyleLbl="parChTrans1D4" presStyleIdx="1" presStyleCnt="5"/>
      <dgm:spPr/>
      <dgm:t>
        <a:bodyPr/>
        <a:lstStyle/>
        <a:p>
          <a:endParaRPr lang="en-US"/>
        </a:p>
      </dgm:t>
    </dgm:pt>
    <dgm:pt modelId="{F3CACD48-E5F6-45C8-96D1-FC75E33B3925}" type="pres">
      <dgm:prSet presAssocID="{D70B3E52-E7E5-447F-9C66-CA4A3356BC01}" presName="root2" presStyleCnt="0"/>
      <dgm:spPr/>
    </dgm:pt>
    <dgm:pt modelId="{0CFF8D88-0B53-4B15-86D8-7709F05BCCDE}" type="pres">
      <dgm:prSet presAssocID="{D70B3E52-E7E5-447F-9C66-CA4A3356BC01}" presName="LevelTwoTextNode" presStyleLbl="node4" presStyleIdx="1" presStyleCnt="5" custScaleY="125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7BBA1B-81D4-4FA7-B4FB-5C669895F0D5}" type="pres">
      <dgm:prSet presAssocID="{D70B3E52-E7E5-447F-9C66-CA4A3356BC01}" presName="level3hierChild" presStyleCnt="0"/>
      <dgm:spPr/>
    </dgm:pt>
    <dgm:pt modelId="{5E5C1189-651D-4F77-947C-8ADF0D9986B2}" type="pres">
      <dgm:prSet presAssocID="{0DFC9CD3-E511-41E9-A4A8-756ABAD51506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014D0606-0BED-4471-A76D-833524E0E5D9}" type="pres">
      <dgm:prSet presAssocID="{0DFC9CD3-E511-41E9-A4A8-756ABAD51506}" presName="connTx" presStyleLbl="parChTrans1D4" presStyleIdx="2" presStyleCnt="5"/>
      <dgm:spPr/>
      <dgm:t>
        <a:bodyPr/>
        <a:lstStyle/>
        <a:p>
          <a:endParaRPr lang="en-US"/>
        </a:p>
      </dgm:t>
    </dgm:pt>
    <dgm:pt modelId="{E6D16F86-C572-407F-927C-B3F0BB8B1E84}" type="pres">
      <dgm:prSet presAssocID="{10E91A54-1F08-4697-BD19-48B123B3C8E0}" presName="root2" presStyleCnt="0"/>
      <dgm:spPr/>
    </dgm:pt>
    <dgm:pt modelId="{682B235A-28B3-4635-98B8-1E34A6AD2820}" type="pres">
      <dgm:prSet presAssocID="{10E91A54-1F08-4697-BD19-48B123B3C8E0}" presName="LevelTwoTextNode" presStyleLbl="node4" presStyleIdx="2" presStyleCnt="5" custScaleX="117525" custScaleY="73283" custLinFactNeighborY="10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A415D-7BF8-4392-95CB-7741C1C47760}" type="pres">
      <dgm:prSet presAssocID="{10E91A54-1F08-4697-BD19-48B123B3C8E0}" presName="level3hierChild" presStyleCnt="0"/>
      <dgm:spPr/>
    </dgm:pt>
    <dgm:pt modelId="{29F2A061-A01D-4116-B7FC-5B6C250C1C07}" type="pres">
      <dgm:prSet presAssocID="{D260C644-3F61-48A2-B9D4-8A50E0EF79F3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5DC27E50-381E-4673-A0F9-7C9406795F43}" type="pres">
      <dgm:prSet presAssocID="{D260C644-3F61-48A2-B9D4-8A50E0EF79F3}" presName="connTx" presStyleLbl="parChTrans1D4" presStyleIdx="3" presStyleCnt="5"/>
      <dgm:spPr/>
      <dgm:t>
        <a:bodyPr/>
        <a:lstStyle/>
        <a:p>
          <a:endParaRPr lang="en-US"/>
        </a:p>
      </dgm:t>
    </dgm:pt>
    <dgm:pt modelId="{357874C9-3C65-4579-8765-4544CE88BA70}" type="pres">
      <dgm:prSet presAssocID="{897D9C5E-B5FD-441F-8250-B237D9E26AED}" presName="root2" presStyleCnt="0"/>
      <dgm:spPr/>
    </dgm:pt>
    <dgm:pt modelId="{5B822A0B-E52A-411D-88C3-E36E602E9E7A}" type="pres">
      <dgm:prSet presAssocID="{897D9C5E-B5FD-441F-8250-B237D9E26AED}" presName="LevelTwoTextNode" presStyleLbl="node4" presStyleIdx="3" presStyleCnt="5" custScaleX="121142" custScaleY="72080" custLinFactNeighborY="10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4EB79-0BD6-438A-8A28-DF8FC37AE3DF}" type="pres">
      <dgm:prSet presAssocID="{897D9C5E-B5FD-441F-8250-B237D9E26AED}" presName="level3hierChild" presStyleCnt="0"/>
      <dgm:spPr/>
    </dgm:pt>
    <dgm:pt modelId="{9CF2D424-5644-4502-962C-9A2C74AB7D0F}" type="pres">
      <dgm:prSet presAssocID="{8622B7B5-BB26-4C90-9EB0-08941798BF6D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B2E0035D-205B-4BB3-A3D1-DF0B76932D40}" type="pres">
      <dgm:prSet presAssocID="{8622B7B5-BB26-4C90-9EB0-08941798BF6D}" presName="connTx" presStyleLbl="parChTrans1D4" presStyleIdx="4" presStyleCnt="5"/>
      <dgm:spPr/>
      <dgm:t>
        <a:bodyPr/>
        <a:lstStyle/>
        <a:p>
          <a:endParaRPr lang="en-US"/>
        </a:p>
      </dgm:t>
    </dgm:pt>
    <dgm:pt modelId="{B1F56C2C-CE89-4C2A-83DC-E989DCF700C9}" type="pres">
      <dgm:prSet presAssocID="{0F3B6199-AA99-4D8E-B536-03B14D67C5F0}" presName="root2" presStyleCnt="0"/>
      <dgm:spPr/>
    </dgm:pt>
    <dgm:pt modelId="{E6546C53-02A1-4EB4-9E6F-8E2E8414A060}" type="pres">
      <dgm:prSet presAssocID="{0F3B6199-AA99-4D8E-B536-03B14D67C5F0}" presName="LevelTwoTextNode" presStyleLbl="node4" presStyleIdx="4" presStyleCnt="5" custScaleX="118525" custScaleY="71821" custLinFactNeighborY="7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2AFA1C-A7C9-4807-99DF-B19ABA904BB3}" type="pres">
      <dgm:prSet presAssocID="{0F3B6199-AA99-4D8E-B536-03B14D67C5F0}" presName="level3hierChild" presStyleCnt="0"/>
      <dgm:spPr/>
    </dgm:pt>
  </dgm:ptLst>
  <dgm:cxnLst>
    <dgm:cxn modelId="{418F0489-1830-4E74-BD74-C21794D8CA8E}" type="presOf" srcId="{A12AB706-68A4-45BE-9AF2-00826423A42B}" destId="{4E3F74F1-CB49-42AA-B945-B4F11783DF17}" srcOrd="0" destOrd="0" presId="urn:microsoft.com/office/officeart/2005/8/layout/hierarchy2"/>
    <dgm:cxn modelId="{6024ACAA-B8E3-42E7-89D9-A81C5650F823}" type="presOf" srcId="{EB4336B4-08FC-4BD5-B869-318EE9DA0729}" destId="{DAB7265F-2789-43C6-8291-C67C20A8BF4A}" srcOrd="0" destOrd="0" presId="urn:microsoft.com/office/officeart/2005/8/layout/hierarchy2"/>
    <dgm:cxn modelId="{88D1E8A5-BBBD-41FB-8965-D0CE24CF86A8}" srcId="{51858C6B-EB1E-49EF-97C6-4080528F6F05}" destId="{900FDC1D-8E04-42FF-A29A-08FFC0A244AD}" srcOrd="0" destOrd="0" parTransId="{EB4336B4-08FC-4BD5-B869-318EE9DA0729}" sibTransId="{1191800A-2DC1-4089-BE1C-AF275CFA2A74}"/>
    <dgm:cxn modelId="{9D504E05-4076-4CEA-8F13-82180704AEFE}" type="presOf" srcId="{BA70F82A-0948-4122-8237-8AAC2B823771}" destId="{43E73484-43C1-4971-B631-696E108F45B2}" srcOrd="0" destOrd="0" presId="urn:microsoft.com/office/officeart/2005/8/layout/hierarchy2"/>
    <dgm:cxn modelId="{F0212A61-B21D-47BD-A74D-F8046AE11F4D}" type="presOf" srcId="{10E91A54-1F08-4697-BD19-48B123B3C8E0}" destId="{682B235A-28B3-4635-98B8-1E34A6AD2820}" srcOrd="0" destOrd="0" presId="urn:microsoft.com/office/officeart/2005/8/layout/hierarchy2"/>
    <dgm:cxn modelId="{4FE1C572-4843-48E1-B50D-704050788680}" srcId="{50B3A666-5D53-4FDC-8DEF-CD070A13550B}" destId="{D70B3E52-E7E5-447F-9C66-CA4A3356BC01}" srcOrd="1" destOrd="0" parTransId="{BA70F82A-0948-4122-8237-8AAC2B823771}" sibTransId="{B0F2AF44-7568-4869-AA9A-A607B34CD75B}"/>
    <dgm:cxn modelId="{DDEC0049-960C-416E-B29C-BCBF1804468C}" type="presOf" srcId="{0DFC9CD3-E511-41E9-A4A8-756ABAD51506}" destId="{014D0606-0BED-4471-A76D-833524E0E5D9}" srcOrd="1" destOrd="0" presId="urn:microsoft.com/office/officeart/2005/8/layout/hierarchy2"/>
    <dgm:cxn modelId="{F6D50BF3-09AE-4D46-9DA3-B4E1CF499FD7}" srcId="{50B3A666-5D53-4FDC-8DEF-CD070A13550B}" destId="{10E91A54-1F08-4697-BD19-48B123B3C8E0}" srcOrd="2" destOrd="0" parTransId="{0DFC9CD3-E511-41E9-A4A8-756ABAD51506}" sibTransId="{59BB966D-A7A2-4BEA-A5BD-541FC29F2A75}"/>
    <dgm:cxn modelId="{8EA02694-AB1C-4783-9749-5CCB1C67103B}" type="presOf" srcId="{0F3B6199-AA99-4D8E-B536-03B14D67C5F0}" destId="{E6546C53-02A1-4EB4-9E6F-8E2E8414A060}" srcOrd="0" destOrd="0" presId="urn:microsoft.com/office/officeart/2005/8/layout/hierarchy2"/>
    <dgm:cxn modelId="{D80EEFD8-B157-4BCC-A36D-2DD4668E2C33}" type="presOf" srcId="{1A63A40F-3135-48FD-B47B-767D9C50C51C}" destId="{8C6D33A9-2256-4542-AD72-37592E3A4205}" srcOrd="1" destOrd="0" presId="urn:microsoft.com/office/officeart/2005/8/layout/hierarchy2"/>
    <dgm:cxn modelId="{3C8F8A7F-A768-4AC5-8AFB-1DA23E9FA361}" type="presOf" srcId="{621DE5C6-2986-4056-8B4C-A324BEC519FB}" destId="{A266F91D-8502-40A4-B389-A5FBC58B725F}" srcOrd="0" destOrd="0" presId="urn:microsoft.com/office/officeart/2005/8/layout/hierarchy2"/>
    <dgm:cxn modelId="{BBB0C62B-06C9-4796-9823-CF94B92AC274}" type="presOf" srcId="{8622B7B5-BB26-4C90-9EB0-08941798BF6D}" destId="{B2E0035D-205B-4BB3-A3D1-DF0B76932D40}" srcOrd="1" destOrd="0" presId="urn:microsoft.com/office/officeart/2005/8/layout/hierarchy2"/>
    <dgm:cxn modelId="{CE78BDFF-7A8D-4585-AE72-712E313BCF5E}" type="presOf" srcId="{D49F0365-ACE0-4B0A-9168-EC5F9A76EDEB}" destId="{2CA1184A-C8E0-48AE-B3FF-8B2715339307}" srcOrd="0" destOrd="0" presId="urn:microsoft.com/office/officeart/2005/8/layout/hierarchy2"/>
    <dgm:cxn modelId="{6101E23B-7838-4E49-A81B-E84FB8943D41}" srcId="{50B3A666-5D53-4FDC-8DEF-CD070A13550B}" destId="{0F3B6199-AA99-4D8E-B536-03B14D67C5F0}" srcOrd="3" destOrd="0" parTransId="{8622B7B5-BB26-4C90-9EB0-08941798BF6D}" sibTransId="{6191A390-306D-4B12-B651-DD2BCCB01CBC}"/>
    <dgm:cxn modelId="{78A21CAF-280E-48F0-8091-9B26FB212DDB}" type="presOf" srcId="{51858C6B-EB1E-49EF-97C6-4080528F6F05}" destId="{41CB6156-7BB7-49AC-A957-DD1DFE7C65F6}" srcOrd="0" destOrd="0" presId="urn:microsoft.com/office/officeart/2005/8/layout/hierarchy2"/>
    <dgm:cxn modelId="{AE2931D5-02C4-4F47-AB58-AB3A14534B73}" type="presOf" srcId="{D70B3E52-E7E5-447F-9C66-CA4A3356BC01}" destId="{0CFF8D88-0B53-4B15-86D8-7709F05BCCDE}" srcOrd="0" destOrd="0" presId="urn:microsoft.com/office/officeart/2005/8/layout/hierarchy2"/>
    <dgm:cxn modelId="{9B3804EB-AC05-4BEE-AEF1-9B28B9EB2499}" type="presOf" srcId="{BA70F82A-0948-4122-8237-8AAC2B823771}" destId="{BFD32807-1D3B-4989-A2A3-0A4FEF5864F9}" srcOrd="1" destOrd="0" presId="urn:microsoft.com/office/officeart/2005/8/layout/hierarchy2"/>
    <dgm:cxn modelId="{A1B15DD8-1368-4D1A-8D18-3EC1DDB455D1}" srcId="{900FDC1D-8E04-42FF-A29A-08FFC0A244AD}" destId="{50B3A666-5D53-4FDC-8DEF-CD070A13550B}" srcOrd="0" destOrd="0" parTransId="{A12AB706-68A4-45BE-9AF2-00826423A42B}" sibTransId="{DB3B1D79-1A4A-49FB-8AF6-4CA1A3A53CB7}"/>
    <dgm:cxn modelId="{6786F8D0-B474-4135-9441-1F36BE099E8B}" srcId="{50B3A666-5D53-4FDC-8DEF-CD070A13550B}" destId="{621DE5C6-2986-4056-8B4C-A324BEC519FB}" srcOrd="0" destOrd="0" parTransId="{1A63A40F-3135-48FD-B47B-767D9C50C51C}" sibTransId="{67451E7D-C41F-4127-B3ED-5BBA216B7C4C}"/>
    <dgm:cxn modelId="{5E7ABE89-8B2E-4217-9327-B687255C2F8C}" type="presOf" srcId="{A12AB706-68A4-45BE-9AF2-00826423A42B}" destId="{A61B09A3-3425-4DC0-8F55-81231FBA7CDF}" srcOrd="1" destOrd="0" presId="urn:microsoft.com/office/officeart/2005/8/layout/hierarchy2"/>
    <dgm:cxn modelId="{D932EA9D-537F-448B-B612-E9C9F7DC076D}" type="presOf" srcId="{D260C644-3F61-48A2-B9D4-8A50E0EF79F3}" destId="{5DC27E50-381E-4673-A0F9-7C9406795F43}" srcOrd="1" destOrd="0" presId="urn:microsoft.com/office/officeart/2005/8/layout/hierarchy2"/>
    <dgm:cxn modelId="{0AF5C666-39BC-4F20-AC13-4D155B499FFD}" type="presOf" srcId="{897D9C5E-B5FD-441F-8250-B237D9E26AED}" destId="{5B822A0B-E52A-411D-88C3-E36E602E9E7A}" srcOrd="0" destOrd="0" presId="urn:microsoft.com/office/officeart/2005/8/layout/hierarchy2"/>
    <dgm:cxn modelId="{B6A1BB28-38BD-44CF-9772-9162B3662B64}" type="presOf" srcId="{50B3A666-5D53-4FDC-8DEF-CD070A13550B}" destId="{BA5E37BD-23CD-4080-B335-523DB3F880EB}" srcOrd="0" destOrd="0" presId="urn:microsoft.com/office/officeart/2005/8/layout/hierarchy2"/>
    <dgm:cxn modelId="{C3A9999F-0AC3-43D1-82C2-415BE76140B9}" type="presOf" srcId="{D260C644-3F61-48A2-B9D4-8A50E0EF79F3}" destId="{29F2A061-A01D-4116-B7FC-5B6C250C1C07}" srcOrd="0" destOrd="0" presId="urn:microsoft.com/office/officeart/2005/8/layout/hierarchy2"/>
    <dgm:cxn modelId="{726C2FDC-554F-4256-93DF-2516DC361889}" srcId="{D49F0365-ACE0-4B0A-9168-EC5F9A76EDEB}" destId="{51858C6B-EB1E-49EF-97C6-4080528F6F05}" srcOrd="0" destOrd="0" parTransId="{C79C9528-FBAE-47BD-924F-890C5057B1EB}" sibTransId="{535D716C-1980-4AA2-8B81-C42A1A7261E1}"/>
    <dgm:cxn modelId="{7A123868-BC3E-4D8D-8C00-09B10FFB9C13}" srcId="{10E91A54-1F08-4697-BD19-48B123B3C8E0}" destId="{897D9C5E-B5FD-441F-8250-B237D9E26AED}" srcOrd="0" destOrd="0" parTransId="{D260C644-3F61-48A2-B9D4-8A50E0EF79F3}" sibTransId="{BD69561D-D06A-4035-9965-3DEAB45EA4CB}"/>
    <dgm:cxn modelId="{95D1CE7F-C600-4986-A6E6-3C10168C9A35}" type="presOf" srcId="{1A63A40F-3135-48FD-B47B-767D9C50C51C}" destId="{2CE1B96A-1441-4068-83DB-C50F3365D1D1}" srcOrd="0" destOrd="0" presId="urn:microsoft.com/office/officeart/2005/8/layout/hierarchy2"/>
    <dgm:cxn modelId="{A4FA1690-1CAC-4FE6-9BE1-E03B2A36B709}" type="presOf" srcId="{EB4336B4-08FC-4BD5-B869-318EE9DA0729}" destId="{34401833-D64E-4FA9-BE87-F598E24E678E}" srcOrd="1" destOrd="0" presId="urn:microsoft.com/office/officeart/2005/8/layout/hierarchy2"/>
    <dgm:cxn modelId="{E8B180F2-103D-4C15-807B-09A96110FBFB}" type="presOf" srcId="{8622B7B5-BB26-4C90-9EB0-08941798BF6D}" destId="{9CF2D424-5644-4502-962C-9A2C74AB7D0F}" srcOrd="0" destOrd="0" presId="urn:microsoft.com/office/officeart/2005/8/layout/hierarchy2"/>
    <dgm:cxn modelId="{7CC6F327-41AC-45BA-864D-5228D75F4339}" type="presOf" srcId="{0DFC9CD3-E511-41E9-A4A8-756ABAD51506}" destId="{5E5C1189-651D-4F77-947C-8ADF0D9986B2}" srcOrd="0" destOrd="0" presId="urn:microsoft.com/office/officeart/2005/8/layout/hierarchy2"/>
    <dgm:cxn modelId="{2D0FA743-5910-4D43-A8FD-44F75773864D}" type="presOf" srcId="{900FDC1D-8E04-42FF-A29A-08FFC0A244AD}" destId="{36316436-5828-4667-9F9C-219B0BE77361}" srcOrd="0" destOrd="0" presId="urn:microsoft.com/office/officeart/2005/8/layout/hierarchy2"/>
    <dgm:cxn modelId="{0CD4B4F7-28E4-4499-ABBF-06F1C3F9A065}" type="presParOf" srcId="{2CA1184A-C8E0-48AE-B3FF-8B2715339307}" destId="{B630EDB1-47A8-4B3F-A3CA-62BDE9BBFBBB}" srcOrd="0" destOrd="0" presId="urn:microsoft.com/office/officeart/2005/8/layout/hierarchy2"/>
    <dgm:cxn modelId="{5F629449-3A81-4682-8F00-246EEF8220AC}" type="presParOf" srcId="{B630EDB1-47A8-4B3F-A3CA-62BDE9BBFBBB}" destId="{41CB6156-7BB7-49AC-A957-DD1DFE7C65F6}" srcOrd="0" destOrd="0" presId="urn:microsoft.com/office/officeart/2005/8/layout/hierarchy2"/>
    <dgm:cxn modelId="{D24007AE-895D-465B-B98A-F341AC5DC0A7}" type="presParOf" srcId="{B630EDB1-47A8-4B3F-A3CA-62BDE9BBFBBB}" destId="{66E96596-786E-4A75-8FF4-5B9A918DEB53}" srcOrd="1" destOrd="0" presId="urn:microsoft.com/office/officeart/2005/8/layout/hierarchy2"/>
    <dgm:cxn modelId="{2F8FCAA9-9F5F-47B7-8760-49F680F7037B}" type="presParOf" srcId="{66E96596-786E-4A75-8FF4-5B9A918DEB53}" destId="{DAB7265F-2789-43C6-8291-C67C20A8BF4A}" srcOrd="0" destOrd="0" presId="urn:microsoft.com/office/officeart/2005/8/layout/hierarchy2"/>
    <dgm:cxn modelId="{9B42A149-C965-4154-A8E2-A453CC909837}" type="presParOf" srcId="{DAB7265F-2789-43C6-8291-C67C20A8BF4A}" destId="{34401833-D64E-4FA9-BE87-F598E24E678E}" srcOrd="0" destOrd="0" presId="urn:microsoft.com/office/officeart/2005/8/layout/hierarchy2"/>
    <dgm:cxn modelId="{489FDAF3-7E13-4B41-A0A1-B430EC4A120B}" type="presParOf" srcId="{66E96596-786E-4A75-8FF4-5B9A918DEB53}" destId="{5EF97AF6-1B3E-4FB1-9FDB-6EDFF7FDFC65}" srcOrd="1" destOrd="0" presId="urn:microsoft.com/office/officeart/2005/8/layout/hierarchy2"/>
    <dgm:cxn modelId="{F8EA4214-6E22-4A93-B605-5CEB6B71717C}" type="presParOf" srcId="{5EF97AF6-1B3E-4FB1-9FDB-6EDFF7FDFC65}" destId="{36316436-5828-4667-9F9C-219B0BE77361}" srcOrd="0" destOrd="0" presId="urn:microsoft.com/office/officeart/2005/8/layout/hierarchy2"/>
    <dgm:cxn modelId="{9B528F76-2D90-4310-8354-8FC4EDE87225}" type="presParOf" srcId="{5EF97AF6-1B3E-4FB1-9FDB-6EDFF7FDFC65}" destId="{EB01BD5B-E5C9-4771-B1C7-73C60E065E72}" srcOrd="1" destOrd="0" presId="urn:microsoft.com/office/officeart/2005/8/layout/hierarchy2"/>
    <dgm:cxn modelId="{3FBCA27F-F87F-425D-8BBD-89C373AAA6C1}" type="presParOf" srcId="{EB01BD5B-E5C9-4771-B1C7-73C60E065E72}" destId="{4E3F74F1-CB49-42AA-B945-B4F11783DF17}" srcOrd="0" destOrd="0" presId="urn:microsoft.com/office/officeart/2005/8/layout/hierarchy2"/>
    <dgm:cxn modelId="{DC105D7F-834F-4263-971D-FFF1DF778F4B}" type="presParOf" srcId="{4E3F74F1-CB49-42AA-B945-B4F11783DF17}" destId="{A61B09A3-3425-4DC0-8F55-81231FBA7CDF}" srcOrd="0" destOrd="0" presId="urn:microsoft.com/office/officeart/2005/8/layout/hierarchy2"/>
    <dgm:cxn modelId="{E4C49AAF-7BA1-4F47-9DD6-DD178A570F52}" type="presParOf" srcId="{EB01BD5B-E5C9-4771-B1C7-73C60E065E72}" destId="{26D1FB7F-624C-44D5-BCDF-81D662A8B5FC}" srcOrd="1" destOrd="0" presId="urn:microsoft.com/office/officeart/2005/8/layout/hierarchy2"/>
    <dgm:cxn modelId="{5FDF5B8D-8EE9-4848-9674-FA63DA062B2A}" type="presParOf" srcId="{26D1FB7F-624C-44D5-BCDF-81D662A8B5FC}" destId="{BA5E37BD-23CD-4080-B335-523DB3F880EB}" srcOrd="0" destOrd="0" presId="urn:microsoft.com/office/officeart/2005/8/layout/hierarchy2"/>
    <dgm:cxn modelId="{FAE0089C-2007-4C01-9249-4EFA40A4E210}" type="presParOf" srcId="{26D1FB7F-624C-44D5-BCDF-81D662A8B5FC}" destId="{45CF261B-9661-4DEC-8260-7B7AD6496518}" srcOrd="1" destOrd="0" presId="urn:microsoft.com/office/officeart/2005/8/layout/hierarchy2"/>
    <dgm:cxn modelId="{7B9F683D-166B-4B69-8C2F-5E5CE6FF0FA0}" type="presParOf" srcId="{45CF261B-9661-4DEC-8260-7B7AD6496518}" destId="{2CE1B96A-1441-4068-83DB-C50F3365D1D1}" srcOrd="0" destOrd="0" presId="urn:microsoft.com/office/officeart/2005/8/layout/hierarchy2"/>
    <dgm:cxn modelId="{6D9C0E1D-C2BE-41DB-AE7C-6609F6E67F0C}" type="presParOf" srcId="{2CE1B96A-1441-4068-83DB-C50F3365D1D1}" destId="{8C6D33A9-2256-4542-AD72-37592E3A4205}" srcOrd="0" destOrd="0" presId="urn:microsoft.com/office/officeart/2005/8/layout/hierarchy2"/>
    <dgm:cxn modelId="{E61783C2-4AD2-4E0B-AC0B-0B0C32423C42}" type="presParOf" srcId="{45CF261B-9661-4DEC-8260-7B7AD6496518}" destId="{A174E0C1-2198-4720-A489-BC0A6707E565}" srcOrd="1" destOrd="0" presId="urn:microsoft.com/office/officeart/2005/8/layout/hierarchy2"/>
    <dgm:cxn modelId="{593EA4E2-F247-4C26-AA7A-420D2EA392DE}" type="presParOf" srcId="{A174E0C1-2198-4720-A489-BC0A6707E565}" destId="{A266F91D-8502-40A4-B389-A5FBC58B725F}" srcOrd="0" destOrd="0" presId="urn:microsoft.com/office/officeart/2005/8/layout/hierarchy2"/>
    <dgm:cxn modelId="{33820A4C-4C04-4F03-BE9A-5F2EAC3E88F3}" type="presParOf" srcId="{A174E0C1-2198-4720-A489-BC0A6707E565}" destId="{CCE27AF5-B274-4726-BDDD-F99C33794DFB}" srcOrd="1" destOrd="0" presId="urn:microsoft.com/office/officeart/2005/8/layout/hierarchy2"/>
    <dgm:cxn modelId="{3461DEAE-5553-4EC9-BE01-27501FC67E7F}" type="presParOf" srcId="{45CF261B-9661-4DEC-8260-7B7AD6496518}" destId="{43E73484-43C1-4971-B631-696E108F45B2}" srcOrd="2" destOrd="0" presId="urn:microsoft.com/office/officeart/2005/8/layout/hierarchy2"/>
    <dgm:cxn modelId="{613FB499-0411-47AF-9D57-7BA9531FEA8E}" type="presParOf" srcId="{43E73484-43C1-4971-B631-696E108F45B2}" destId="{BFD32807-1D3B-4989-A2A3-0A4FEF5864F9}" srcOrd="0" destOrd="0" presId="urn:microsoft.com/office/officeart/2005/8/layout/hierarchy2"/>
    <dgm:cxn modelId="{4988EDA1-E21F-44C7-9CAC-31E35021349B}" type="presParOf" srcId="{45CF261B-9661-4DEC-8260-7B7AD6496518}" destId="{F3CACD48-E5F6-45C8-96D1-FC75E33B3925}" srcOrd="3" destOrd="0" presId="urn:microsoft.com/office/officeart/2005/8/layout/hierarchy2"/>
    <dgm:cxn modelId="{8B38EC27-8763-4196-A904-9DE649464078}" type="presParOf" srcId="{F3CACD48-E5F6-45C8-96D1-FC75E33B3925}" destId="{0CFF8D88-0B53-4B15-86D8-7709F05BCCDE}" srcOrd="0" destOrd="0" presId="urn:microsoft.com/office/officeart/2005/8/layout/hierarchy2"/>
    <dgm:cxn modelId="{35549A74-5C4F-4F93-B350-2769FAE140CA}" type="presParOf" srcId="{F3CACD48-E5F6-45C8-96D1-FC75E33B3925}" destId="{237BBA1B-81D4-4FA7-B4FB-5C669895F0D5}" srcOrd="1" destOrd="0" presId="urn:microsoft.com/office/officeart/2005/8/layout/hierarchy2"/>
    <dgm:cxn modelId="{C5857CB3-36B6-4F76-9C39-E4D2915348C6}" type="presParOf" srcId="{45CF261B-9661-4DEC-8260-7B7AD6496518}" destId="{5E5C1189-651D-4F77-947C-8ADF0D9986B2}" srcOrd="4" destOrd="0" presId="urn:microsoft.com/office/officeart/2005/8/layout/hierarchy2"/>
    <dgm:cxn modelId="{26F07282-21C5-43BC-AAB0-05617B25D016}" type="presParOf" srcId="{5E5C1189-651D-4F77-947C-8ADF0D9986B2}" destId="{014D0606-0BED-4471-A76D-833524E0E5D9}" srcOrd="0" destOrd="0" presId="urn:microsoft.com/office/officeart/2005/8/layout/hierarchy2"/>
    <dgm:cxn modelId="{22C546AF-8591-4097-A86E-D9AAFBBD99D9}" type="presParOf" srcId="{45CF261B-9661-4DEC-8260-7B7AD6496518}" destId="{E6D16F86-C572-407F-927C-B3F0BB8B1E84}" srcOrd="5" destOrd="0" presId="urn:microsoft.com/office/officeart/2005/8/layout/hierarchy2"/>
    <dgm:cxn modelId="{45CBF0A9-C6E0-4F7D-A9D3-3C0A49488ED1}" type="presParOf" srcId="{E6D16F86-C572-407F-927C-B3F0BB8B1E84}" destId="{682B235A-28B3-4635-98B8-1E34A6AD2820}" srcOrd="0" destOrd="0" presId="urn:microsoft.com/office/officeart/2005/8/layout/hierarchy2"/>
    <dgm:cxn modelId="{88A2EB47-2C74-4222-99A1-35744C19B260}" type="presParOf" srcId="{E6D16F86-C572-407F-927C-B3F0BB8B1E84}" destId="{CEEA415D-7BF8-4392-95CB-7741C1C47760}" srcOrd="1" destOrd="0" presId="urn:microsoft.com/office/officeart/2005/8/layout/hierarchy2"/>
    <dgm:cxn modelId="{18127737-0A01-46B3-8EA5-34ED19BD0400}" type="presParOf" srcId="{CEEA415D-7BF8-4392-95CB-7741C1C47760}" destId="{29F2A061-A01D-4116-B7FC-5B6C250C1C07}" srcOrd="0" destOrd="0" presId="urn:microsoft.com/office/officeart/2005/8/layout/hierarchy2"/>
    <dgm:cxn modelId="{982F86D7-D915-4091-AFAD-71476D02FDD7}" type="presParOf" srcId="{29F2A061-A01D-4116-B7FC-5B6C250C1C07}" destId="{5DC27E50-381E-4673-A0F9-7C9406795F43}" srcOrd="0" destOrd="0" presId="urn:microsoft.com/office/officeart/2005/8/layout/hierarchy2"/>
    <dgm:cxn modelId="{2B28434E-DBFE-46F3-AD35-580F9387E4F7}" type="presParOf" srcId="{CEEA415D-7BF8-4392-95CB-7741C1C47760}" destId="{357874C9-3C65-4579-8765-4544CE88BA70}" srcOrd="1" destOrd="0" presId="urn:microsoft.com/office/officeart/2005/8/layout/hierarchy2"/>
    <dgm:cxn modelId="{ACDB1E83-BEC7-493E-996B-BA56CC3CC48A}" type="presParOf" srcId="{357874C9-3C65-4579-8765-4544CE88BA70}" destId="{5B822A0B-E52A-411D-88C3-E36E602E9E7A}" srcOrd="0" destOrd="0" presId="urn:microsoft.com/office/officeart/2005/8/layout/hierarchy2"/>
    <dgm:cxn modelId="{51CF644C-3965-4537-8610-C2F1696A744D}" type="presParOf" srcId="{357874C9-3C65-4579-8765-4544CE88BA70}" destId="{0C64EB79-0BD6-438A-8A28-DF8FC37AE3DF}" srcOrd="1" destOrd="0" presId="urn:microsoft.com/office/officeart/2005/8/layout/hierarchy2"/>
    <dgm:cxn modelId="{711FDA25-49CB-49CD-A0BD-C694E3C583D0}" type="presParOf" srcId="{45CF261B-9661-4DEC-8260-7B7AD6496518}" destId="{9CF2D424-5644-4502-962C-9A2C74AB7D0F}" srcOrd="6" destOrd="0" presId="urn:microsoft.com/office/officeart/2005/8/layout/hierarchy2"/>
    <dgm:cxn modelId="{ED3C989E-ADF0-4DA7-A172-02D0B62F3C86}" type="presParOf" srcId="{9CF2D424-5644-4502-962C-9A2C74AB7D0F}" destId="{B2E0035D-205B-4BB3-A3D1-DF0B76932D40}" srcOrd="0" destOrd="0" presId="urn:microsoft.com/office/officeart/2005/8/layout/hierarchy2"/>
    <dgm:cxn modelId="{85968FD8-FD18-4A26-B0A8-846201785B4C}" type="presParOf" srcId="{45CF261B-9661-4DEC-8260-7B7AD6496518}" destId="{B1F56C2C-CE89-4C2A-83DC-E989DCF700C9}" srcOrd="7" destOrd="0" presId="urn:microsoft.com/office/officeart/2005/8/layout/hierarchy2"/>
    <dgm:cxn modelId="{08BC6453-3DBA-422E-A755-AB92BC1F256D}" type="presParOf" srcId="{B1F56C2C-CE89-4C2A-83DC-E989DCF700C9}" destId="{E6546C53-02A1-4EB4-9E6F-8E2E8414A060}" srcOrd="0" destOrd="0" presId="urn:microsoft.com/office/officeart/2005/8/layout/hierarchy2"/>
    <dgm:cxn modelId="{E6921B9F-CA11-4B78-99B3-AD2726895F01}" type="presParOf" srcId="{B1F56C2C-CE89-4C2A-83DC-E989DCF700C9}" destId="{252AFA1C-A7C9-4807-99DF-B19ABA904BB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C7D8FD-70AF-4F9E-A6BE-952BAAB7661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BA84F3-F09E-4B43-9E8A-216C2DB7EE50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518BD2B4-0D78-4AB3-8A60-FE85205EBDCE}" type="parTrans" cxnId="{F6B09970-FDE4-42FB-9D58-C96614EA9C62}">
      <dgm:prSet/>
      <dgm:spPr/>
      <dgm:t>
        <a:bodyPr/>
        <a:lstStyle/>
        <a:p>
          <a:endParaRPr lang="en-US"/>
        </a:p>
      </dgm:t>
    </dgm:pt>
    <dgm:pt modelId="{EFCFF7BC-2D56-40BB-A303-3EBA8F5D2815}" type="sibTrans" cxnId="{F6B09970-FDE4-42FB-9D58-C96614EA9C62}">
      <dgm:prSet/>
      <dgm:spPr/>
      <dgm:t>
        <a:bodyPr/>
        <a:lstStyle/>
        <a:p>
          <a:endParaRPr lang="en-US"/>
        </a:p>
      </dgm:t>
    </dgm:pt>
    <dgm:pt modelId="{1894FC5C-0576-4E3C-B52B-46CB79A00F92}">
      <dgm:prSet phldrT="[Text]"/>
      <dgm:spPr/>
      <dgm:t>
        <a:bodyPr/>
        <a:lstStyle/>
        <a:p>
          <a:r>
            <a:rPr lang="en-US" dirty="0" smtClean="0"/>
            <a:t>Instances</a:t>
          </a:r>
          <a:endParaRPr lang="en-US" dirty="0"/>
        </a:p>
      </dgm:t>
    </dgm:pt>
    <dgm:pt modelId="{52B598BD-4386-49EC-86CD-253660F4FF4D}" type="parTrans" cxnId="{946526CD-2639-44B1-BEAF-B693578354E2}">
      <dgm:prSet/>
      <dgm:spPr/>
      <dgm:t>
        <a:bodyPr/>
        <a:lstStyle/>
        <a:p>
          <a:endParaRPr lang="en-US"/>
        </a:p>
      </dgm:t>
    </dgm:pt>
    <dgm:pt modelId="{B7E4005F-E754-484B-A2C0-0D99B7B739D6}" type="sibTrans" cxnId="{946526CD-2639-44B1-BEAF-B693578354E2}">
      <dgm:prSet/>
      <dgm:spPr/>
      <dgm:t>
        <a:bodyPr/>
        <a:lstStyle/>
        <a:p>
          <a:endParaRPr lang="en-US"/>
        </a:p>
      </dgm:t>
    </dgm:pt>
    <dgm:pt modelId="{0099C62C-F6BE-4A1B-8777-AE8800748311}">
      <dgm:prSet phldrT="[Text]"/>
      <dgm:spPr/>
      <dgm:t>
        <a:bodyPr/>
        <a:lstStyle/>
        <a:p>
          <a:r>
            <a:rPr lang="en-US" dirty="0" smtClean="0"/>
            <a:t>Instances</a:t>
          </a:r>
          <a:endParaRPr lang="en-US" dirty="0"/>
        </a:p>
      </dgm:t>
    </dgm:pt>
    <dgm:pt modelId="{18A90425-9539-474A-8472-3C5EEDE56921}" type="parTrans" cxnId="{054FA37B-052E-42BE-B5CC-03676D042CE8}">
      <dgm:prSet/>
      <dgm:spPr/>
      <dgm:t>
        <a:bodyPr/>
        <a:lstStyle/>
        <a:p>
          <a:endParaRPr lang="en-US"/>
        </a:p>
      </dgm:t>
    </dgm:pt>
    <dgm:pt modelId="{8DC27F83-EE47-4569-915E-CF499BF05E8D}" type="sibTrans" cxnId="{054FA37B-052E-42BE-B5CC-03676D042CE8}">
      <dgm:prSet/>
      <dgm:spPr/>
      <dgm:t>
        <a:bodyPr/>
        <a:lstStyle/>
        <a:p>
          <a:endParaRPr lang="en-US"/>
        </a:p>
      </dgm:t>
    </dgm:pt>
    <dgm:pt modelId="{A0438AF3-5859-462D-AA6A-8A6B3260A11F}">
      <dgm:prSet phldrT="[Text]"/>
      <dgm:spPr/>
      <dgm:t>
        <a:bodyPr/>
        <a:lstStyle/>
        <a:p>
          <a:r>
            <a:rPr lang="en-US" dirty="0" smtClean="0"/>
            <a:t>Physical Devices</a:t>
          </a:r>
          <a:endParaRPr lang="en-US" dirty="0"/>
        </a:p>
      </dgm:t>
    </dgm:pt>
    <dgm:pt modelId="{37C0578E-A54E-4B14-B837-85F235EFD9CA}" type="parTrans" cxnId="{9AE078A8-644E-4B6F-9B9D-9C78F6D4FF52}">
      <dgm:prSet/>
      <dgm:spPr/>
      <dgm:t>
        <a:bodyPr/>
        <a:lstStyle/>
        <a:p>
          <a:endParaRPr lang="en-US"/>
        </a:p>
      </dgm:t>
    </dgm:pt>
    <dgm:pt modelId="{85B465A0-AAAC-4BB4-A286-D13DD5F6642B}" type="sibTrans" cxnId="{9AE078A8-644E-4B6F-9B9D-9C78F6D4FF52}">
      <dgm:prSet/>
      <dgm:spPr/>
      <dgm:t>
        <a:bodyPr/>
        <a:lstStyle/>
        <a:p>
          <a:endParaRPr lang="en-US"/>
        </a:p>
      </dgm:t>
    </dgm:pt>
    <dgm:pt modelId="{6C2F84D6-C872-4C4C-8FE0-46E003537B66}">
      <dgm:prSet phldrT="[Text]"/>
      <dgm:spPr/>
      <dgm:t>
        <a:bodyPr/>
        <a:lstStyle/>
        <a:p>
          <a:r>
            <a:rPr lang="en-US" dirty="0" smtClean="0"/>
            <a:t>Physical Devices</a:t>
          </a:r>
          <a:endParaRPr lang="en-US" dirty="0"/>
        </a:p>
      </dgm:t>
    </dgm:pt>
    <dgm:pt modelId="{26AA6316-EE15-40A7-9EB3-3E291FEAED6B}" type="parTrans" cxnId="{EEDE037E-04B7-4CFE-981F-27ABCB8BFE86}">
      <dgm:prSet/>
      <dgm:spPr/>
      <dgm:t>
        <a:bodyPr/>
        <a:lstStyle/>
        <a:p>
          <a:endParaRPr lang="en-US"/>
        </a:p>
      </dgm:t>
    </dgm:pt>
    <dgm:pt modelId="{6108D198-6F3B-4419-B797-0D9E12D0626D}" type="sibTrans" cxnId="{EEDE037E-04B7-4CFE-981F-27ABCB8BFE86}">
      <dgm:prSet/>
      <dgm:spPr/>
      <dgm:t>
        <a:bodyPr/>
        <a:lstStyle/>
        <a:p>
          <a:endParaRPr lang="en-US"/>
        </a:p>
      </dgm:t>
    </dgm:pt>
    <dgm:pt modelId="{311B6BCC-0C77-46E4-B562-76F771DCEFEE}">
      <dgm:prSet phldrT="[Text]"/>
      <dgm:spPr/>
      <dgm:t>
        <a:bodyPr/>
        <a:lstStyle/>
        <a:p>
          <a:r>
            <a:rPr lang="en-US" dirty="0" smtClean="0"/>
            <a:t>Physical Devices</a:t>
          </a:r>
          <a:endParaRPr lang="en-US" dirty="0"/>
        </a:p>
      </dgm:t>
    </dgm:pt>
    <dgm:pt modelId="{9059C67B-7BC2-4F36-888E-4C6AAD897965}" type="parTrans" cxnId="{9F65F339-4053-4A39-9579-7CAC35F5D267}">
      <dgm:prSet/>
      <dgm:spPr/>
      <dgm:t>
        <a:bodyPr/>
        <a:lstStyle/>
        <a:p>
          <a:endParaRPr lang="en-US"/>
        </a:p>
      </dgm:t>
    </dgm:pt>
    <dgm:pt modelId="{308EAE42-6348-4110-951B-B5111513E0BC}" type="sibTrans" cxnId="{9F65F339-4053-4A39-9579-7CAC35F5D267}">
      <dgm:prSet/>
      <dgm:spPr/>
      <dgm:t>
        <a:bodyPr/>
        <a:lstStyle/>
        <a:p>
          <a:endParaRPr lang="en-US"/>
        </a:p>
      </dgm:t>
    </dgm:pt>
    <dgm:pt modelId="{A93C9015-7B45-423A-A4B4-68983037DCD4}">
      <dgm:prSet phldrT="[Text]"/>
      <dgm:spPr/>
      <dgm:t>
        <a:bodyPr/>
        <a:lstStyle/>
        <a:p>
          <a:r>
            <a:rPr lang="en-US" dirty="0" smtClean="0"/>
            <a:t>Logical Device</a:t>
          </a:r>
          <a:endParaRPr lang="en-US" dirty="0"/>
        </a:p>
      </dgm:t>
    </dgm:pt>
    <dgm:pt modelId="{07DE8E8D-FC1C-47DF-831E-7102CA352A55}" type="parTrans" cxnId="{34D5E608-B835-4A68-A1FB-F941AB3616AE}">
      <dgm:prSet/>
      <dgm:spPr/>
      <dgm:t>
        <a:bodyPr/>
        <a:lstStyle/>
        <a:p>
          <a:endParaRPr lang="en-US"/>
        </a:p>
      </dgm:t>
    </dgm:pt>
    <dgm:pt modelId="{20B9D252-7FAA-4E99-9D1E-452FAB46B308}" type="sibTrans" cxnId="{34D5E608-B835-4A68-A1FB-F941AB3616AE}">
      <dgm:prSet/>
      <dgm:spPr/>
      <dgm:t>
        <a:bodyPr/>
        <a:lstStyle/>
        <a:p>
          <a:endParaRPr lang="en-US"/>
        </a:p>
      </dgm:t>
    </dgm:pt>
    <dgm:pt modelId="{DE4877D2-0D34-4A7B-A5E2-F0DD4C9E26A3}">
      <dgm:prSet phldrT="[Text]"/>
      <dgm:spPr/>
      <dgm:t>
        <a:bodyPr/>
        <a:lstStyle/>
        <a:p>
          <a:r>
            <a:rPr lang="en-US" dirty="0" smtClean="0"/>
            <a:t>Logical Device</a:t>
          </a:r>
          <a:endParaRPr lang="en-US" dirty="0"/>
        </a:p>
      </dgm:t>
    </dgm:pt>
    <dgm:pt modelId="{E27A7D56-D94F-4B7E-8DC9-3BA7C21EF1D8}" type="parTrans" cxnId="{4E4A5EFA-AF4A-4797-8864-12F8086E3777}">
      <dgm:prSet/>
      <dgm:spPr/>
      <dgm:t>
        <a:bodyPr/>
        <a:lstStyle/>
        <a:p>
          <a:endParaRPr lang="en-US"/>
        </a:p>
      </dgm:t>
    </dgm:pt>
    <dgm:pt modelId="{8100390D-E310-4886-B0B8-C318DD5F3FF6}" type="sibTrans" cxnId="{4E4A5EFA-AF4A-4797-8864-12F8086E3777}">
      <dgm:prSet/>
      <dgm:spPr/>
      <dgm:t>
        <a:bodyPr/>
        <a:lstStyle/>
        <a:p>
          <a:endParaRPr lang="en-US"/>
        </a:p>
      </dgm:t>
    </dgm:pt>
    <dgm:pt modelId="{0D9740E6-4CB3-4C73-8148-383339A1943D}">
      <dgm:prSet phldrT="[Text]"/>
      <dgm:spPr/>
      <dgm:t>
        <a:bodyPr/>
        <a:lstStyle/>
        <a:p>
          <a:r>
            <a:rPr lang="en-US" dirty="0" smtClean="0"/>
            <a:t>Logical Devices</a:t>
          </a:r>
          <a:endParaRPr lang="en-US" dirty="0"/>
        </a:p>
      </dgm:t>
    </dgm:pt>
    <dgm:pt modelId="{2E2F161F-A593-47A0-876D-2413D0E893BB}" type="parTrans" cxnId="{69F9FF90-B895-4897-AC0A-55E810A4207B}">
      <dgm:prSet/>
      <dgm:spPr/>
      <dgm:t>
        <a:bodyPr/>
        <a:lstStyle/>
        <a:p>
          <a:endParaRPr lang="en-US"/>
        </a:p>
      </dgm:t>
    </dgm:pt>
    <dgm:pt modelId="{B3F57F7F-4B39-41F3-B58A-B31750176C62}" type="sibTrans" cxnId="{69F9FF90-B895-4897-AC0A-55E810A4207B}">
      <dgm:prSet/>
      <dgm:spPr/>
      <dgm:t>
        <a:bodyPr/>
        <a:lstStyle/>
        <a:p>
          <a:endParaRPr lang="en-US"/>
        </a:p>
      </dgm:t>
    </dgm:pt>
    <dgm:pt modelId="{689715D7-906E-436A-91D8-1D291CE2C04A}">
      <dgm:prSet phldrT="[Text]"/>
      <dgm:spPr/>
      <dgm:t>
        <a:bodyPr/>
        <a:lstStyle/>
        <a:p>
          <a:r>
            <a:rPr lang="en-US" dirty="0" smtClean="0"/>
            <a:t>Logical Devices</a:t>
          </a:r>
          <a:endParaRPr lang="en-US" dirty="0"/>
        </a:p>
      </dgm:t>
    </dgm:pt>
    <dgm:pt modelId="{E5672981-2471-4ACD-868C-4A1D6C9BD37C}" type="parTrans" cxnId="{772D4034-2BE7-4C0D-AB08-2471186E6675}">
      <dgm:prSet/>
      <dgm:spPr/>
      <dgm:t>
        <a:bodyPr/>
        <a:lstStyle/>
        <a:p>
          <a:endParaRPr lang="en-US"/>
        </a:p>
      </dgm:t>
    </dgm:pt>
    <dgm:pt modelId="{21C84634-6544-4347-B8D1-CD6B4DD99B34}" type="sibTrans" cxnId="{772D4034-2BE7-4C0D-AB08-2471186E6675}">
      <dgm:prSet/>
      <dgm:spPr/>
      <dgm:t>
        <a:bodyPr/>
        <a:lstStyle/>
        <a:p>
          <a:endParaRPr lang="en-US"/>
        </a:p>
      </dgm:t>
    </dgm:pt>
    <dgm:pt modelId="{706B85D4-1FE6-433B-951B-F72578D9B84B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D5A06B10-2D1C-452D-96B4-A5A02AC029CC}" type="parTrans" cxnId="{183CE089-F7B5-4D9B-A73F-A3E9094DDA57}">
      <dgm:prSet/>
      <dgm:spPr/>
      <dgm:t>
        <a:bodyPr/>
        <a:lstStyle/>
        <a:p>
          <a:endParaRPr lang="en-US"/>
        </a:p>
      </dgm:t>
    </dgm:pt>
    <dgm:pt modelId="{B23145FB-0CE8-43BA-8DF6-E16F0FEC813D}" type="sibTrans" cxnId="{183CE089-F7B5-4D9B-A73F-A3E9094DDA57}">
      <dgm:prSet/>
      <dgm:spPr/>
      <dgm:t>
        <a:bodyPr/>
        <a:lstStyle/>
        <a:p>
          <a:endParaRPr lang="en-US"/>
        </a:p>
      </dgm:t>
    </dgm:pt>
    <dgm:pt modelId="{C35DD4FE-A668-4605-8DF9-D781ECCDC873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8A097280-BF90-4B9A-8286-603CF5C95BB4}" type="parTrans" cxnId="{7CB1E6A9-62A8-477B-A21D-A5B81101343E}">
      <dgm:prSet/>
      <dgm:spPr/>
      <dgm:t>
        <a:bodyPr/>
        <a:lstStyle/>
        <a:p>
          <a:endParaRPr lang="en-US"/>
        </a:p>
      </dgm:t>
    </dgm:pt>
    <dgm:pt modelId="{9BF61F69-8E5C-4D02-A25F-22B37D7AD923}" type="sibTrans" cxnId="{7CB1E6A9-62A8-477B-A21D-A5B81101343E}">
      <dgm:prSet/>
      <dgm:spPr/>
      <dgm:t>
        <a:bodyPr/>
        <a:lstStyle/>
        <a:p>
          <a:endParaRPr lang="en-US"/>
        </a:p>
      </dgm:t>
    </dgm:pt>
    <dgm:pt modelId="{376FBA94-D337-4A0C-A5CE-C462561A8EC7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FE09BB42-4F81-4BA5-A993-D16C465B66B6}" type="parTrans" cxnId="{0970F3C5-C0CC-4239-80C5-854479170977}">
      <dgm:prSet/>
      <dgm:spPr/>
      <dgm:t>
        <a:bodyPr/>
        <a:lstStyle/>
        <a:p>
          <a:endParaRPr lang="en-US"/>
        </a:p>
      </dgm:t>
    </dgm:pt>
    <dgm:pt modelId="{323E4987-C887-4B1B-8286-0D9ACCF22F9F}" type="sibTrans" cxnId="{0970F3C5-C0CC-4239-80C5-854479170977}">
      <dgm:prSet/>
      <dgm:spPr/>
      <dgm:t>
        <a:bodyPr/>
        <a:lstStyle/>
        <a:p>
          <a:endParaRPr lang="en-US"/>
        </a:p>
      </dgm:t>
    </dgm:pt>
    <dgm:pt modelId="{F08B2BF5-1695-44ED-8BDB-D81951E4EA87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33229ACF-FB58-4916-BEBD-470186DB527A}" type="parTrans" cxnId="{88653159-083B-4E93-A8C8-39D0A2264B62}">
      <dgm:prSet/>
      <dgm:spPr/>
      <dgm:t>
        <a:bodyPr/>
        <a:lstStyle/>
        <a:p>
          <a:endParaRPr lang="en-US"/>
        </a:p>
      </dgm:t>
    </dgm:pt>
    <dgm:pt modelId="{DAF3C15E-ABEF-4171-8C76-4C44817A5E4E}" type="sibTrans" cxnId="{88653159-083B-4E93-A8C8-39D0A2264B62}">
      <dgm:prSet/>
      <dgm:spPr/>
      <dgm:t>
        <a:bodyPr/>
        <a:lstStyle/>
        <a:p>
          <a:endParaRPr lang="en-US"/>
        </a:p>
      </dgm:t>
    </dgm:pt>
    <dgm:pt modelId="{296F8C94-3AE7-46FE-9E87-D6C62FE2C8E7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DEB9014B-8C69-4888-82ED-5AE8A56DE02B}" type="parTrans" cxnId="{207F6064-4CDB-4117-9117-CAC3249B7212}">
      <dgm:prSet/>
      <dgm:spPr/>
      <dgm:t>
        <a:bodyPr/>
        <a:lstStyle/>
        <a:p>
          <a:endParaRPr lang="en-US"/>
        </a:p>
      </dgm:t>
    </dgm:pt>
    <dgm:pt modelId="{7461BA76-BA43-4BD7-97B2-7F665F00F3BE}" type="sibTrans" cxnId="{207F6064-4CDB-4117-9117-CAC3249B7212}">
      <dgm:prSet/>
      <dgm:spPr/>
      <dgm:t>
        <a:bodyPr/>
        <a:lstStyle/>
        <a:p>
          <a:endParaRPr lang="en-US"/>
        </a:p>
      </dgm:t>
    </dgm:pt>
    <dgm:pt modelId="{58EC65F1-FA0F-4B57-AE99-9FFA0261916F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DEC75009-2960-4598-9824-BC10E0C7FF7E}" type="parTrans" cxnId="{6BE8390B-6413-4BE0-A1A2-F5292C05F10D}">
      <dgm:prSet/>
      <dgm:spPr/>
      <dgm:t>
        <a:bodyPr/>
        <a:lstStyle/>
        <a:p>
          <a:endParaRPr lang="en-US"/>
        </a:p>
      </dgm:t>
    </dgm:pt>
    <dgm:pt modelId="{B86B1F06-6320-4C19-9305-1F1297E2E816}" type="sibTrans" cxnId="{6BE8390B-6413-4BE0-A1A2-F5292C05F10D}">
      <dgm:prSet/>
      <dgm:spPr/>
      <dgm:t>
        <a:bodyPr/>
        <a:lstStyle/>
        <a:p>
          <a:endParaRPr lang="en-US"/>
        </a:p>
      </dgm:t>
    </dgm:pt>
    <dgm:pt modelId="{FE248CBE-851B-41C4-B8F6-33F2859AD836}" type="pres">
      <dgm:prSet presAssocID="{C2C7D8FD-70AF-4F9E-A6BE-952BAAB7661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0F1FCE-7BEF-4440-B11D-5034DEDA490B}" type="pres">
      <dgm:prSet presAssocID="{1CBA84F3-F09E-4B43-9E8A-216C2DB7EE50}" presName="vertOne" presStyleCnt="0"/>
      <dgm:spPr/>
    </dgm:pt>
    <dgm:pt modelId="{6C4DB7CB-2563-4B97-9BD3-C703A7B2A9EF}" type="pres">
      <dgm:prSet presAssocID="{1CBA84F3-F09E-4B43-9E8A-216C2DB7EE5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2E28A-D12C-439B-889D-15E4128A23ED}" type="pres">
      <dgm:prSet presAssocID="{1CBA84F3-F09E-4B43-9E8A-216C2DB7EE50}" presName="parTransOne" presStyleCnt="0"/>
      <dgm:spPr/>
    </dgm:pt>
    <dgm:pt modelId="{6DB1D17F-9187-4EBF-BBC2-94B0914037D9}" type="pres">
      <dgm:prSet presAssocID="{1CBA84F3-F09E-4B43-9E8A-216C2DB7EE50}" presName="horzOne" presStyleCnt="0"/>
      <dgm:spPr/>
    </dgm:pt>
    <dgm:pt modelId="{480EC2B2-4471-4542-AC65-C6CEC3CAA222}" type="pres">
      <dgm:prSet presAssocID="{1894FC5C-0576-4E3C-B52B-46CB79A00F92}" presName="vertTwo" presStyleCnt="0"/>
      <dgm:spPr/>
    </dgm:pt>
    <dgm:pt modelId="{C53465B4-A1F2-476E-BA22-B89A4F483C35}" type="pres">
      <dgm:prSet presAssocID="{1894FC5C-0576-4E3C-B52B-46CB79A00F9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DC6561-6FC3-457A-80EC-FF3AD7E7D589}" type="pres">
      <dgm:prSet presAssocID="{1894FC5C-0576-4E3C-B52B-46CB79A00F92}" presName="parTransTwo" presStyleCnt="0"/>
      <dgm:spPr/>
    </dgm:pt>
    <dgm:pt modelId="{2C3E533E-EA32-47D0-8110-9FCE8E81B2DE}" type="pres">
      <dgm:prSet presAssocID="{1894FC5C-0576-4E3C-B52B-46CB79A00F92}" presName="horzTwo" presStyleCnt="0"/>
      <dgm:spPr/>
    </dgm:pt>
    <dgm:pt modelId="{8C2253BB-2C2B-4357-A467-F78F1B1A1E56}" type="pres">
      <dgm:prSet presAssocID="{311B6BCC-0C77-46E4-B562-76F771DCEFEE}" presName="vertThree" presStyleCnt="0"/>
      <dgm:spPr/>
    </dgm:pt>
    <dgm:pt modelId="{2A88A565-49D9-4857-9ABC-01B39E5C9ECB}" type="pres">
      <dgm:prSet presAssocID="{311B6BCC-0C77-46E4-B562-76F771DCEFEE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D89C9-30C3-4D04-B416-8854B9E39D3D}" type="pres">
      <dgm:prSet presAssocID="{311B6BCC-0C77-46E4-B562-76F771DCEFEE}" presName="parTransThree" presStyleCnt="0"/>
      <dgm:spPr/>
    </dgm:pt>
    <dgm:pt modelId="{95D4EDD2-DA7F-426A-80B1-CC1D5966F6B7}" type="pres">
      <dgm:prSet presAssocID="{311B6BCC-0C77-46E4-B562-76F771DCEFEE}" presName="horzThree" presStyleCnt="0"/>
      <dgm:spPr/>
    </dgm:pt>
    <dgm:pt modelId="{8AB343D6-59F8-4BC8-A9A8-7CF2CE7D82C5}" type="pres">
      <dgm:prSet presAssocID="{A93C9015-7B45-423A-A4B4-68983037DCD4}" presName="vertFour" presStyleCnt="0">
        <dgm:presLayoutVars>
          <dgm:chPref val="3"/>
        </dgm:presLayoutVars>
      </dgm:prSet>
      <dgm:spPr/>
    </dgm:pt>
    <dgm:pt modelId="{58717358-6A61-4704-9293-6202C8D986BD}" type="pres">
      <dgm:prSet presAssocID="{A93C9015-7B45-423A-A4B4-68983037DCD4}" presName="txFour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8F1C30-38BA-47CC-83E2-325D466CFA7A}" type="pres">
      <dgm:prSet presAssocID="{A93C9015-7B45-423A-A4B4-68983037DCD4}" presName="parTransFour" presStyleCnt="0"/>
      <dgm:spPr/>
    </dgm:pt>
    <dgm:pt modelId="{42058961-AA65-4A9F-AB7C-068BF4AAB7D3}" type="pres">
      <dgm:prSet presAssocID="{A93C9015-7B45-423A-A4B4-68983037DCD4}" presName="horzFour" presStyleCnt="0"/>
      <dgm:spPr/>
    </dgm:pt>
    <dgm:pt modelId="{975C1A43-CCC5-4741-96D9-FE7AE4B07721}" type="pres">
      <dgm:prSet presAssocID="{C35DD4FE-A668-4605-8DF9-D781ECCDC873}" presName="vertFour" presStyleCnt="0">
        <dgm:presLayoutVars>
          <dgm:chPref val="3"/>
        </dgm:presLayoutVars>
      </dgm:prSet>
      <dgm:spPr/>
    </dgm:pt>
    <dgm:pt modelId="{52DF35D6-E9B2-452B-8910-3EAE994D8E5E}" type="pres">
      <dgm:prSet presAssocID="{C35DD4FE-A668-4605-8DF9-D781ECCDC873}" presName="txFour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B189CA-1AD2-4B83-80DB-F7457C697694}" type="pres">
      <dgm:prSet presAssocID="{C35DD4FE-A668-4605-8DF9-D781ECCDC873}" presName="horzFour" presStyleCnt="0"/>
      <dgm:spPr/>
    </dgm:pt>
    <dgm:pt modelId="{7588FC67-AAE4-4C41-935D-07E8F32ECE40}" type="pres">
      <dgm:prSet presAssocID="{9BF61F69-8E5C-4D02-A25F-22B37D7AD923}" presName="sibSpaceFour" presStyleCnt="0"/>
      <dgm:spPr/>
    </dgm:pt>
    <dgm:pt modelId="{56799AE5-59BA-47D0-91F6-6AF59E73B492}" type="pres">
      <dgm:prSet presAssocID="{376FBA94-D337-4A0C-A5CE-C462561A8EC7}" presName="vertFour" presStyleCnt="0">
        <dgm:presLayoutVars>
          <dgm:chPref val="3"/>
        </dgm:presLayoutVars>
      </dgm:prSet>
      <dgm:spPr/>
    </dgm:pt>
    <dgm:pt modelId="{9CD8657D-4003-4450-8DC0-D7B7317B02C1}" type="pres">
      <dgm:prSet presAssocID="{376FBA94-D337-4A0C-A5CE-C462561A8EC7}" presName="txFour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E9C27-2F44-44A2-B234-D4611AB84BDC}" type="pres">
      <dgm:prSet presAssocID="{376FBA94-D337-4A0C-A5CE-C462561A8EC7}" presName="horzFour" presStyleCnt="0"/>
      <dgm:spPr/>
    </dgm:pt>
    <dgm:pt modelId="{6B1570EF-426E-4375-AF8C-57FACD849A0D}" type="pres">
      <dgm:prSet presAssocID="{20B9D252-7FAA-4E99-9D1E-452FAB46B308}" presName="sibSpaceFour" presStyleCnt="0"/>
      <dgm:spPr/>
    </dgm:pt>
    <dgm:pt modelId="{D61F5E60-54F0-4153-86E8-516AE99A65E7}" type="pres">
      <dgm:prSet presAssocID="{DE4877D2-0D34-4A7B-A5E2-F0DD4C9E26A3}" presName="vertFour" presStyleCnt="0">
        <dgm:presLayoutVars>
          <dgm:chPref val="3"/>
        </dgm:presLayoutVars>
      </dgm:prSet>
      <dgm:spPr/>
    </dgm:pt>
    <dgm:pt modelId="{7702A99B-6089-4FC2-B03C-1989B275FD46}" type="pres">
      <dgm:prSet presAssocID="{DE4877D2-0D34-4A7B-A5E2-F0DD4C9E26A3}" presName="txFour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16217-7C00-4BEE-AC19-9E602071F47D}" type="pres">
      <dgm:prSet presAssocID="{DE4877D2-0D34-4A7B-A5E2-F0DD4C9E26A3}" presName="parTransFour" presStyleCnt="0"/>
      <dgm:spPr/>
    </dgm:pt>
    <dgm:pt modelId="{4C39C5D4-BFAE-4F0C-A46C-5ECC785D8E96}" type="pres">
      <dgm:prSet presAssocID="{DE4877D2-0D34-4A7B-A5E2-F0DD4C9E26A3}" presName="horzFour" presStyleCnt="0"/>
      <dgm:spPr/>
    </dgm:pt>
    <dgm:pt modelId="{47CFF191-EEDF-4822-929A-7E6C2FC41FA7}" type="pres">
      <dgm:prSet presAssocID="{F08B2BF5-1695-44ED-8BDB-D81951E4EA87}" presName="vertFour" presStyleCnt="0">
        <dgm:presLayoutVars>
          <dgm:chPref val="3"/>
        </dgm:presLayoutVars>
      </dgm:prSet>
      <dgm:spPr/>
    </dgm:pt>
    <dgm:pt modelId="{EE2BF188-28CA-4FB2-8E3D-CBD3B4A053E5}" type="pres">
      <dgm:prSet presAssocID="{F08B2BF5-1695-44ED-8BDB-D81951E4EA87}" presName="txFour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A78F1-01F8-480E-AC74-7B798468D39C}" type="pres">
      <dgm:prSet presAssocID="{F08B2BF5-1695-44ED-8BDB-D81951E4EA87}" presName="horzFour" presStyleCnt="0"/>
      <dgm:spPr/>
    </dgm:pt>
    <dgm:pt modelId="{D575586C-9133-4982-AB51-9F0693CB12FD}" type="pres">
      <dgm:prSet presAssocID="{308EAE42-6348-4110-951B-B5111513E0BC}" presName="sibSpaceThree" presStyleCnt="0"/>
      <dgm:spPr/>
    </dgm:pt>
    <dgm:pt modelId="{1E703D86-1A68-49E6-A640-2F6141E4AA43}" type="pres">
      <dgm:prSet presAssocID="{6C2F84D6-C872-4C4C-8FE0-46E003537B66}" presName="vertThree" presStyleCnt="0"/>
      <dgm:spPr/>
    </dgm:pt>
    <dgm:pt modelId="{193D0561-5CE2-49D3-8E50-DBB66545F3D6}" type="pres">
      <dgm:prSet presAssocID="{6C2F84D6-C872-4C4C-8FE0-46E003537B6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3E8486-5E66-402D-B3A1-FCC6031E05AD}" type="pres">
      <dgm:prSet presAssocID="{6C2F84D6-C872-4C4C-8FE0-46E003537B66}" presName="parTransThree" presStyleCnt="0"/>
      <dgm:spPr/>
    </dgm:pt>
    <dgm:pt modelId="{0872DE84-79AF-4ABC-8F2C-7A3ABEB90568}" type="pres">
      <dgm:prSet presAssocID="{6C2F84D6-C872-4C4C-8FE0-46E003537B66}" presName="horzThree" presStyleCnt="0"/>
      <dgm:spPr/>
    </dgm:pt>
    <dgm:pt modelId="{8ABE8437-A6FB-4EE9-883A-102A95394CDA}" type="pres">
      <dgm:prSet presAssocID="{0D9740E6-4CB3-4C73-8148-383339A1943D}" presName="vertFour" presStyleCnt="0">
        <dgm:presLayoutVars>
          <dgm:chPref val="3"/>
        </dgm:presLayoutVars>
      </dgm:prSet>
      <dgm:spPr/>
    </dgm:pt>
    <dgm:pt modelId="{C8D48970-E453-4D14-A3BB-D0BB6F1503DD}" type="pres">
      <dgm:prSet presAssocID="{0D9740E6-4CB3-4C73-8148-383339A1943D}" presName="txFour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9F36F9-D380-4839-8326-39438334780E}" type="pres">
      <dgm:prSet presAssocID="{0D9740E6-4CB3-4C73-8148-383339A1943D}" presName="parTransFour" presStyleCnt="0"/>
      <dgm:spPr/>
    </dgm:pt>
    <dgm:pt modelId="{AB4B01E4-7D0C-4325-8862-2D807D883952}" type="pres">
      <dgm:prSet presAssocID="{0D9740E6-4CB3-4C73-8148-383339A1943D}" presName="horzFour" presStyleCnt="0"/>
      <dgm:spPr/>
    </dgm:pt>
    <dgm:pt modelId="{4B448E22-BAC2-42AF-A3D9-52EF34577A9A}" type="pres">
      <dgm:prSet presAssocID="{296F8C94-3AE7-46FE-9E87-D6C62FE2C8E7}" presName="vertFour" presStyleCnt="0">
        <dgm:presLayoutVars>
          <dgm:chPref val="3"/>
        </dgm:presLayoutVars>
      </dgm:prSet>
      <dgm:spPr/>
    </dgm:pt>
    <dgm:pt modelId="{AB552DDB-C46D-4BD1-8834-4E713D4D9013}" type="pres">
      <dgm:prSet presAssocID="{296F8C94-3AE7-46FE-9E87-D6C62FE2C8E7}" presName="txFour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8466D5-BB92-40A6-A053-FCEF66CB13B6}" type="pres">
      <dgm:prSet presAssocID="{296F8C94-3AE7-46FE-9E87-D6C62FE2C8E7}" presName="horzFour" presStyleCnt="0"/>
      <dgm:spPr/>
    </dgm:pt>
    <dgm:pt modelId="{A020DB8D-E9A6-460C-87F7-B5E8A65ECCA0}" type="pres">
      <dgm:prSet presAssocID="{7461BA76-BA43-4BD7-97B2-7F665F00F3BE}" presName="sibSpaceFour" presStyleCnt="0"/>
      <dgm:spPr/>
    </dgm:pt>
    <dgm:pt modelId="{C2CFDF81-B82D-420F-8E0C-30C86D923F20}" type="pres">
      <dgm:prSet presAssocID="{58EC65F1-FA0F-4B57-AE99-9FFA0261916F}" presName="vertFour" presStyleCnt="0">
        <dgm:presLayoutVars>
          <dgm:chPref val="3"/>
        </dgm:presLayoutVars>
      </dgm:prSet>
      <dgm:spPr/>
    </dgm:pt>
    <dgm:pt modelId="{27155D41-817A-4D2B-B54C-D9ABB10DE3AC}" type="pres">
      <dgm:prSet presAssocID="{58EC65F1-FA0F-4B57-AE99-9FFA0261916F}" presName="txFour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30BFC-7CA7-4BA9-BFED-E7570AB29EBB}" type="pres">
      <dgm:prSet presAssocID="{58EC65F1-FA0F-4B57-AE99-9FFA0261916F}" presName="horzFour" presStyleCnt="0"/>
      <dgm:spPr/>
    </dgm:pt>
    <dgm:pt modelId="{F019D976-944B-4CDA-8A5A-E991245BC0FB}" type="pres">
      <dgm:prSet presAssocID="{B7E4005F-E754-484B-A2C0-0D99B7B739D6}" presName="sibSpaceTwo" presStyleCnt="0"/>
      <dgm:spPr/>
    </dgm:pt>
    <dgm:pt modelId="{D1A8E553-CC0B-41EA-9542-E2E2AB52E2F4}" type="pres">
      <dgm:prSet presAssocID="{0099C62C-F6BE-4A1B-8777-AE8800748311}" presName="vertTwo" presStyleCnt="0"/>
      <dgm:spPr/>
    </dgm:pt>
    <dgm:pt modelId="{28A100F2-6AB0-4B88-AE5D-4BEEA5DA626F}" type="pres">
      <dgm:prSet presAssocID="{0099C62C-F6BE-4A1B-8777-AE880074831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F1B797-1143-496B-969E-03AF05651BA9}" type="pres">
      <dgm:prSet presAssocID="{0099C62C-F6BE-4A1B-8777-AE8800748311}" presName="parTransTwo" presStyleCnt="0"/>
      <dgm:spPr/>
    </dgm:pt>
    <dgm:pt modelId="{43A105B9-E5F2-4EA8-AC64-F478202C54FF}" type="pres">
      <dgm:prSet presAssocID="{0099C62C-F6BE-4A1B-8777-AE8800748311}" presName="horzTwo" presStyleCnt="0"/>
      <dgm:spPr/>
    </dgm:pt>
    <dgm:pt modelId="{18E870F0-BDA1-468A-AA80-F89F887361F8}" type="pres">
      <dgm:prSet presAssocID="{A0438AF3-5859-462D-AA6A-8A6B3260A11F}" presName="vertThree" presStyleCnt="0"/>
      <dgm:spPr/>
    </dgm:pt>
    <dgm:pt modelId="{39EB7821-E44C-4762-8727-D3174A4345F7}" type="pres">
      <dgm:prSet presAssocID="{A0438AF3-5859-462D-AA6A-8A6B3260A11F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4FBA8-EAB4-4AE8-8887-5FDE1A7BB6D0}" type="pres">
      <dgm:prSet presAssocID="{A0438AF3-5859-462D-AA6A-8A6B3260A11F}" presName="parTransThree" presStyleCnt="0"/>
      <dgm:spPr/>
    </dgm:pt>
    <dgm:pt modelId="{0B851A59-C3DE-401D-B3C0-329720D7892F}" type="pres">
      <dgm:prSet presAssocID="{A0438AF3-5859-462D-AA6A-8A6B3260A11F}" presName="horzThree" presStyleCnt="0"/>
      <dgm:spPr/>
    </dgm:pt>
    <dgm:pt modelId="{ABEAAF95-18CE-40D4-A246-9D34C517759A}" type="pres">
      <dgm:prSet presAssocID="{689715D7-906E-436A-91D8-1D291CE2C04A}" presName="vertFour" presStyleCnt="0">
        <dgm:presLayoutVars>
          <dgm:chPref val="3"/>
        </dgm:presLayoutVars>
      </dgm:prSet>
      <dgm:spPr/>
    </dgm:pt>
    <dgm:pt modelId="{A9BB1DA0-C0B2-487E-B434-F9A0D60C46C1}" type="pres">
      <dgm:prSet presAssocID="{689715D7-906E-436A-91D8-1D291CE2C04A}" presName="txFour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E50787-3402-4361-9A1C-8CAE4A6A7721}" type="pres">
      <dgm:prSet presAssocID="{689715D7-906E-436A-91D8-1D291CE2C04A}" presName="parTransFour" presStyleCnt="0"/>
      <dgm:spPr/>
    </dgm:pt>
    <dgm:pt modelId="{14AE1F06-A07C-4EA0-9C88-6E0AC2E15F96}" type="pres">
      <dgm:prSet presAssocID="{689715D7-906E-436A-91D8-1D291CE2C04A}" presName="horzFour" presStyleCnt="0"/>
      <dgm:spPr/>
    </dgm:pt>
    <dgm:pt modelId="{E0B4715B-640C-4B2F-A36A-1AD0ECA0E6CB}" type="pres">
      <dgm:prSet presAssocID="{706B85D4-1FE6-433B-951B-F72578D9B84B}" presName="vertFour" presStyleCnt="0">
        <dgm:presLayoutVars>
          <dgm:chPref val="3"/>
        </dgm:presLayoutVars>
      </dgm:prSet>
      <dgm:spPr/>
    </dgm:pt>
    <dgm:pt modelId="{F474BF9B-71A7-4311-ABC2-D6B9AA0A3BAE}" type="pres">
      <dgm:prSet presAssocID="{706B85D4-1FE6-433B-951B-F72578D9B84B}" presName="txFour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771BAD-3FB9-456C-8BDA-0DA29F5D12F2}" type="pres">
      <dgm:prSet presAssocID="{706B85D4-1FE6-433B-951B-F72578D9B84B}" presName="horzFour" presStyleCnt="0"/>
      <dgm:spPr/>
    </dgm:pt>
  </dgm:ptLst>
  <dgm:cxnLst>
    <dgm:cxn modelId="{D71A75DD-352B-470F-A118-A061AEF5C477}" type="presOf" srcId="{F08B2BF5-1695-44ED-8BDB-D81951E4EA87}" destId="{EE2BF188-28CA-4FB2-8E3D-CBD3B4A053E5}" srcOrd="0" destOrd="0" presId="urn:microsoft.com/office/officeart/2005/8/layout/architecture"/>
    <dgm:cxn modelId="{88653159-083B-4E93-A8C8-39D0A2264B62}" srcId="{DE4877D2-0D34-4A7B-A5E2-F0DD4C9E26A3}" destId="{F08B2BF5-1695-44ED-8BDB-D81951E4EA87}" srcOrd="0" destOrd="0" parTransId="{33229ACF-FB58-4916-BEBD-470186DB527A}" sibTransId="{DAF3C15E-ABEF-4171-8C76-4C44817A5E4E}"/>
    <dgm:cxn modelId="{EEDE037E-04B7-4CFE-981F-27ABCB8BFE86}" srcId="{1894FC5C-0576-4E3C-B52B-46CB79A00F92}" destId="{6C2F84D6-C872-4C4C-8FE0-46E003537B66}" srcOrd="1" destOrd="0" parTransId="{26AA6316-EE15-40A7-9EB3-3E291FEAED6B}" sibTransId="{6108D198-6F3B-4419-B797-0D9E12D0626D}"/>
    <dgm:cxn modelId="{B38D3B5D-2B96-437B-ACCA-E2A389A28DB9}" type="presOf" srcId="{376FBA94-D337-4A0C-A5CE-C462561A8EC7}" destId="{9CD8657D-4003-4450-8DC0-D7B7317B02C1}" srcOrd="0" destOrd="0" presId="urn:microsoft.com/office/officeart/2005/8/layout/architecture"/>
    <dgm:cxn modelId="{775D112C-9C9D-4419-8477-C192F9C4AF26}" type="presOf" srcId="{DE4877D2-0D34-4A7B-A5E2-F0DD4C9E26A3}" destId="{7702A99B-6089-4FC2-B03C-1989B275FD46}" srcOrd="0" destOrd="0" presId="urn:microsoft.com/office/officeart/2005/8/layout/architecture"/>
    <dgm:cxn modelId="{6BE8390B-6413-4BE0-A1A2-F5292C05F10D}" srcId="{0D9740E6-4CB3-4C73-8148-383339A1943D}" destId="{58EC65F1-FA0F-4B57-AE99-9FFA0261916F}" srcOrd="1" destOrd="0" parTransId="{DEC75009-2960-4598-9824-BC10E0C7FF7E}" sibTransId="{B86B1F06-6320-4C19-9305-1F1297E2E816}"/>
    <dgm:cxn modelId="{183CE089-F7B5-4D9B-A73F-A3E9094DDA57}" srcId="{689715D7-906E-436A-91D8-1D291CE2C04A}" destId="{706B85D4-1FE6-433B-951B-F72578D9B84B}" srcOrd="0" destOrd="0" parTransId="{D5A06B10-2D1C-452D-96B4-A5A02AC029CC}" sibTransId="{B23145FB-0CE8-43BA-8DF6-E16F0FEC813D}"/>
    <dgm:cxn modelId="{DD4EB743-FE21-480B-BFD5-92FA78A5D56F}" type="presOf" srcId="{1894FC5C-0576-4E3C-B52B-46CB79A00F92}" destId="{C53465B4-A1F2-476E-BA22-B89A4F483C35}" srcOrd="0" destOrd="0" presId="urn:microsoft.com/office/officeart/2005/8/layout/architecture"/>
    <dgm:cxn modelId="{34D5E608-B835-4A68-A1FB-F941AB3616AE}" srcId="{311B6BCC-0C77-46E4-B562-76F771DCEFEE}" destId="{A93C9015-7B45-423A-A4B4-68983037DCD4}" srcOrd="0" destOrd="0" parTransId="{07DE8E8D-FC1C-47DF-831E-7102CA352A55}" sibTransId="{20B9D252-7FAA-4E99-9D1E-452FAB46B308}"/>
    <dgm:cxn modelId="{4E4A5EFA-AF4A-4797-8864-12F8086E3777}" srcId="{311B6BCC-0C77-46E4-B562-76F771DCEFEE}" destId="{DE4877D2-0D34-4A7B-A5E2-F0DD4C9E26A3}" srcOrd="1" destOrd="0" parTransId="{E27A7D56-D94F-4B7E-8DC9-3BA7C21EF1D8}" sibTransId="{8100390D-E310-4886-B0B8-C318DD5F3FF6}"/>
    <dgm:cxn modelId="{0970F3C5-C0CC-4239-80C5-854479170977}" srcId="{A93C9015-7B45-423A-A4B4-68983037DCD4}" destId="{376FBA94-D337-4A0C-A5CE-C462561A8EC7}" srcOrd="1" destOrd="0" parTransId="{FE09BB42-4F81-4BA5-A993-D16C465B66B6}" sibTransId="{323E4987-C887-4B1B-8286-0D9ACCF22F9F}"/>
    <dgm:cxn modelId="{9F65F339-4053-4A39-9579-7CAC35F5D267}" srcId="{1894FC5C-0576-4E3C-B52B-46CB79A00F92}" destId="{311B6BCC-0C77-46E4-B562-76F771DCEFEE}" srcOrd="0" destOrd="0" parTransId="{9059C67B-7BC2-4F36-888E-4C6AAD897965}" sibTransId="{308EAE42-6348-4110-951B-B5111513E0BC}"/>
    <dgm:cxn modelId="{86BCD58F-32A5-4699-8819-D30D8D8D7588}" type="presOf" srcId="{58EC65F1-FA0F-4B57-AE99-9FFA0261916F}" destId="{27155D41-817A-4D2B-B54C-D9ABB10DE3AC}" srcOrd="0" destOrd="0" presId="urn:microsoft.com/office/officeart/2005/8/layout/architecture"/>
    <dgm:cxn modelId="{772D4034-2BE7-4C0D-AB08-2471186E6675}" srcId="{A0438AF3-5859-462D-AA6A-8A6B3260A11F}" destId="{689715D7-906E-436A-91D8-1D291CE2C04A}" srcOrd="0" destOrd="0" parTransId="{E5672981-2471-4ACD-868C-4A1D6C9BD37C}" sibTransId="{21C84634-6544-4347-B8D1-CD6B4DD99B34}"/>
    <dgm:cxn modelId="{207F6064-4CDB-4117-9117-CAC3249B7212}" srcId="{0D9740E6-4CB3-4C73-8148-383339A1943D}" destId="{296F8C94-3AE7-46FE-9E87-D6C62FE2C8E7}" srcOrd="0" destOrd="0" parTransId="{DEB9014B-8C69-4888-82ED-5AE8A56DE02B}" sibTransId="{7461BA76-BA43-4BD7-97B2-7F665F00F3BE}"/>
    <dgm:cxn modelId="{054FA37B-052E-42BE-B5CC-03676D042CE8}" srcId="{1CBA84F3-F09E-4B43-9E8A-216C2DB7EE50}" destId="{0099C62C-F6BE-4A1B-8777-AE8800748311}" srcOrd="1" destOrd="0" parTransId="{18A90425-9539-474A-8472-3C5EEDE56921}" sibTransId="{8DC27F83-EE47-4569-915E-CF499BF05E8D}"/>
    <dgm:cxn modelId="{BAE2689B-DE9A-4A5A-BED8-D7CE09C7ADA3}" type="presOf" srcId="{689715D7-906E-436A-91D8-1D291CE2C04A}" destId="{A9BB1DA0-C0B2-487E-B434-F9A0D60C46C1}" srcOrd="0" destOrd="0" presId="urn:microsoft.com/office/officeart/2005/8/layout/architecture"/>
    <dgm:cxn modelId="{3BFD4B67-8FCB-4365-B422-CF1C60668012}" type="presOf" srcId="{296F8C94-3AE7-46FE-9E87-D6C62FE2C8E7}" destId="{AB552DDB-C46D-4BD1-8834-4E713D4D9013}" srcOrd="0" destOrd="0" presId="urn:microsoft.com/office/officeart/2005/8/layout/architecture"/>
    <dgm:cxn modelId="{A0E67790-59DF-4D93-AB93-0B3AE3CF5705}" type="presOf" srcId="{706B85D4-1FE6-433B-951B-F72578D9B84B}" destId="{F474BF9B-71A7-4311-ABC2-D6B9AA0A3BAE}" srcOrd="0" destOrd="0" presId="urn:microsoft.com/office/officeart/2005/8/layout/architecture"/>
    <dgm:cxn modelId="{69F9FF90-B895-4897-AC0A-55E810A4207B}" srcId="{6C2F84D6-C872-4C4C-8FE0-46E003537B66}" destId="{0D9740E6-4CB3-4C73-8148-383339A1943D}" srcOrd="0" destOrd="0" parTransId="{2E2F161F-A593-47A0-876D-2413D0E893BB}" sibTransId="{B3F57F7F-4B39-41F3-B58A-B31750176C62}"/>
    <dgm:cxn modelId="{CE269066-BF8D-4CAD-A2BD-C148616F5B0A}" type="presOf" srcId="{A0438AF3-5859-462D-AA6A-8A6B3260A11F}" destId="{39EB7821-E44C-4762-8727-D3174A4345F7}" srcOrd="0" destOrd="0" presId="urn:microsoft.com/office/officeart/2005/8/layout/architecture"/>
    <dgm:cxn modelId="{31F6AD78-E036-44D4-A60A-DF401E4D1756}" type="presOf" srcId="{C35DD4FE-A668-4605-8DF9-D781ECCDC873}" destId="{52DF35D6-E9B2-452B-8910-3EAE994D8E5E}" srcOrd="0" destOrd="0" presId="urn:microsoft.com/office/officeart/2005/8/layout/architecture"/>
    <dgm:cxn modelId="{3F4D9E2B-80FB-4DB9-A96B-6CBFD140F950}" type="presOf" srcId="{311B6BCC-0C77-46E4-B562-76F771DCEFEE}" destId="{2A88A565-49D9-4857-9ABC-01B39E5C9ECB}" srcOrd="0" destOrd="0" presId="urn:microsoft.com/office/officeart/2005/8/layout/architecture"/>
    <dgm:cxn modelId="{946526CD-2639-44B1-BEAF-B693578354E2}" srcId="{1CBA84F3-F09E-4B43-9E8A-216C2DB7EE50}" destId="{1894FC5C-0576-4E3C-B52B-46CB79A00F92}" srcOrd="0" destOrd="0" parTransId="{52B598BD-4386-49EC-86CD-253660F4FF4D}" sibTransId="{B7E4005F-E754-484B-A2C0-0D99B7B739D6}"/>
    <dgm:cxn modelId="{00D91CF9-352D-42AD-A0D7-DC1E9B971D17}" type="presOf" srcId="{6C2F84D6-C872-4C4C-8FE0-46E003537B66}" destId="{193D0561-5CE2-49D3-8E50-DBB66545F3D6}" srcOrd="0" destOrd="0" presId="urn:microsoft.com/office/officeart/2005/8/layout/architecture"/>
    <dgm:cxn modelId="{AB9B3A92-3A70-463C-815A-9395941B1C43}" type="presOf" srcId="{0D9740E6-4CB3-4C73-8148-383339A1943D}" destId="{C8D48970-E453-4D14-A3BB-D0BB6F1503DD}" srcOrd="0" destOrd="0" presId="urn:microsoft.com/office/officeart/2005/8/layout/architecture"/>
    <dgm:cxn modelId="{F6B09970-FDE4-42FB-9D58-C96614EA9C62}" srcId="{C2C7D8FD-70AF-4F9E-A6BE-952BAAB76619}" destId="{1CBA84F3-F09E-4B43-9E8A-216C2DB7EE50}" srcOrd="0" destOrd="0" parTransId="{518BD2B4-0D78-4AB3-8A60-FE85205EBDCE}" sibTransId="{EFCFF7BC-2D56-40BB-A303-3EBA8F5D2815}"/>
    <dgm:cxn modelId="{17E67686-9F6D-4827-B895-48A887DB3B43}" type="presOf" srcId="{0099C62C-F6BE-4A1B-8777-AE8800748311}" destId="{28A100F2-6AB0-4B88-AE5D-4BEEA5DA626F}" srcOrd="0" destOrd="0" presId="urn:microsoft.com/office/officeart/2005/8/layout/architecture"/>
    <dgm:cxn modelId="{9AE078A8-644E-4B6F-9B9D-9C78F6D4FF52}" srcId="{0099C62C-F6BE-4A1B-8777-AE8800748311}" destId="{A0438AF3-5859-462D-AA6A-8A6B3260A11F}" srcOrd="0" destOrd="0" parTransId="{37C0578E-A54E-4B14-B837-85F235EFD9CA}" sibTransId="{85B465A0-AAAC-4BB4-A286-D13DD5F6642B}"/>
    <dgm:cxn modelId="{7CB1E6A9-62A8-477B-A21D-A5B81101343E}" srcId="{A93C9015-7B45-423A-A4B4-68983037DCD4}" destId="{C35DD4FE-A668-4605-8DF9-D781ECCDC873}" srcOrd="0" destOrd="0" parTransId="{8A097280-BF90-4B9A-8286-603CF5C95BB4}" sibTransId="{9BF61F69-8E5C-4D02-A25F-22B37D7AD923}"/>
    <dgm:cxn modelId="{3BFD797D-FFF8-4097-80DE-89F579680763}" type="presOf" srcId="{A93C9015-7B45-423A-A4B4-68983037DCD4}" destId="{58717358-6A61-4704-9293-6202C8D986BD}" srcOrd="0" destOrd="0" presId="urn:microsoft.com/office/officeart/2005/8/layout/architecture"/>
    <dgm:cxn modelId="{A972F558-CCC0-49E6-A825-825B6A24646C}" type="presOf" srcId="{1CBA84F3-F09E-4B43-9E8A-216C2DB7EE50}" destId="{6C4DB7CB-2563-4B97-9BD3-C703A7B2A9EF}" srcOrd="0" destOrd="0" presId="urn:microsoft.com/office/officeart/2005/8/layout/architecture"/>
    <dgm:cxn modelId="{156E68D4-193E-4C9D-8751-30842BCCD457}" type="presOf" srcId="{C2C7D8FD-70AF-4F9E-A6BE-952BAAB76619}" destId="{FE248CBE-851B-41C4-B8F6-33F2859AD836}" srcOrd="0" destOrd="0" presId="urn:microsoft.com/office/officeart/2005/8/layout/architecture"/>
    <dgm:cxn modelId="{5E1B9094-0E9A-4552-B3CB-BA9B87DF2432}" type="presParOf" srcId="{FE248CBE-851B-41C4-B8F6-33F2859AD836}" destId="{050F1FCE-7BEF-4440-B11D-5034DEDA490B}" srcOrd="0" destOrd="0" presId="urn:microsoft.com/office/officeart/2005/8/layout/architecture"/>
    <dgm:cxn modelId="{B18A14AB-0CA9-4F92-B152-3D298A363BEE}" type="presParOf" srcId="{050F1FCE-7BEF-4440-B11D-5034DEDA490B}" destId="{6C4DB7CB-2563-4B97-9BD3-C703A7B2A9EF}" srcOrd="0" destOrd="0" presId="urn:microsoft.com/office/officeart/2005/8/layout/architecture"/>
    <dgm:cxn modelId="{6AB0C0D9-8657-4606-9556-A7A98CAFBD2F}" type="presParOf" srcId="{050F1FCE-7BEF-4440-B11D-5034DEDA490B}" destId="{6672E28A-D12C-439B-889D-15E4128A23ED}" srcOrd="1" destOrd="0" presId="urn:microsoft.com/office/officeart/2005/8/layout/architecture"/>
    <dgm:cxn modelId="{9603225D-2A82-4F51-8085-3536783AA8FA}" type="presParOf" srcId="{050F1FCE-7BEF-4440-B11D-5034DEDA490B}" destId="{6DB1D17F-9187-4EBF-BBC2-94B0914037D9}" srcOrd="2" destOrd="0" presId="urn:microsoft.com/office/officeart/2005/8/layout/architecture"/>
    <dgm:cxn modelId="{6DB6DB2C-5925-468C-B2A0-2D5392C93D53}" type="presParOf" srcId="{6DB1D17F-9187-4EBF-BBC2-94B0914037D9}" destId="{480EC2B2-4471-4542-AC65-C6CEC3CAA222}" srcOrd="0" destOrd="0" presId="urn:microsoft.com/office/officeart/2005/8/layout/architecture"/>
    <dgm:cxn modelId="{56BA039B-665C-4FBC-8669-F81CDE88C6BE}" type="presParOf" srcId="{480EC2B2-4471-4542-AC65-C6CEC3CAA222}" destId="{C53465B4-A1F2-476E-BA22-B89A4F483C35}" srcOrd="0" destOrd="0" presId="urn:microsoft.com/office/officeart/2005/8/layout/architecture"/>
    <dgm:cxn modelId="{9379E621-CF6E-468A-96AA-6E4278D01DB3}" type="presParOf" srcId="{480EC2B2-4471-4542-AC65-C6CEC3CAA222}" destId="{56DC6561-6FC3-457A-80EC-FF3AD7E7D589}" srcOrd="1" destOrd="0" presId="urn:microsoft.com/office/officeart/2005/8/layout/architecture"/>
    <dgm:cxn modelId="{79C664ED-9014-4980-A51E-CC84AC63257C}" type="presParOf" srcId="{480EC2B2-4471-4542-AC65-C6CEC3CAA222}" destId="{2C3E533E-EA32-47D0-8110-9FCE8E81B2DE}" srcOrd="2" destOrd="0" presId="urn:microsoft.com/office/officeart/2005/8/layout/architecture"/>
    <dgm:cxn modelId="{63A53310-8000-4231-B663-99BF39E19ECD}" type="presParOf" srcId="{2C3E533E-EA32-47D0-8110-9FCE8E81B2DE}" destId="{8C2253BB-2C2B-4357-A467-F78F1B1A1E56}" srcOrd="0" destOrd="0" presId="urn:microsoft.com/office/officeart/2005/8/layout/architecture"/>
    <dgm:cxn modelId="{1517E45D-4026-4AF2-93CF-5BD6CDB91DA3}" type="presParOf" srcId="{8C2253BB-2C2B-4357-A467-F78F1B1A1E56}" destId="{2A88A565-49D9-4857-9ABC-01B39E5C9ECB}" srcOrd="0" destOrd="0" presId="urn:microsoft.com/office/officeart/2005/8/layout/architecture"/>
    <dgm:cxn modelId="{34B18EAB-E40F-4946-BCEA-E4FFE9E0E80C}" type="presParOf" srcId="{8C2253BB-2C2B-4357-A467-F78F1B1A1E56}" destId="{461D89C9-30C3-4D04-B416-8854B9E39D3D}" srcOrd="1" destOrd="0" presId="urn:microsoft.com/office/officeart/2005/8/layout/architecture"/>
    <dgm:cxn modelId="{4A3B5983-657F-4951-A513-DB12A5196C04}" type="presParOf" srcId="{8C2253BB-2C2B-4357-A467-F78F1B1A1E56}" destId="{95D4EDD2-DA7F-426A-80B1-CC1D5966F6B7}" srcOrd="2" destOrd="0" presId="urn:microsoft.com/office/officeart/2005/8/layout/architecture"/>
    <dgm:cxn modelId="{DBC4F2F4-AA36-4C42-AE0C-F6680C6E43D0}" type="presParOf" srcId="{95D4EDD2-DA7F-426A-80B1-CC1D5966F6B7}" destId="{8AB343D6-59F8-4BC8-A9A8-7CF2CE7D82C5}" srcOrd="0" destOrd="0" presId="urn:microsoft.com/office/officeart/2005/8/layout/architecture"/>
    <dgm:cxn modelId="{16E0E112-5914-4601-9DA5-84C9555AC2DE}" type="presParOf" srcId="{8AB343D6-59F8-4BC8-A9A8-7CF2CE7D82C5}" destId="{58717358-6A61-4704-9293-6202C8D986BD}" srcOrd="0" destOrd="0" presId="urn:microsoft.com/office/officeart/2005/8/layout/architecture"/>
    <dgm:cxn modelId="{B1EE42F5-23C3-4E02-B364-65D98DD53928}" type="presParOf" srcId="{8AB343D6-59F8-4BC8-A9A8-7CF2CE7D82C5}" destId="{CD8F1C30-38BA-47CC-83E2-325D466CFA7A}" srcOrd="1" destOrd="0" presId="urn:microsoft.com/office/officeart/2005/8/layout/architecture"/>
    <dgm:cxn modelId="{BDB4400C-1398-4599-B668-ED68154F669A}" type="presParOf" srcId="{8AB343D6-59F8-4BC8-A9A8-7CF2CE7D82C5}" destId="{42058961-AA65-4A9F-AB7C-068BF4AAB7D3}" srcOrd="2" destOrd="0" presId="urn:microsoft.com/office/officeart/2005/8/layout/architecture"/>
    <dgm:cxn modelId="{3FA210CE-C927-49A9-BD4C-7745FB0291BC}" type="presParOf" srcId="{42058961-AA65-4A9F-AB7C-068BF4AAB7D3}" destId="{975C1A43-CCC5-4741-96D9-FE7AE4B07721}" srcOrd="0" destOrd="0" presId="urn:microsoft.com/office/officeart/2005/8/layout/architecture"/>
    <dgm:cxn modelId="{4964431F-234A-4015-8CE9-1002D590CA0E}" type="presParOf" srcId="{975C1A43-CCC5-4741-96D9-FE7AE4B07721}" destId="{52DF35D6-E9B2-452B-8910-3EAE994D8E5E}" srcOrd="0" destOrd="0" presId="urn:microsoft.com/office/officeart/2005/8/layout/architecture"/>
    <dgm:cxn modelId="{617D2C5E-770A-4D97-9A73-5C0F3CC9FA73}" type="presParOf" srcId="{975C1A43-CCC5-4741-96D9-FE7AE4B07721}" destId="{A3B189CA-1AD2-4B83-80DB-F7457C697694}" srcOrd="1" destOrd="0" presId="urn:microsoft.com/office/officeart/2005/8/layout/architecture"/>
    <dgm:cxn modelId="{9130BE08-F6EF-4812-ACE1-53427417A413}" type="presParOf" srcId="{42058961-AA65-4A9F-AB7C-068BF4AAB7D3}" destId="{7588FC67-AAE4-4C41-935D-07E8F32ECE40}" srcOrd="1" destOrd="0" presId="urn:microsoft.com/office/officeart/2005/8/layout/architecture"/>
    <dgm:cxn modelId="{4CA33D3C-A15B-425C-B05B-127EC66B9127}" type="presParOf" srcId="{42058961-AA65-4A9F-AB7C-068BF4AAB7D3}" destId="{56799AE5-59BA-47D0-91F6-6AF59E73B492}" srcOrd="2" destOrd="0" presId="urn:microsoft.com/office/officeart/2005/8/layout/architecture"/>
    <dgm:cxn modelId="{A7F7D009-5258-460E-BEAB-F151D1BF4576}" type="presParOf" srcId="{56799AE5-59BA-47D0-91F6-6AF59E73B492}" destId="{9CD8657D-4003-4450-8DC0-D7B7317B02C1}" srcOrd="0" destOrd="0" presId="urn:microsoft.com/office/officeart/2005/8/layout/architecture"/>
    <dgm:cxn modelId="{FB7854BA-35BF-4074-B951-F31C84BE887F}" type="presParOf" srcId="{56799AE5-59BA-47D0-91F6-6AF59E73B492}" destId="{F80E9C27-2F44-44A2-B234-D4611AB84BDC}" srcOrd="1" destOrd="0" presId="urn:microsoft.com/office/officeart/2005/8/layout/architecture"/>
    <dgm:cxn modelId="{352ACE8D-29FA-4E7C-BC62-AE20303ED7CF}" type="presParOf" srcId="{95D4EDD2-DA7F-426A-80B1-CC1D5966F6B7}" destId="{6B1570EF-426E-4375-AF8C-57FACD849A0D}" srcOrd="1" destOrd="0" presId="urn:microsoft.com/office/officeart/2005/8/layout/architecture"/>
    <dgm:cxn modelId="{A19E16AC-112D-40FD-9D8A-E6538A6139D2}" type="presParOf" srcId="{95D4EDD2-DA7F-426A-80B1-CC1D5966F6B7}" destId="{D61F5E60-54F0-4153-86E8-516AE99A65E7}" srcOrd="2" destOrd="0" presId="urn:microsoft.com/office/officeart/2005/8/layout/architecture"/>
    <dgm:cxn modelId="{8CD00DD7-E7BF-4E58-BBE9-C2256B1E51B4}" type="presParOf" srcId="{D61F5E60-54F0-4153-86E8-516AE99A65E7}" destId="{7702A99B-6089-4FC2-B03C-1989B275FD46}" srcOrd="0" destOrd="0" presId="urn:microsoft.com/office/officeart/2005/8/layout/architecture"/>
    <dgm:cxn modelId="{0D41AFFA-34F3-4496-84A4-20B86BC06C09}" type="presParOf" srcId="{D61F5E60-54F0-4153-86E8-516AE99A65E7}" destId="{BCC16217-7C00-4BEE-AC19-9E602071F47D}" srcOrd="1" destOrd="0" presId="urn:microsoft.com/office/officeart/2005/8/layout/architecture"/>
    <dgm:cxn modelId="{7A0D2E49-9817-4511-8B79-2F862AEE00F9}" type="presParOf" srcId="{D61F5E60-54F0-4153-86E8-516AE99A65E7}" destId="{4C39C5D4-BFAE-4F0C-A46C-5ECC785D8E96}" srcOrd="2" destOrd="0" presId="urn:microsoft.com/office/officeart/2005/8/layout/architecture"/>
    <dgm:cxn modelId="{52EC0DD3-7455-4268-AEC1-70C26D39BF0F}" type="presParOf" srcId="{4C39C5D4-BFAE-4F0C-A46C-5ECC785D8E96}" destId="{47CFF191-EEDF-4822-929A-7E6C2FC41FA7}" srcOrd="0" destOrd="0" presId="urn:microsoft.com/office/officeart/2005/8/layout/architecture"/>
    <dgm:cxn modelId="{CAD5FB5F-D484-4D39-B37F-DF7D0FC2079A}" type="presParOf" srcId="{47CFF191-EEDF-4822-929A-7E6C2FC41FA7}" destId="{EE2BF188-28CA-4FB2-8E3D-CBD3B4A053E5}" srcOrd="0" destOrd="0" presId="urn:microsoft.com/office/officeart/2005/8/layout/architecture"/>
    <dgm:cxn modelId="{7FAA2BDD-B78A-47A5-8054-746A0278F741}" type="presParOf" srcId="{47CFF191-EEDF-4822-929A-7E6C2FC41FA7}" destId="{8E3A78F1-01F8-480E-AC74-7B798468D39C}" srcOrd="1" destOrd="0" presId="urn:microsoft.com/office/officeart/2005/8/layout/architecture"/>
    <dgm:cxn modelId="{7A4938D5-7DBB-47DF-9EF1-949DEA56732E}" type="presParOf" srcId="{2C3E533E-EA32-47D0-8110-9FCE8E81B2DE}" destId="{D575586C-9133-4982-AB51-9F0693CB12FD}" srcOrd="1" destOrd="0" presId="urn:microsoft.com/office/officeart/2005/8/layout/architecture"/>
    <dgm:cxn modelId="{4A8A1722-9624-4549-8B94-73FBF3E5B3B9}" type="presParOf" srcId="{2C3E533E-EA32-47D0-8110-9FCE8E81B2DE}" destId="{1E703D86-1A68-49E6-A640-2F6141E4AA43}" srcOrd="2" destOrd="0" presId="urn:microsoft.com/office/officeart/2005/8/layout/architecture"/>
    <dgm:cxn modelId="{BB546233-E8A2-4DDB-9C52-E6700A68C075}" type="presParOf" srcId="{1E703D86-1A68-49E6-A640-2F6141E4AA43}" destId="{193D0561-5CE2-49D3-8E50-DBB66545F3D6}" srcOrd="0" destOrd="0" presId="urn:microsoft.com/office/officeart/2005/8/layout/architecture"/>
    <dgm:cxn modelId="{5903B140-3D40-475A-B9BD-2BCD0E75B59C}" type="presParOf" srcId="{1E703D86-1A68-49E6-A640-2F6141E4AA43}" destId="{2A3E8486-5E66-402D-B3A1-FCC6031E05AD}" srcOrd="1" destOrd="0" presId="urn:microsoft.com/office/officeart/2005/8/layout/architecture"/>
    <dgm:cxn modelId="{ECF3009E-8BDE-41C5-91A0-0C09B617B985}" type="presParOf" srcId="{1E703D86-1A68-49E6-A640-2F6141E4AA43}" destId="{0872DE84-79AF-4ABC-8F2C-7A3ABEB90568}" srcOrd="2" destOrd="0" presId="urn:microsoft.com/office/officeart/2005/8/layout/architecture"/>
    <dgm:cxn modelId="{BF84D8C8-88B4-4CD3-B85E-875C338E23E0}" type="presParOf" srcId="{0872DE84-79AF-4ABC-8F2C-7A3ABEB90568}" destId="{8ABE8437-A6FB-4EE9-883A-102A95394CDA}" srcOrd="0" destOrd="0" presId="urn:microsoft.com/office/officeart/2005/8/layout/architecture"/>
    <dgm:cxn modelId="{96F8F867-9224-4F7B-AD76-ED2830320B2B}" type="presParOf" srcId="{8ABE8437-A6FB-4EE9-883A-102A95394CDA}" destId="{C8D48970-E453-4D14-A3BB-D0BB6F1503DD}" srcOrd="0" destOrd="0" presId="urn:microsoft.com/office/officeart/2005/8/layout/architecture"/>
    <dgm:cxn modelId="{34CBAACC-8088-4477-A7DD-018F066CCFA8}" type="presParOf" srcId="{8ABE8437-A6FB-4EE9-883A-102A95394CDA}" destId="{7C9F36F9-D380-4839-8326-39438334780E}" srcOrd="1" destOrd="0" presId="urn:microsoft.com/office/officeart/2005/8/layout/architecture"/>
    <dgm:cxn modelId="{67FFD8AF-450D-45BF-8D03-4D50A597255B}" type="presParOf" srcId="{8ABE8437-A6FB-4EE9-883A-102A95394CDA}" destId="{AB4B01E4-7D0C-4325-8862-2D807D883952}" srcOrd="2" destOrd="0" presId="urn:microsoft.com/office/officeart/2005/8/layout/architecture"/>
    <dgm:cxn modelId="{EF51EC13-623C-428D-8488-B4BD80A12AAD}" type="presParOf" srcId="{AB4B01E4-7D0C-4325-8862-2D807D883952}" destId="{4B448E22-BAC2-42AF-A3D9-52EF34577A9A}" srcOrd="0" destOrd="0" presId="urn:microsoft.com/office/officeart/2005/8/layout/architecture"/>
    <dgm:cxn modelId="{D2D1CE69-ECF9-4CC4-B659-E2F67B65F21C}" type="presParOf" srcId="{4B448E22-BAC2-42AF-A3D9-52EF34577A9A}" destId="{AB552DDB-C46D-4BD1-8834-4E713D4D9013}" srcOrd="0" destOrd="0" presId="urn:microsoft.com/office/officeart/2005/8/layout/architecture"/>
    <dgm:cxn modelId="{B1A45AE0-4478-4322-B61C-18856E00C8B2}" type="presParOf" srcId="{4B448E22-BAC2-42AF-A3D9-52EF34577A9A}" destId="{C68466D5-BB92-40A6-A053-FCEF66CB13B6}" srcOrd="1" destOrd="0" presId="urn:microsoft.com/office/officeart/2005/8/layout/architecture"/>
    <dgm:cxn modelId="{4122B4E0-9E87-4067-B550-E8E0E7A526E9}" type="presParOf" srcId="{AB4B01E4-7D0C-4325-8862-2D807D883952}" destId="{A020DB8D-E9A6-460C-87F7-B5E8A65ECCA0}" srcOrd="1" destOrd="0" presId="urn:microsoft.com/office/officeart/2005/8/layout/architecture"/>
    <dgm:cxn modelId="{292F2995-9A65-4019-BEEF-B18F129F03C7}" type="presParOf" srcId="{AB4B01E4-7D0C-4325-8862-2D807D883952}" destId="{C2CFDF81-B82D-420F-8E0C-30C86D923F20}" srcOrd="2" destOrd="0" presId="urn:microsoft.com/office/officeart/2005/8/layout/architecture"/>
    <dgm:cxn modelId="{C8B24BA6-501B-4396-9D92-A6317AD3FD2C}" type="presParOf" srcId="{C2CFDF81-B82D-420F-8E0C-30C86D923F20}" destId="{27155D41-817A-4D2B-B54C-D9ABB10DE3AC}" srcOrd="0" destOrd="0" presId="urn:microsoft.com/office/officeart/2005/8/layout/architecture"/>
    <dgm:cxn modelId="{664E4013-98EB-45FB-BE93-1540009C2841}" type="presParOf" srcId="{C2CFDF81-B82D-420F-8E0C-30C86D923F20}" destId="{FFD30BFC-7CA7-4BA9-BFED-E7570AB29EBB}" srcOrd="1" destOrd="0" presId="urn:microsoft.com/office/officeart/2005/8/layout/architecture"/>
    <dgm:cxn modelId="{DDA10A3F-F0AB-4389-B5B2-1C497125456F}" type="presParOf" srcId="{6DB1D17F-9187-4EBF-BBC2-94B0914037D9}" destId="{F019D976-944B-4CDA-8A5A-E991245BC0FB}" srcOrd="1" destOrd="0" presId="urn:microsoft.com/office/officeart/2005/8/layout/architecture"/>
    <dgm:cxn modelId="{9ABE5777-F3C9-47B0-86B1-8D3BACA7CA12}" type="presParOf" srcId="{6DB1D17F-9187-4EBF-BBC2-94B0914037D9}" destId="{D1A8E553-CC0B-41EA-9542-E2E2AB52E2F4}" srcOrd="2" destOrd="0" presId="urn:microsoft.com/office/officeart/2005/8/layout/architecture"/>
    <dgm:cxn modelId="{160F7CF8-15E4-4AC6-82DC-31C993B94248}" type="presParOf" srcId="{D1A8E553-CC0B-41EA-9542-E2E2AB52E2F4}" destId="{28A100F2-6AB0-4B88-AE5D-4BEEA5DA626F}" srcOrd="0" destOrd="0" presId="urn:microsoft.com/office/officeart/2005/8/layout/architecture"/>
    <dgm:cxn modelId="{13A721DD-7CE5-4443-A9D3-9DE76B21A7A4}" type="presParOf" srcId="{D1A8E553-CC0B-41EA-9542-E2E2AB52E2F4}" destId="{18F1B797-1143-496B-969E-03AF05651BA9}" srcOrd="1" destOrd="0" presId="urn:microsoft.com/office/officeart/2005/8/layout/architecture"/>
    <dgm:cxn modelId="{91340AE7-BCF6-4685-9397-E965EF59FEBD}" type="presParOf" srcId="{D1A8E553-CC0B-41EA-9542-E2E2AB52E2F4}" destId="{43A105B9-E5F2-4EA8-AC64-F478202C54FF}" srcOrd="2" destOrd="0" presId="urn:microsoft.com/office/officeart/2005/8/layout/architecture"/>
    <dgm:cxn modelId="{E4714582-8B85-457F-8056-2373368043B7}" type="presParOf" srcId="{43A105B9-E5F2-4EA8-AC64-F478202C54FF}" destId="{18E870F0-BDA1-468A-AA80-F89F887361F8}" srcOrd="0" destOrd="0" presId="urn:microsoft.com/office/officeart/2005/8/layout/architecture"/>
    <dgm:cxn modelId="{F27B4153-4BE8-4F26-9D91-A44310648778}" type="presParOf" srcId="{18E870F0-BDA1-468A-AA80-F89F887361F8}" destId="{39EB7821-E44C-4762-8727-D3174A4345F7}" srcOrd="0" destOrd="0" presId="urn:microsoft.com/office/officeart/2005/8/layout/architecture"/>
    <dgm:cxn modelId="{F59C0645-3060-484A-BCA5-23C19701CCD2}" type="presParOf" srcId="{18E870F0-BDA1-468A-AA80-F89F887361F8}" destId="{9144FBA8-EAB4-4AE8-8887-5FDE1A7BB6D0}" srcOrd="1" destOrd="0" presId="urn:microsoft.com/office/officeart/2005/8/layout/architecture"/>
    <dgm:cxn modelId="{8339A4FE-4763-4371-922A-20205E991D1F}" type="presParOf" srcId="{18E870F0-BDA1-468A-AA80-F89F887361F8}" destId="{0B851A59-C3DE-401D-B3C0-329720D7892F}" srcOrd="2" destOrd="0" presId="urn:microsoft.com/office/officeart/2005/8/layout/architecture"/>
    <dgm:cxn modelId="{FFDA8754-4B3E-4208-BE2F-6E338459ECFF}" type="presParOf" srcId="{0B851A59-C3DE-401D-B3C0-329720D7892F}" destId="{ABEAAF95-18CE-40D4-A246-9D34C517759A}" srcOrd="0" destOrd="0" presId="urn:microsoft.com/office/officeart/2005/8/layout/architecture"/>
    <dgm:cxn modelId="{4E6D9A4B-D4BE-4FAD-9EB7-3EC3CE40BFD4}" type="presParOf" srcId="{ABEAAF95-18CE-40D4-A246-9D34C517759A}" destId="{A9BB1DA0-C0B2-487E-B434-F9A0D60C46C1}" srcOrd="0" destOrd="0" presId="urn:microsoft.com/office/officeart/2005/8/layout/architecture"/>
    <dgm:cxn modelId="{1624E491-EEBA-4FE6-B7BF-48D63D9C1FEE}" type="presParOf" srcId="{ABEAAF95-18CE-40D4-A246-9D34C517759A}" destId="{BCE50787-3402-4361-9A1C-8CAE4A6A7721}" srcOrd="1" destOrd="0" presId="urn:microsoft.com/office/officeart/2005/8/layout/architecture"/>
    <dgm:cxn modelId="{7CFC2880-5525-4457-BAAC-EE3EF2C92170}" type="presParOf" srcId="{ABEAAF95-18CE-40D4-A246-9D34C517759A}" destId="{14AE1F06-A07C-4EA0-9C88-6E0AC2E15F96}" srcOrd="2" destOrd="0" presId="urn:microsoft.com/office/officeart/2005/8/layout/architecture"/>
    <dgm:cxn modelId="{0EEA0466-98A3-4666-8E39-B90332D2DF01}" type="presParOf" srcId="{14AE1F06-A07C-4EA0-9C88-6E0AC2E15F96}" destId="{E0B4715B-640C-4B2F-A36A-1AD0ECA0E6CB}" srcOrd="0" destOrd="0" presId="urn:microsoft.com/office/officeart/2005/8/layout/architecture"/>
    <dgm:cxn modelId="{086923FF-685C-4F0E-BE9F-4B0CBDF15889}" type="presParOf" srcId="{E0B4715B-640C-4B2F-A36A-1AD0ECA0E6CB}" destId="{F474BF9B-71A7-4311-ABC2-D6B9AA0A3BAE}" srcOrd="0" destOrd="0" presId="urn:microsoft.com/office/officeart/2005/8/layout/architecture"/>
    <dgm:cxn modelId="{FC0542CC-3CA6-4AB1-B884-559235706288}" type="presParOf" srcId="{E0B4715B-640C-4B2F-A36A-1AD0ECA0E6CB}" destId="{B3771BAD-3FB9-456C-8BDA-0DA29F5D12F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2879D8-78C7-4BC9-89F8-2910E987D63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17E9B5-7539-4C86-982D-C9BF5C1D356F}">
      <dgm:prSet phldrT="[Text]" custT="1"/>
      <dgm:spPr/>
      <dgm:t>
        <a:bodyPr/>
        <a:lstStyle/>
        <a:p>
          <a:r>
            <a:rPr lang="en-US" sz="2000" dirty="0" err="1" smtClean="0"/>
            <a:t>VkInstance</a:t>
          </a:r>
          <a:endParaRPr lang="en-US" sz="2000" dirty="0"/>
        </a:p>
      </dgm:t>
    </dgm:pt>
    <dgm:pt modelId="{3A6C1FFE-E42E-4159-B607-F286352D1B1E}" type="parTrans" cxnId="{3AE7C389-6815-4325-8175-B5ABC80A903A}">
      <dgm:prSet/>
      <dgm:spPr/>
      <dgm:t>
        <a:bodyPr/>
        <a:lstStyle/>
        <a:p>
          <a:endParaRPr lang="en-US"/>
        </a:p>
      </dgm:t>
    </dgm:pt>
    <dgm:pt modelId="{90704B85-5FDD-4EDD-8EDA-E0C9F2346CD0}" type="sibTrans" cxnId="{3AE7C389-6815-4325-8175-B5ABC80A903A}">
      <dgm:prSet/>
      <dgm:spPr/>
      <dgm:t>
        <a:bodyPr/>
        <a:lstStyle/>
        <a:p>
          <a:endParaRPr lang="en-US"/>
        </a:p>
      </dgm:t>
    </dgm:pt>
    <dgm:pt modelId="{2D16421E-9F5F-493A-A979-0B2BB61D744B}">
      <dgm:prSet phldrT="[Text]" custT="1"/>
      <dgm:spPr/>
      <dgm:t>
        <a:bodyPr/>
        <a:lstStyle/>
        <a:p>
          <a:r>
            <a:rPr lang="en-US" sz="1400" dirty="0" err="1" smtClean="0"/>
            <a:t>VkPhysicalDevice</a:t>
          </a:r>
          <a:r>
            <a:rPr lang="en-US" sz="1400" dirty="0" smtClean="0"/>
            <a:t> 0</a:t>
          </a:r>
          <a:endParaRPr lang="en-US" sz="1400" dirty="0"/>
        </a:p>
      </dgm:t>
    </dgm:pt>
    <dgm:pt modelId="{09189301-1726-4B83-A926-7348938C9B8F}" type="parTrans" cxnId="{B9147043-4089-4F08-B39E-903AD2E015AD}">
      <dgm:prSet/>
      <dgm:spPr/>
      <dgm:t>
        <a:bodyPr/>
        <a:lstStyle/>
        <a:p>
          <a:endParaRPr lang="en-US"/>
        </a:p>
      </dgm:t>
    </dgm:pt>
    <dgm:pt modelId="{9602F7D3-D64B-49DC-9E2E-9444D84B753F}" type="sibTrans" cxnId="{B9147043-4089-4F08-B39E-903AD2E015AD}">
      <dgm:prSet/>
      <dgm:spPr/>
      <dgm:t>
        <a:bodyPr/>
        <a:lstStyle/>
        <a:p>
          <a:endParaRPr lang="en-US"/>
        </a:p>
      </dgm:t>
    </dgm:pt>
    <dgm:pt modelId="{8CA71BEF-4AD1-46F2-BD87-4423AF620B78}">
      <dgm:prSet phldrT="[Text]" custT="1"/>
      <dgm:spPr/>
      <dgm:t>
        <a:bodyPr/>
        <a:lstStyle/>
        <a:p>
          <a:r>
            <a:rPr lang="en-US" sz="1400" dirty="0" err="1" smtClean="0"/>
            <a:t>VkPhysicalDevice</a:t>
          </a:r>
          <a:r>
            <a:rPr lang="en-US" sz="1400" dirty="0" smtClean="0"/>
            <a:t> 1</a:t>
          </a:r>
          <a:endParaRPr lang="en-US" sz="1400" dirty="0"/>
        </a:p>
      </dgm:t>
    </dgm:pt>
    <dgm:pt modelId="{8E50DBBD-C342-4230-8D5F-7A34E8ABE449}" type="parTrans" cxnId="{884C5996-4CF1-4CB8-9D31-81204D134BFC}">
      <dgm:prSet/>
      <dgm:spPr/>
      <dgm:t>
        <a:bodyPr/>
        <a:lstStyle/>
        <a:p>
          <a:endParaRPr lang="en-US"/>
        </a:p>
      </dgm:t>
    </dgm:pt>
    <dgm:pt modelId="{F4F2F200-3A41-4E5D-8322-365A1D6BC152}" type="sibTrans" cxnId="{884C5996-4CF1-4CB8-9D31-81204D134BFC}">
      <dgm:prSet/>
      <dgm:spPr/>
      <dgm:t>
        <a:bodyPr/>
        <a:lstStyle/>
        <a:p>
          <a:endParaRPr lang="en-US"/>
        </a:p>
      </dgm:t>
    </dgm:pt>
    <dgm:pt modelId="{F66A1667-9BFE-424E-9334-6EEF0C4FB6EC}">
      <dgm:prSet phldrT="[Text]" custT="1"/>
      <dgm:spPr/>
      <dgm:t>
        <a:bodyPr/>
        <a:lstStyle/>
        <a:p>
          <a:r>
            <a:rPr lang="en-US" sz="1400" dirty="0" err="1" smtClean="0"/>
            <a:t>VkPhysicalDevice</a:t>
          </a:r>
          <a:r>
            <a:rPr lang="en-US" sz="1400" dirty="0" smtClean="0"/>
            <a:t> 2</a:t>
          </a:r>
          <a:endParaRPr lang="en-US" sz="1400" dirty="0"/>
        </a:p>
      </dgm:t>
    </dgm:pt>
    <dgm:pt modelId="{BB1DF04D-94D7-42D7-B3F2-73CC7F1862E9}" type="parTrans" cxnId="{29CF304B-A896-4F09-B58F-4CFB8515EFAB}">
      <dgm:prSet/>
      <dgm:spPr/>
      <dgm:t>
        <a:bodyPr/>
        <a:lstStyle/>
        <a:p>
          <a:endParaRPr lang="en-US"/>
        </a:p>
      </dgm:t>
    </dgm:pt>
    <dgm:pt modelId="{12B4AD38-790C-4E5B-AE81-FB2743CA47D2}" type="sibTrans" cxnId="{29CF304B-A896-4F09-B58F-4CFB8515EFAB}">
      <dgm:prSet/>
      <dgm:spPr/>
      <dgm:t>
        <a:bodyPr/>
        <a:lstStyle/>
        <a:p>
          <a:endParaRPr lang="en-US"/>
        </a:p>
      </dgm:t>
    </dgm:pt>
    <dgm:pt modelId="{881C4465-CE32-4C84-AC6F-9167998BB433}" type="pres">
      <dgm:prSet presAssocID="{5B2879D8-78C7-4BC9-89F8-2910E987D6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23C150-4B7F-4AC5-9D52-43EDD9BC7F45}" type="pres">
      <dgm:prSet presAssocID="{DA17E9B5-7539-4C86-982D-C9BF5C1D356F}" presName="root1" presStyleCnt="0"/>
      <dgm:spPr/>
    </dgm:pt>
    <dgm:pt modelId="{99183600-40E4-4888-BC0F-109035FEA7DE}" type="pres">
      <dgm:prSet presAssocID="{DA17E9B5-7539-4C86-982D-C9BF5C1D356F}" presName="LevelOneTextNode" presStyleLbl="node0" presStyleIdx="0" presStyleCnt="1" custScaleY="67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FB0A5-F211-445A-B0C5-2DAEE3754EF5}" type="pres">
      <dgm:prSet presAssocID="{DA17E9B5-7539-4C86-982D-C9BF5C1D356F}" presName="level2hierChild" presStyleCnt="0"/>
      <dgm:spPr/>
    </dgm:pt>
    <dgm:pt modelId="{CD0BBB26-42DE-4D5B-9CC1-54D4851E4860}" type="pres">
      <dgm:prSet presAssocID="{09189301-1726-4B83-A926-7348938C9B8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E092595-50E6-45AB-90C6-7FD6B60A061E}" type="pres">
      <dgm:prSet presAssocID="{09189301-1726-4B83-A926-7348938C9B8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591EE01-9D37-4CF7-9E43-4DE4A42C8D20}" type="pres">
      <dgm:prSet presAssocID="{2D16421E-9F5F-493A-A979-0B2BB61D744B}" presName="root2" presStyleCnt="0"/>
      <dgm:spPr/>
    </dgm:pt>
    <dgm:pt modelId="{E0C1A209-189D-4C2C-B674-846A8D7B9F8F}" type="pres">
      <dgm:prSet presAssocID="{2D16421E-9F5F-493A-A979-0B2BB61D744B}" presName="LevelTwoTextNode" presStyleLbl="node2" presStyleIdx="0" presStyleCnt="3" custScaleX="123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011AD-C620-4E1E-8E5C-8CC7B067C7D8}" type="pres">
      <dgm:prSet presAssocID="{2D16421E-9F5F-493A-A979-0B2BB61D744B}" presName="level3hierChild" presStyleCnt="0"/>
      <dgm:spPr/>
    </dgm:pt>
    <dgm:pt modelId="{847E5012-6D41-4146-8E9C-5D2949374890}" type="pres">
      <dgm:prSet presAssocID="{8E50DBBD-C342-4230-8D5F-7A34E8ABE449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D5C30138-9596-4AA5-A9C1-2BCFFE557FD2}" type="pres">
      <dgm:prSet presAssocID="{8E50DBBD-C342-4230-8D5F-7A34E8ABE44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1469560A-F550-4444-8009-FC3875BC515B}" type="pres">
      <dgm:prSet presAssocID="{8CA71BEF-4AD1-46F2-BD87-4423AF620B78}" presName="root2" presStyleCnt="0"/>
      <dgm:spPr/>
    </dgm:pt>
    <dgm:pt modelId="{7F43CC77-6D6A-4E8E-8F54-76B0F706DC4D}" type="pres">
      <dgm:prSet presAssocID="{8CA71BEF-4AD1-46F2-BD87-4423AF620B78}" presName="LevelTwoTextNode" presStyleLbl="node2" presStyleIdx="1" presStyleCnt="3" custScaleX="123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F8825-BC0E-4BC4-B9DE-822908D87827}" type="pres">
      <dgm:prSet presAssocID="{8CA71BEF-4AD1-46F2-BD87-4423AF620B78}" presName="level3hierChild" presStyleCnt="0"/>
      <dgm:spPr/>
    </dgm:pt>
    <dgm:pt modelId="{61B46BD8-F94D-4763-8016-D2CCAF2195ED}" type="pres">
      <dgm:prSet presAssocID="{BB1DF04D-94D7-42D7-B3F2-73CC7F1862E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3C1A4B5-9C41-49B8-8D41-C95E017709D5}" type="pres">
      <dgm:prSet presAssocID="{BB1DF04D-94D7-42D7-B3F2-73CC7F1862E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9F4944CE-9F88-49A2-9C68-3C1CAEBB6AD9}" type="pres">
      <dgm:prSet presAssocID="{F66A1667-9BFE-424E-9334-6EEF0C4FB6EC}" presName="root2" presStyleCnt="0"/>
      <dgm:spPr/>
    </dgm:pt>
    <dgm:pt modelId="{99F84C16-E9A3-4E01-A96B-E7A785404C7C}" type="pres">
      <dgm:prSet presAssocID="{F66A1667-9BFE-424E-9334-6EEF0C4FB6EC}" presName="LevelTwoTextNode" presStyleLbl="node2" presStyleIdx="2" presStyleCnt="3" custScaleX="123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13EE9-D5BD-426F-91C2-805A229EA94B}" type="pres">
      <dgm:prSet presAssocID="{F66A1667-9BFE-424E-9334-6EEF0C4FB6EC}" presName="level3hierChild" presStyleCnt="0"/>
      <dgm:spPr/>
    </dgm:pt>
  </dgm:ptLst>
  <dgm:cxnLst>
    <dgm:cxn modelId="{884C5996-4CF1-4CB8-9D31-81204D134BFC}" srcId="{DA17E9B5-7539-4C86-982D-C9BF5C1D356F}" destId="{8CA71BEF-4AD1-46F2-BD87-4423AF620B78}" srcOrd="1" destOrd="0" parTransId="{8E50DBBD-C342-4230-8D5F-7A34E8ABE449}" sibTransId="{F4F2F200-3A41-4E5D-8322-365A1D6BC152}"/>
    <dgm:cxn modelId="{29CF304B-A896-4F09-B58F-4CFB8515EFAB}" srcId="{DA17E9B5-7539-4C86-982D-C9BF5C1D356F}" destId="{F66A1667-9BFE-424E-9334-6EEF0C4FB6EC}" srcOrd="2" destOrd="0" parTransId="{BB1DF04D-94D7-42D7-B3F2-73CC7F1862E9}" sibTransId="{12B4AD38-790C-4E5B-AE81-FB2743CA47D2}"/>
    <dgm:cxn modelId="{08204E0E-CDD9-477D-87BA-C28485FF0F65}" type="presOf" srcId="{F66A1667-9BFE-424E-9334-6EEF0C4FB6EC}" destId="{99F84C16-E9A3-4E01-A96B-E7A785404C7C}" srcOrd="0" destOrd="0" presId="urn:microsoft.com/office/officeart/2008/layout/HorizontalMultiLevelHierarchy"/>
    <dgm:cxn modelId="{1D3DC381-1905-4C25-B26E-3C657AE1F1B3}" type="presOf" srcId="{09189301-1726-4B83-A926-7348938C9B8F}" destId="{CE092595-50E6-45AB-90C6-7FD6B60A061E}" srcOrd="1" destOrd="0" presId="urn:microsoft.com/office/officeart/2008/layout/HorizontalMultiLevelHierarchy"/>
    <dgm:cxn modelId="{04CBA6D4-F9EF-4600-9438-F52EB2B93C1C}" type="presOf" srcId="{5B2879D8-78C7-4BC9-89F8-2910E987D63D}" destId="{881C4465-CE32-4C84-AC6F-9167998BB433}" srcOrd="0" destOrd="0" presId="urn:microsoft.com/office/officeart/2008/layout/HorizontalMultiLevelHierarchy"/>
    <dgm:cxn modelId="{79489760-8FA6-4553-ABC2-4D5637D0CD1E}" type="presOf" srcId="{09189301-1726-4B83-A926-7348938C9B8F}" destId="{CD0BBB26-42DE-4D5B-9CC1-54D4851E4860}" srcOrd="0" destOrd="0" presId="urn:microsoft.com/office/officeart/2008/layout/HorizontalMultiLevelHierarchy"/>
    <dgm:cxn modelId="{6A679F29-1E39-403B-B3EF-B1F3C4FDCE08}" type="presOf" srcId="{BB1DF04D-94D7-42D7-B3F2-73CC7F1862E9}" destId="{B3C1A4B5-9C41-49B8-8D41-C95E017709D5}" srcOrd="1" destOrd="0" presId="urn:microsoft.com/office/officeart/2008/layout/HorizontalMultiLevelHierarchy"/>
    <dgm:cxn modelId="{6B8C7FB6-AE71-453D-B827-73EA2B68DFB1}" type="presOf" srcId="{DA17E9B5-7539-4C86-982D-C9BF5C1D356F}" destId="{99183600-40E4-4888-BC0F-109035FEA7DE}" srcOrd="0" destOrd="0" presId="urn:microsoft.com/office/officeart/2008/layout/HorizontalMultiLevelHierarchy"/>
    <dgm:cxn modelId="{9393D52F-050C-4EBD-A936-24C886A4230E}" type="presOf" srcId="{8E50DBBD-C342-4230-8D5F-7A34E8ABE449}" destId="{D5C30138-9596-4AA5-A9C1-2BCFFE557FD2}" srcOrd="1" destOrd="0" presId="urn:microsoft.com/office/officeart/2008/layout/HorizontalMultiLevelHierarchy"/>
    <dgm:cxn modelId="{D18830D6-2940-45D0-BADE-659D77D36FB7}" type="presOf" srcId="{2D16421E-9F5F-493A-A979-0B2BB61D744B}" destId="{E0C1A209-189D-4C2C-B674-846A8D7B9F8F}" srcOrd="0" destOrd="0" presId="urn:microsoft.com/office/officeart/2008/layout/HorizontalMultiLevelHierarchy"/>
    <dgm:cxn modelId="{B06DF597-B1DF-4AA5-8DBC-107D1F7A2BDC}" type="presOf" srcId="{8E50DBBD-C342-4230-8D5F-7A34E8ABE449}" destId="{847E5012-6D41-4146-8E9C-5D2949374890}" srcOrd="0" destOrd="0" presId="urn:microsoft.com/office/officeart/2008/layout/HorizontalMultiLevelHierarchy"/>
    <dgm:cxn modelId="{7576F44D-7111-407A-9E5E-91B832DF1F43}" type="presOf" srcId="{8CA71BEF-4AD1-46F2-BD87-4423AF620B78}" destId="{7F43CC77-6D6A-4E8E-8F54-76B0F706DC4D}" srcOrd="0" destOrd="0" presId="urn:microsoft.com/office/officeart/2008/layout/HorizontalMultiLevelHierarchy"/>
    <dgm:cxn modelId="{B9147043-4089-4F08-B39E-903AD2E015AD}" srcId="{DA17E9B5-7539-4C86-982D-C9BF5C1D356F}" destId="{2D16421E-9F5F-493A-A979-0B2BB61D744B}" srcOrd="0" destOrd="0" parTransId="{09189301-1726-4B83-A926-7348938C9B8F}" sibTransId="{9602F7D3-D64B-49DC-9E2E-9444D84B753F}"/>
    <dgm:cxn modelId="{3AE7C389-6815-4325-8175-B5ABC80A903A}" srcId="{5B2879D8-78C7-4BC9-89F8-2910E987D63D}" destId="{DA17E9B5-7539-4C86-982D-C9BF5C1D356F}" srcOrd="0" destOrd="0" parTransId="{3A6C1FFE-E42E-4159-B607-F286352D1B1E}" sibTransId="{90704B85-5FDD-4EDD-8EDA-E0C9F2346CD0}"/>
    <dgm:cxn modelId="{D46C5307-B44E-4CD1-8D05-B9FA2A06261D}" type="presOf" srcId="{BB1DF04D-94D7-42D7-B3F2-73CC7F1862E9}" destId="{61B46BD8-F94D-4763-8016-D2CCAF2195ED}" srcOrd="0" destOrd="0" presId="urn:microsoft.com/office/officeart/2008/layout/HorizontalMultiLevelHierarchy"/>
    <dgm:cxn modelId="{FFBE183B-EAF7-4088-98F9-AC60168DB66B}" type="presParOf" srcId="{881C4465-CE32-4C84-AC6F-9167998BB433}" destId="{0B23C150-4B7F-4AC5-9D52-43EDD9BC7F45}" srcOrd="0" destOrd="0" presId="urn:microsoft.com/office/officeart/2008/layout/HorizontalMultiLevelHierarchy"/>
    <dgm:cxn modelId="{80CD55E2-25A9-4483-82D7-F00C728CBE7C}" type="presParOf" srcId="{0B23C150-4B7F-4AC5-9D52-43EDD9BC7F45}" destId="{99183600-40E4-4888-BC0F-109035FEA7DE}" srcOrd="0" destOrd="0" presId="urn:microsoft.com/office/officeart/2008/layout/HorizontalMultiLevelHierarchy"/>
    <dgm:cxn modelId="{AD6B1F4E-8F94-4DEE-94FE-B8F9AD46CB3F}" type="presParOf" srcId="{0B23C150-4B7F-4AC5-9D52-43EDD9BC7F45}" destId="{06FFB0A5-F211-445A-B0C5-2DAEE3754EF5}" srcOrd="1" destOrd="0" presId="urn:microsoft.com/office/officeart/2008/layout/HorizontalMultiLevelHierarchy"/>
    <dgm:cxn modelId="{5395425B-498A-4F44-9375-8B3B6FD7E9F2}" type="presParOf" srcId="{06FFB0A5-F211-445A-B0C5-2DAEE3754EF5}" destId="{CD0BBB26-42DE-4D5B-9CC1-54D4851E4860}" srcOrd="0" destOrd="0" presId="urn:microsoft.com/office/officeart/2008/layout/HorizontalMultiLevelHierarchy"/>
    <dgm:cxn modelId="{F32B0213-7268-47B2-821D-71AD2106C7FD}" type="presParOf" srcId="{CD0BBB26-42DE-4D5B-9CC1-54D4851E4860}" destId="{CE092595-50E6-45AB-90C6-7FD6B60A061E}" srcOrd="0" destOrd="0" presId="urn:microsoft.com/office/officeart/2008/layout/HorizontalMultiLevelHierarchy"/>
    <dgm:cxn modelId="{8F3F31AB-0BA2-4D8E-B5AA-5E162B4EF320}" type="presParOf" srcId="{06FFB0A5-F211-445A-B0C5-2DAEE3754EF5}" destId="{E591EE01-9D37-4CF7-9E43-4DE4A42C8D20}" srcOrd="1" destOrd="0" presId="urn:microsoft.com/office/officeart/2008/layout/HorizontalMultiLevelHierarchy"/>
    <dgm:cxn modelId="{065214EE-4161-431C-8D60-8A24686B53F3}" type="presParOf" srcId="{E591EE01-9D37-4CF7-9E43-4DE4A42C8D20}" destId="{E0C1A209-189D-4C2C-B674-846A8D7B9F8F}" srcOrd="0" destOrd="0" presId="urn:microsoft.com/office/officeart/2008/layout/HorizontalMultiLevelHierarchy"/>
    <dgm:cxn modelId="{8A0ACD55-E943-401A-A706-1DB76F195306}" type="presParOf" srcId="{E591EE01-9D37-4CF7-9E43-4DE4A42C8D20}" destId="{F0F011AD-C620-4E1E-8E5C-8CC7B067C7D8}" srcOrd="1" destOrd="0" presId="urn:microsoft.com/office/officeart/2008/layout/HorizontalMultiLevelHierarchy"/>
    <dgm:cxn modelId="{70F0F346-0493-42BF-B0EC-9D862227AD3F}" type="presParOf" srcId="{06FFB0A5-F211-445A-B0C5-2DAEE3754EF5}" destId="{847E5012-6D41-4146-8E9C-5D2949374890}" srcOrd="2" destOrd="0" presId="urn:microsoft.com/office/officeart/2008/layout/HorizontalMultiLevelHierarchy"/>
    <dgm:cxn modelId="{DEB0914E-C8AE-493B-BC40-8679696AD704}" type="presParOf" srcId="{847E5012-6D41-4146-8E9C-5D2949374890}" destId="{D5C30138-9596-4AA5-A9C1-2BCFFE557FD2}" srcOrd="0" destOrd="0" presId="urn:microsoft.com/office/officeart/2008/layout/HorizontalMultiLevelHierarchy"/>
    <dgm:cxn modelId="{C73AB19A-7731-41E7-A4B1-65564DD62996}" type="presParOf" srcId="{06FFB0A5-F211-445A-B0C5-2DAEE3754EF5}" destId="{1469560A-F550-4444-8009-FC3875BC515B}" srcOrd="3" destOrd="0" presId="urn:microsoft.com/office/officeart/2008/layout/HorizontalMultiLevelHierarchy"/>
    <dgm:cxn modelId="{4FDF94BE-4B73-4144-B578-23640556F97C}" type="presParOf" srcId="{1469560A-F550-4444-8009-FC3875BC515B}" destId="{7F43CC77-6D6A-4E8E-8F54-76B0F706DC4D}" srcOrd="0" destOrd="0" presId="urn:microsoft.com/office/officeart/2008/layout/HorizontalMultiLevelHierarchy"/>
    <dgm:cxn modelId="{E2E69BAA-B9D5-4D50-B88E-F0D42085EEC8}" type="presParOf" srcId="{1469560A-F550-4444-8009-FC3875BC515B}" destId="{AE5F8825-BC0E-4BC4-B9DE-822908D87827}" srcOrd="1" destOrd="0" presId="urn:microsoft.com/office/officeart/2008/layout/HorizontalMultiLevelHierarchy"/>
    <dgm:cxn modelId="{9F869FDF-1C79-4095-8EE5-BD2BEB192055}" type="presParOf" srcId="{06FFB0A5-F211-445A-B0C5-2DAEE3754EF5}" destId="{61B46BD8-F94D-4763-8016-D2CCAF2195ED}" srcOrd="4" destOrd="0" presId="urn:microsoft.com/office/officeart/2008/layout/HorizontalMultiLevelHierarchy"/>
    <dgm:cxn modelId="{610D2FD6-C993-4899-ACFA-25BF0D562618}" type="presParOf" srcId="{61B46BD8-F94D-4763-8016-D2CCAF2195ED}" destId="{B3C1A4B5-9C41-49B8-8D41-C95E017709D5}" srcOrd="0" destOrd="0" presId="urn:microsoft.com/office/officeart/2008/layout/HorizontalMultiLevelHierarchy"/>
    <dgm:cxn modelId="{A78A5147-85D1-43BE-BD72-287ABBB9BF5D}" type="presParOf" srcId="{06FFB0A5-F211-445A-B0C5-2DAEE3754EF5}" destId="{9F4944CE-9F88-49A2-9C68-3C1CAEBB6AD9}" srcOrd="5" destOrd="0" presId="urn:microsoft.com/office/officeart/2008/layout/HorizontalMultiLevelHierarchy"/>
    <dgm:cxn modelId="{8ED5DA3B-BE2E-4C65-8E94-7953DF611726}" type="presParOf" srcId="{9F4944CE-9F88-49A2-9C68-3C1CAEBB6AD9}" destId="{99F84C16-E9A3-4E01-A96B-E7A785404C7C}" srcOrd="0" destOrd="0" presId="urn:microsoft.com/office/officeart/2008/layout/HorizontalMultiLevelHierarchy"/>
    <dgm:cxn modelId="{25AC6616-7AE5-4A9B-B247-1412B17C0769}" type="presParOf" srcId="{9F4944CE-9F88-49A2-9C68-3C1CAEBB6AD9}" destId="{E2013EE9-D5BD-426F-91C2-805A229EA94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2879D8-78C7-4BC9-89F8-2910E987D63D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A17E9B5-7539-4C86-982D-C9BF5C1D356F}">
      <dgm:prSet phldrT="[Text]" custT="1"/>
      <dgm:spPr/>
      <dgm:t>
        <a:bodyPr/>
        <a:lstStyle/>
        <a:p>
          <a:r>
            <a:rPr lang="en-US" sz="1800" dirty="0" smtClean="0"/>
            <a:t>Queue Type</a:t>
          </a:r>
          <a:endParaRPr lang="en-US" sz="1800" dirty="0"/>
        </a:p>
      </dgm:t>
    </dgm:pt>
    <dgm:pt modelId="{3A6C1FFE-E42E-4159-B607-F286352D1B1E}" type="parTrans" cxnId="{3AE7C389-6815-4325-8175-B5ABC80A903A}">
      <dgm:prSet/>
      <dgm:spPr/>
      <dgm:t>
        <a:bodyPr/>
        <a:lstStyle/>
        <a:p>
          <a:endParaRPr lang="en-US" sz="2000"/>
        </a:p>
      </dgm:t>
    </dgm:pt>
    <dgm:pt modelId="{90704B85-5FDD-4EDD-8EDA-E0C9F2346CD0}" type="sibTrans" cxnId="{3AE7C389-6815-4325-8175-B5ABC80A903A}">
      <dgm:prSet/>
      <dgm:spPr/>
      <dgm:t>
        <a:bodyPr/>
        <a:lstStyle/>
        <a:p>
          <a:endParaRPr lang="en-US" sz="2000"/>
        </a:p>
      </dgm:t>
    </dgm:pt>
    <dgm:pt modelId="{2D16421E-9F5F-493A-A979-0B2BB61D744B}">
      <dgm:prSet phldrT="[Text]" custT="1"/>
      <dgm:spPr/>
      <dgm:t>
        <a:bodyPr/>
        <a:lstStyle/>
        <a:p>
          <a:r>
            <a:rPr lang="en-US" sz="1600" dirty="0" smtClean="0"/>
            <a:t>Graphics Queue</a:t>
          </a:r>
          <a:endParaRPr lang="en-US" sz="1600" dirty="0"/>
        </a:p>
      </dgm:t>
    </dgm:pt>
    <dgm:pt modelId="{09189301-1726-4B83-A926-7348938C9B8F}" type="parTrans" cxnId="{B9147043-4089-4F08-B39E-903AD2E015AD}">
      <dgm:prSet custT="1"/>
      <dgm:spPr/>
      <dgm:t>
        <a:bodyPr/>
        <a:lstStyle/>
        <a:p>
          <a:endParaRPr lang="en-US" sz="600"/>
        </a:p>
      </dgm:t>
    </dgm:pt>
    <dgm:pt modelId="{9602F7D3-D64B-49DC-9E2E-9444D84B753F}" type="sibTrans" cxnId="{B9147043-4089-4F08-B39E-903AD2E015AD}">
      <dgm:prSet/>
      <dgm:spPr/>
      <dgm:t>
        <a:bodyPr/>
        <a:lstStyle/>
        <a:p>
          <a:endParaRPr lang="en-US" sz="2000"/>
        </a:p>
      </dgm:t>
    </dgm:pt>
    <dgm:pt modelId="{8CA71BEF-4AD1-46F2-BD87-4423AF620B78}">
      <dgm:prSet phldrT="[Text]" custT="1"/>
      <dgm:spPr/>
      <dgm:t>
        <a:bodyPr/>
        <a:lstStyle/>
        <a:p>
          <a:r>
            <a:rPr lang="en-US" sz="1600" dirty="0" smtClean="0"/>
            <a:t>Compute Queue</a:t>
          </a:r>
          <a:endParaRPr lang="en-US" sz="1600" dirty="0"/>
        </a:p>
      </dgm:t>
    </dgm:pt>
    <dgm:pt modelId="{8E50DBBD-C342-4230-8D5F-7A34E8ABE449}" type="parTrans" cxnId="{884C5996-4CF1-4CB8-9D31-81204D134BFC}">
      <dgm:prSet custT="1"/>
      <dgm:spPr/>
      <dgm:t>
        <a:bodyPr/>
        <a:lstStyle/>
        <a:p>
          <a:endParaRPr lang="en-US" sz="600"/>
        </a:p>
      </dgm:t>
    </dgm:pt>
    <dgm:pt modelId="{F4F2F200-3A41-4E5D-8322-365A1D6BC152}" type="sibTrans" cxnId="{884C5996-4CF1-4CB8-9D31-81204D134BFC}">
      <dgm:prSet/>
      <dgm:spPr/>
      <dgm:t>
        <a:bodyPr/>
        <a:lstStyle/>
        <a:p>
          <a:endParaRPr lang="en-US" sz="2000"/>
        </a:p>
      </dgm:t>
    </dgm:pt>
    <dgm:pt modelId="{F66A1667-9BFE-424E-9334-6EEF0C4FB6EC}">
      <dgm:prSet phldrT="[Text]" custT="1"/>
      <dgm:spPr/>
      <dgm:t>
        <a:bodyPr/>
        <a:lstStyle/>
        <a:p>
          <a:r>
            <a:rPr lang="en-US" sz="1600" dirty="0" smtClean="0"/>
            <a:t>Transfer Queue</a:t>
          </a:r>
          <a:endParaRPr lang="en-US" sz="1600" dirty="0"/>
        </a:p>
      </dgm:t>
    </dgm:pt>
    <dgm:pt modelId="{BB1DF04D-94D7-42D7-B3F2-73CC7F1862E9}" type="parTrans" cxnId="{29CF304B-A896-4F09-B58F-4CFB8515EFAB}">
      <dgm:prSet custT="1"/>
      <dgm:spPr/>
      <dgm:t>
        <a:bodyPr/>
        <a:lstStyle/>
        <a:p>
          <a:endParaRPr lang="en-US" sz="600"/>
        </a:p>
      </dgm:t>
    </dgm:pt>
    <dgm:pt modelId="{12B4AD38-790C-4E5B-AE81-FB2743CA47D2}" type="sibTrans" cxnId="{29CF304B-A896-4F09-B58F-4CFB8515EFAB}">
      <dgm:prSet/>
      <dgm:spPr/>
      <dgm:t>
        <a:bodyPr/>
        <a:lstStyle/>
        <a:p>
          <a:endParaRPr lang="en-US" sz="2000"/>
        </a:p>
      </dgm:t>
    </dgm:pt>
    <dgm:pt modelId="{72FD01E7-8C8F-4D41-8A60-2F488E9DF203}">
      <dgm:prSet phldrT="[Text]" custT="1"/>
      <dgm:spPr/>
      <dgm:t>
        <a:bodyPr/>
        <a:lstStyle/>
        <a:p>
          <a:r>
            <a:rPr lang="en-US" sz="1600" dirty="0" smtClean="0"/>
            <a:t>Sparse Queue    </a:t>
          </a:r>
          <a:endParaRPr lang="en-US" sz="1600" dirty="0"/>
        </a:p>
      </dgm:t>
    </dgm:pt>
    <dgm:pt modelId="{5AEB7460-7FEF-462F-968D-F455F45AB0E7}" type="parTrans" cxnId="{FC810697-1996-459C-9AAB-A9E03C687EBC}">
      <dgm:prSet custT="1"/>
      <dgm:spPr/>
      <dgm:t>
        <a:bodyPr/>
        <a:lstStyle/>
        <a:p>
          <a:endParaRPr lang="en-US" sz="600"/>
        </a:p>
      </dgm:t>
    </dgm:pt>
    <dgm:pt modelId="{3939FB26-D6FB-4EEB-B0F2-158E123AD3FD}" type="sibTrans" cxnId="{FC810697-1996-459C-9AAB-A9E03C687EBC}">
      <dgm:prSet/>
      <dgm:spPr/>
      <dgm:t>
        <a:bodyPr/>
        <a:lstStyle/>
        <a:p>
          <a:endParaRPr lang="en-US" sz="2000"/>
        </a:p>
      </dgm:t>
    </dgm:pt>
    <dgm:pt modelId="{881C4465-CE32-4C84-AC6F-9167998BB433}" type="pres">
      <dgm:prSet presAssocID="{5B2879D8-78C7-4BC9-89F8-2910E987D63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23C150-4B7F-4AC5-9D52-43EDD9BC7F45}" type="pres">
      <dgm:prSet presAssocID="{DA17E9B5-7539-4C86-982D-C9BF5C1D356F}" presName="root1" presStyleCnt="0"/>
      <dgm:spPr/>
    </dgm:pt>
    <dgm:pt modelId="{99183600-40E4-4888-BC0F-109035FEA7DE}" type="pres">
      <dgm:prSet presAssocID="{DA17E9B5-7539-4C86-982D-C9BF5C1D356F}" presName="LevelOneTextNode" presStyleLbl="node0" presStyleIdx="0" presStyleCnt="1" custScaleY="671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FB0A5-F211-445A-B0C5-2DAEE3754EF5}" type="pres">
      <dgm:prSet presAssocID="{DA17E9B5-7539-4C86-982D-C9BF5C1D356F}" presName="level2hierChild" presStyleCnt="0"/>
      <dgm:spPr/>
    </dgm:pt>
    <dgm:pt modelId="{CD0BBB26-42DE-4D5B-9CC1-54D4851E4860}" type="pres">
      <dgm:prSet presAssocID="{09189301-1726-4B83-A926-7348938C9B8F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CE092595-50E6-45AB-90C6-7FD6B60A061E}" type="pres">
      <dgm:prSet presAssocID="{09189301-1726-4B83-A926-7348938C9B8F}" presName="connTx" presStyleLbl="parChTrans1D2" presStyleIdx="0" presStyleCnt="4"/>
      <dgm:spPr/>
      <dgm:t>
        <a:bodyPr/>
        <a:lstStyle/>
        <a:p>
          <a:endParaRPr lang="en-US"/>
        </a:p>
      </dgm:t>
    </dgm:pt>
    <dgm:pt modelId="{E591EE01-9D37-4CF7-9E43-4DE4A42C8D20}" type="pres">
      <dgm:prSet presAssocID="{2D16421E-9F5F-493A-A979-0B2BB61D744B}" presName="root2" presStyleCnt="0"/>
      <dgm:spPr/>
    </dgm:pt>
    <dgm:pt modelId="{E0C1A209-189D-4C2C-B674-846A8D7B9F8F}" type="pres">
      <dgm:prSet presAssocID="{2D16421E-9F5F-493A-A979-0B2BB61D744B}" presName="LevelTwoTextNode" presStyleLbl="node2" presStyleIdx="0" presStyleCnt="4" custScaleX="123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011AD-C620-4E1E-8E5C-8CC7B067C7D8}" type="pres">
      <dgm:prSet presAssocID="{2D16421E-9F5F-493A-A979-0B2BB61D744B}" presName="level3hierChild" presStyleCnt="0"/>
      <dgm:spPr/>
    </dgm:pt>
    <dgm:pt modelId="{847E5012-6D41-4146-8E9C-5D2949374890}" type="pres">
      <dgm:prSet presAssocID="{8E50DBBD-C342-4230-8D5F-7A34E8ABE449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5C30138-9596-4AA5-A9C1-2BCFFE557FD2}" type="pres">
      <dgm:prSet presAssocID="{8E50DBBD-C342-4230-8D5F-7A34E8ABE44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469560A-F550-4444-8009-FC3875BC515B}" type="pres">
      <dgm:prSet presAssocID="{8CA71BEF-4AD1-46F2-BD87-4423AF620B78}" presName="root2" presStyleCnt="0"/>
      <dgm:spPr/>
    </dgm:pt>
    <dgm:pt modelId="{7F43CC77-6D6A-4E8E-8F54-76B0F706DC4D}" type="pres">
      <dgm:prSet presAssocID="{8CA71BEF-4AD1-46F2-BD87-4423AF620B78}" presName="LevelTwoTextNode" presStyleLbl="node2" presStyleIdx="1" presStyleCnt="4" custScaleX="123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5F8825-BC0E-4BC4-B9DE-822908D87827}" type="pres">
      <dgm:prSet presAssocID="{8CA71BEF-4AD1-46F2-BD87-4423AF620B78}" presName="level3hierChild" presStyleCnt="0"/>
      <dgm:spPr/>
    </dgm:pt>
    <dgm:pt modelId="{61B46BD8-F94D-4763-8016-D2CCAF2195ED}" type="pres">
      <dgm:prSet presAssocID="{BB1DF04D-94D7-42D7-B3F2-73CC7F1862E9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B3C1A4B5-9C41-49B8-8D41-C95E017709D5}" type="pres">
      <dgm:prSet presAssocID="{BB1DF04D-94D7-42D7-B3F2-73CC7F1862E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9F4944CE-9F88-49A2-9C68-3C1CAEBB6AD9}" type="pres">
      <dgm:prSet presAssocID="{F66A1667-9BFE-424E-9334-6EEF0C4FB6EC}" presName="root2" presStyleCnt="0"/>
      <dgm:spPr/>
    </dgm:pt>
    <dgm:pt modelId="{99F84C16-E9A3-4E01-A96B-E7A785404C7C}" type="pres">
      <dgm:prSet presAssocID="{F66A1667-9BFE-424E-9334-6EEF0C4FB6EC}" presName="LevelTwoTextNode" presStyleLbl="node2" presStyleIdx="2" presStyleCnt="4" custScaleX="1238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13EE9-D5BD-426F-91C2-805A229EA94B}" type="pres">
      <dgm:prSet presAssocID="{F66A1667-9BFE-424E-9334-6EEF0C4FB6EC}" presName="level3hierChild" presStyleCnt="0"/>
      <dgm:spPr/>
    </dgm:pt>
    <dgm:pt modelId="{412FFF53-581D-40ED-9B29-A45B4A484F00}" type="pres">
      <dgm:prSet presAssocID="{5AEB7460-7FEF-462F-968D-F455F45AB0E7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0D2667D-7E8F-44BD-A5CC-74F79716C207}" type="pres">
      <dgm:prSet presAssocID="{5AEB7460-7FEF-462F-968D-F455F45AB0E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53F605BE-85FA-4B5A-B4F9-4394F9851EC1}" type="pres">
      <dgm:prSet presAssocID="{72FD01E7-8C8F-4D41-8A60-2F488E9DF203}" presName="root2" presStyleCnt="0"/>
      <dgm:spPr/>
    </dgm:pt>
    <dgm:pt modelId="{B29315B7-F96E-467E-AF86-C02B557CBF75}" type="pres">
      <dgm:prSet presAssocID="{72FD01E7-8C8F-4D41-8A60-2F488E9DF203}" presName="LevelTwoTextNode" presStyleLbl="node2" presStyleIdx="3" presStyleCnt="4" custScaleX="124665" custScaleY="942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638DD3-9AD3-4E63-BF6B-09C0AA07D301}" type="pres">
      <dgm:prSet presAssocID="{72FD01E7-8C8F-4D41-8A60-2F488E9DF203}" presName="level3hierChild" presStyleCnt="0"/>
      <dgm:spPr/>
    </dgm:pt>
  </dgm:ptLst>
  <dgm:cxnLst>
    <dgm:cxn modelId="{B6EF7B3A-6BF7-46CC-B1B8-F5267B35E11E}" type="presOf" srcId="{09189301-1726-4B83-A926-7348938C9B8F}" destId="{CE092595-50E6-45AB-90C6-7FD6B60A061E}" srcOrd="1" destOrd="0" presId="urn:microsoft.com/office/officeart/2008/layout/HorizontalMultiLevelHierarchy"/>
    <dgm:cxn modelId="{F986D018-4D1C-44E6-AF71-89CD719E1371}" type="presOf" srcId="{5AEB7460-7FEF-462F-968D-F455F45AB0E7}" destId="{412FFF53-581D-40ED-9B29-A45B4A484F00}" srcOrd="0" destOrd="0" presId="urn:microsoft.com/office/officeart/2008/layout/HorizontalMultiLevelHierarchy"/>
    <dgm:cxn modelId="{2511C4BF-7955-41BA-981E-EDD93546921D}" type="presOf" srcId="{5AEB7460-7FEF-462F-968D-F455F45AB0E7}" destId="{30D2667D-7E8F-44BD-A5CC-74F79716C207}" srcOrd="1" destOrd="0" presId="urn:microsoft.com/office/officeart/2008/layout/HorizontalMultiLevelHierarchy"/>
    <dgm:cxn modelId="{47DA776D-FA85-455D-89E3-3B33CF6A9BC0}" type="presOf" srcId="{8CA71BEF-4AD1-46F2-BD87-4423AF620B78}" destId="{7F43CC77-6D6A-4E8E-8F54-76B0F706DC4D}" srcOrd="0" destOrd="0" presId="urn:microsoft.com/office/officeart/2008/layout/HorizontalMultiLevelHierarchy"/>
    <dgm:cxn modelId="{CC375F64-0F65-45E7-A30C-8EDE06D0A47C}" type="presOf" srcId="{8E50DBBD-C342-4230-8D5F-7A34E8ABE449}" destId="{847E5012-6D41-4146-8E9C-5D2949374890}" srcOrd="0" destOrd="0" presId="urn:microsoft.com/office/officeart/2008/layout/HorizontalMultiLevelHierarchy"/>
    <dgm:cxn modelId="{884C5996-4CF1-4CB8-9D31-81204D134BFC}" srcId="{DA17E9B5-7539-4C86-982D-C9BF5C1D356F}" destId="{8CA71BEF-4AD1-46F2-BD87-4423AF620B78}" srcOrd="1" destOrd="0" parTransId="{8E50DBBD-C342-4230-8D5F-7A34E8ABE449}" sibTransId="{F4F2F200-3A41-4E5D-8322-365A1D6BC152}"/>
    <dgm:cxn modelId="{29CF304B-A896-4F09-B58F-4CFB8515EFAB}" srcId="{DA17E9B5-7539-4C86-982D-C9BF5C1D356F}" destId="{F66A1667-9BFE-424E-9334-6EEF0C4FB6EC}" srcOrd="2" destOrd="0" parTransId="{BB1DF04D-94D7-42D7-B3F2-73CC7F1862E9}" sibTransId="{12B4AD38-790C-4E5B-AE81-FB2743CA47D2}"/>
    <dgm:cxn modelId="{51D7F572-E8C2-44EC-9B0D-506772FB45D9}" type="presOf" srcId="{BB1DF04D-94D7-42D7-B3F2-73CC7F1862E9}" destId="{61B46BD8-F94D-4763-8016-D2CCAF2195ED}" srcOrd="0" destOrd="0" presId="urn:microsoft.com/office/officeart/2008/layout/HorizontalMultiLevelHierarchy"/>
    <dgm:cxn modelId="{FC810697-1996-459C-9AAB-A9E03C687EBC}" srcId="{DA17E9B5-7539-4C86-982D-C9BF5C1D356F}" destId="{72FD01E7-8C8F-4D41-8A60-2F488E9DF203}" srcOrd="3" destOrd="0" parTransId="{5AEB7460-7FEF-462F-968D-F455F45AB0E7}" sibTransId="{3939FB26-D6FB-4EEB-B0F2-158E123AD3FD}"/>
    <dgm:cxn modelId="{EEA6E7AD-0AD0-4059-ADB7-171EE4C2E27A}" type="presOf" srcId="{F66A1667-9BFE-424E-9334-6EEF0C4FB6EC}" destId="{99F84C16-E9A3-4E01-A96B-E7A785404C7C}" srcOrd="0" destOrd="0" presId="urn:microsoft.com/office/officeart/2008/layout/HorizontalMultiLevelHierarchy"/>
    <dgm:cxn modelId="{48E2098D-DC94-4CFA-BA66-202276117F95}" type="presOf" srcId="{BB1DF04D-94D7-42D7-B3F2-73CC7F1862E9}" destId="{B3C1A4B5-9C41-49B8-8D41-C95E017709D5}" srcOrd="1" destOrd="0" presId="urn:microsoft.com/office/officeart/2008/layout/HorizontalMultiLevelHierarchy"/>
    <dgm:cxn modelId="{EC7B5EBC-01AA-4EA1-A62B-05E3131E0FE6}" type="presOf" srcId="{DA17E9B5-7539-4C86-982D-C9BF5C1D356F}" destId="{99183600-40E4-4888-BC0F-109035FEA7DE}" srcOrd="0" destOrd="0" presId="urn:microsoft.com/office/officeart/2008/layout/HorizontalMultiLevelHierarchy"/>
    <dgm:cxn modelId="{AD7ADE25-A9C8-4FDD-AE20-21045EC0B120}" type="presOf" srcId="{5B2879D8-78C7-4BC9-89F8-2910E987D63D}" destId="{881C4465-CE32-4C84-AC6F-9167998BB433}" srcOrd="0" destOrd="0" presId="urn:microsoft.com/office/officeart/2008/layout/HorizontalMultiLevelHierarchy"/>
    <dgm:cxn modelId="{9F8E9887-8FEF-4DFF-A152-2F96F3FB3CCD}" type="presOf" srcId="{2D16421E-9F5F-493A-A979-0B2BB61D744B}" destId="{E0C1A209-189D-4C2C-B674-846A8D7B9F8F}" srcOrd="0" destOrd="0" presId="urn:microsoft.com/office/officeart/2008/layout/HorizontalMultiLevelHierarchy"/>
    <dgm:cxn modelId="{B9147043-4089-4F08-B39E-903AD2E015AD}" srcId="{DA17E9B5-7539-4C86-982D-C9BF5C1D356F}" destId="{2D16421E-9F5F-493A-A979-0B2BB61D744B}" srcOrd="0" destOrd="0" parTransId="{09189301-1726-4B83-A926-7348938C9B8F}" sibTransId="{9602F7D3-D64B-49DC-9E2E-9444D84B753F}"/>
    <dgm:cxn modelId="{3AE7C389-6815-4325-8175-B5ABC80A903A}" srcId="{5B2879D8-78C7-4BC9-89F8-2910E987D63D}" destId="{DA17E9B5-7539-4C86-982D-C9BF5C1D356F}" srcOrd="0" destOrd="0" parTransId="{3A6C1FFE-E42E-4159-B607-F286352D1B1E}" sibTransId="{90704B85-5FDD-4EDD-8EDA-E0C9F2346CD0}"/>
    <dgm:cxn modelId="{03158F04-DFAE-446D-BE78-23EA17751581}" type="presOf" srcId="{8E50DBBD-C342-4230-8D5F-7A34E8ABE449}" destId="{D5C30138-9596-4AA5-A9C1-2BCFFE557FD2}" srcOrd="1" destOrd="0" presId="urn:microsoft.com/office/officeart/2008/layout/HorizontalMultiLevelHierarchy"/>
    <dgm:cxn modelId="{55647321-E81C-4635-8CB7-839E5BB2D749}" type="presOf" srcId="{09189301-1726-4B83-A926-7348938C9B8F}" destId="{CD0BBB26-42DE-4D5B-9CC1-54D4851E4860}" srcOrd="0" destOrd="0" presId="urn:microsoft.com/office/officeart/2008/layout/HorizontalMultiLevelHierarchy"/>
    <dgm:cxn modelId="{096184CA-53BD-46F6-B9CD-C22FA0D3B03B}" type="presOf" srcId="{72FD01E7-8C8F-4D41-8A60-2F488E9DF203}" destId="{B29315B7-F96E-467E-AF86-C02B557CBF75}" srcOrd="0" destOrd="0" presId="urn:microsoft.com/office/officeart/2008/layout/HorizontalMultiLevelHierarchy"/>
    <dgm:cxn modelId="{9705C9C0-BED4-4C25-929D-633C065C0705}" type="presParOf" srcId="{881C4465-CE32-4C84-AC6F-9167998BB433}" destId="{0B23C150-4B7F-4AC5-9D52-43EDD9BC7F45}" srcOrd="0" destOrd="0" presId="urn:microsoft.com/office/officeart/2008/layout/HorizontalMultiLevelHierarchy"/>
    <dgm:cxn modelId="{3190D9B9-CB9D-4C7C-A6CB-89FD24FE4355}" type="presParOf" srcId="{0B23C150-4B7F-4AC5-9D52-43EDD9BC7F45}" destId="{99183600-40E4-4888-BC0F-109035FEA7DE}" srcOrd="0" destOrd="0" presId="urn:microsoft.com/office/officeart/2008/layout/HorizontalMultiLevelHierarchy"/>
    <dgm:cxn modelId="{3D3BFAB5-5545-4737-B95B-D5F63E4BF3D9}" type="presParOf" srcId="{0B23C150-4B7F-4AC5-9D52-43EDD9BC7F45}" destId="{06FFB0A5-F211-445A-B0C5-2DAEE3754EF5}" srcOrd="1" destOrd="0" presId="urn:microsoft.com/office/officeart/2008/layout/HorizontalMultiLevelHierarchy"/>
    <dgm:cxn modelId="{A99D151E-E4D3-40C7-85F4-A376211915E2}" type="presParOf" srcId="{06FFB0A5-F211-445A-B0C5-2DAEE3754EF5}" destId="{CD0BBB26-42DE-4D5B-9CC1-54D4851E4860}" srcOrd="0" destOrd="0" presId="urn:microsoft.com/office/officeart/2008/layout/HorizontalMultiLevelHierarchy"/>
    <dgm:cxn modelId="{BA5B5DD6-7F81-4F61-878F-C2CD6BC4C67B}" type="presParOf" srcId="{CD0BBB26-42DE-4D5B-9CC1-54D4851E4860}" destId="{CE092595-50E6-45AB-90C6-7FD6B60A061E}" srcOrd="0" destOrd="0" presId="urn:microsoft.com/office/officeart/2008/layout/HorizontalMultiLevelHierarchy"/>
    <dgm:cxn modelId="{FBD2AB3F-EB99-4B99-A134-C5FC15239130}" type="presParOf" srcId="{06FFB0A5-F211-445A-B0C5-2DAEE3754EF5}" destId="{E591EE01-9D37-4CF7-9E43-4DE4A42C8D20}" srcOrd="1" destOrd="0" presId="urn:microsoft.com/office/officeart/2008/layout/HorizontalMultiLevelHierarchy"/>
    <dgm:cxn modelId="{29CFCDE4-401C-4FFB-9191-477C3D7C8C79}" type="presParOf" srcId="{E591EE01-9D37-4CF7-9E43-4DE4A42C8D20}" destId="{E0C1A209-189D-4C2C-B674-846A8D7B9F8F}" srcOrd="0" destOrd="0" presId="urn:microsoft.com/office/officeart/2008/layout/HorizontalMultiLevelHierarchy"/>
    <dgm:cxn modelId="{4549B568-BF51-469E-B9CC-C016F4AA677C}" type="presParOf" srcId="{E591EE01-9D37-4CF7-9E43-4DE4A42C8D20}" destId="{F0F011AD-C620-4E1E-8E5C-8CC7B067C7D8}" srcOrd="1" destOrd="0" presId="urn:microsoft.com/office/officeart/2008/layout/HorizontalMultiLevelHierarchy"/>
    <dgm:cxn modelId="{524A470A-0F74-4634-9A13-01F0258E6F42}" type="presParOf" srcId="{06FFB0A5-F211-445A-B0C5-2DAEE3754EF5}" destId="{847E5012-6D41-4146-8E9C-5D2949374890}" srcOrd="2" destOrd="0" presId="urn:microsoft.com/office/officeart/2008/layout/HorizontalMultiLevelHierarchy"/>
    <dgm:cxn modelId="{6C582FB7-C1AF-4CE6-88F6-BF32ACE4FD26}" type="presParOf" srcId="{847E5012-6D41-4146-8E9C-5D2949374890}" destId="{D5C30138-9596-4AA5-A9C1-2BCFFE557FD2}" srcOrd="0" destOrd="0" presId="urn:microsoft.com/office/officeart/2008/layout/HorizontalMultiLevelHierarchy"/>
    <dgm:cxn modelId="{91143E16-9AC6-4157-ADBF-F17889858E97}" type="presParOf" srcId="{06FFB0A5-F211-445A-B0C5-2DAEE3754EF5}" destId="{1469560A-F550-4444-8009-FC3875BC515B}" srcOrd="3" destOrd="0" presId="urn:microsoft.com/office/officeart/2008/layout/HorizontalMultiLevelHierarchy"/>
    <dgm:cxn modelId="{82FBF113-CF96-47DF-8BB8-4CEAC90BCAEB}" type="presParOf" srcId="{1469560A-F550-4444-8009-FC3875BC515B}" destId="{7F43CC77-6D6A-4E8E-8F54-76B0F706DC4D}" srcOrd="0" destOrd="0" presId="urn:microsoft.com/office/officeart/2008/layout/HorizontalMultiLevelHierarchy"/>
    <dgm:cxn modelId="{D0B2D1FA-BD54-4330-AE67-1E051CF12605}" type="presParOf" srcId="{1469560A-F550-4444-8009-FC3875BC515B}" destId="{AE5F8825-BC0E-4BC4-B9DE-822908D87827}" srcOrd="1" destOrd="0" presId="urn:microsoft.com/office/officeart/2008/layout/HorizontalMultiLevelHierarchy"/>
    <dgm:cxn modelId="{7DBE1922-1716-4DFB-8645-CB34A25F2E39}" type="presParOf" srcId="{06FFB0A5-F211-445A-B0C5-2DAEE3754EF5}" destId="{61B46BD8-F94D-4763-8016-D2CCAF2195ED}" srcOrd="4" destOrd="0" presId="urn:microsoft.com/office/officeart/2008/layout/HorizontalMultiLevelHierarchy"/>
    <dgm:cxn modelId="{C53FD261-7966-4F99-B4DC-60C345F15B79}" type="presParOf" srcId="{61B46BD8-F94D-4763-8016-D2CCAF2195ED}" destId="{B3C1A4B5-9C41-49B8-8D41-C95E017709D5}" srcOrd="0" destOrd="0" presId="urn:microsoft.com/office/officeart/2008/layout/HorizontalMultiLevelHierarchy"/>
    <dgm:cxn modelId="{29A8FDFC-92FF-4095-86F9-760A7E757289}" type="presParOf" srcId="{06FFB0A5-F211-445A-B0C5-2DAEE3754EF5}" destId="{9F4944CE-9F88-49A2-9C68-3C1CAEBB6AD9}" srcOrd="5" destOrd="0" presId="urn:microsoft.com/office/officeart/2008/layout/HorizontalMultiLevelHierarchy"/>
    <dgm:cxn modelId="{34CD59E7-BDDA-4E99-B2E0-E9EA7CD25736}" type="presParOf" srcId="{9F4944CE-9F88-49A2-9C68-3C1CAEBB6AD9}" destId="{99F84C16-E9A3-4E01-A96B-E7A785404C7C}" srcOrd="0" destOrd="0" presId="urn:microsoft.com/office/officeart/2008/layout/HorizontalMultiLevelHierarchy"/>
    <dgm:cxn modelId="{28F58769-6D24-4808-A1F2-7490C8452650}" type="presParOf" srcId="{9F4944CE-9F88-49A2-9C68-3C1CAEBB6AD9}" destId="{E2013EE9-D5BD-426F-91C2-805A229EA94B}" srcOrd="1" destOrd="0" presId="urn:microsoft.com/office/officeart/2008/layout/HorizontalMultiLevelHierarchy"/>
    <dgm:cxn modelId="{69862739-DADB-4F48-BC37-9CE99212EF02}" type="presParOf" srcId="{06FFB0A5-F211-445A-B0C5-2DAEE3754EF5}" destId="{412FFF53-581D-40ED-9B29-A45B4A484F00}" srcOrd="6" destOrd="0" presId="urn:microsoft.com/office/officeart/2008/layout/HorizontalMultiLevelHierarchy"/>
    <dgm:cxn modelId="{95815AF0-A7CA-41DE-A0AD-87C7D4CC2DA5}" type="presParOf" srcId="{412FFF53-581D-40ED-9B29-A45B4A484F00}" destId="{30D2667D-7E8F-44BD-A5CC-74F79716C207}" srcOrd="0" destOrd="0" presId="urn:microsoft.com/office/officeart/2008/layout/HorizontalMultiLevelHierarchy"/>
    <dgm:cxn modelId="{9AC9F8D1-611D-4425-8DC1-781D2B9CA67E}" type="presParOf" srcId="{06FFB0A5-F211-445A-B0C5-2DAEE3754EF5}" destId="{53F605BE-85FA-4B5A-B4F9-4394F9851EC1}" srcOrd="7" destOrd="0" presId="urn:microsoft.com/office/officeart/2008/layout/HorizontalMultiLevelHierarchy"/>
    <dgm:cxn modelId="{27EDAC44-988A-4640-92E1-CA9AF53C08A5}" type="presParOf" srcId="{53F605BE-85FA-4B5A-B4F9-4394F9851EC1}" destId="{B29315B7-F96E-467E-AF86-C02B557CBF75}" srcOrd="0" destOrd="0" presId="urn:microsoft.com/office/officeart/2008/layout/HorizontalMultiLevelHierarchy"/>
    <dgm:cxn modelId="{BF2E9AA9-AE1C-4642-A5FA-F2648C86E470}" type="presParOf" srcId="{53F605BE-85FA-4B5A-B4F9-4394F9851EC1}" destId="{55638DD3-9AD3-4E63-BF6B-09C0AA07D30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E252DE-690F-4B83-8775-87DAB4FEFF4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273DD0-EC33-4EC4-A0B2-A812E795EF55}">
      <dgm:prSet phldrT="[Text]" custT="1"/>
      <dgm:spPr/>
      <dgm:t>
        <a:bodyPr/>
        <a:lstStyle/>
        <a:p>
          <a:r>
            <a:rPr lang="en-US" sz="2800" dirty="0" err="1" smtClean="0"/>
            <a:t>VkSurfaceKHR</a:t>
          </a:r>
          <a:endParaRPr lang="en-US" sz="2800" dirty="0"/>
        </a:p>
      </dgm:t>
    </dgm:pt>
    <dgm:pt modelId="{963EC542-14AC-4F5F-A31F-033CEE3CC849}" type="parTrans" cxnId="{8B34597C-1A4C-4A71-ADC6-C513D7F58BC7}">
      <dgm:prSet/>
      <dgm:spPr/>
      <dgm:t>
        <a:bodyPr/>
        <a:lstStyle/>
        <a:p>
          <a:endParaRPr lang="en-US" sz="2400"/>
        </a:p>
      </dgm:t>
    </dgm:pt>
    <dgm:pt modelId="{63B70F78-C8A0-49A3-B313-E929393CEF4A}" type="sibTrans" cxnId="{8B34597C-1A4C-4A71-ADC6-C513D7F58BC7}">
      <dgm:prSet/>
      <dgm:spPr/>
      <dgm:t>
        <a:bodyPr/>
        <a:lstStyle/>
        <a:p>
          <a:endParaRPr lang="en-US" sz="2400"/>
        </a:p>
      </dgm:t>
    </dgm:pt>
    <dgm:pt modelId="{B5F1ED50-00F3-4543-80BC-8DD96C24E92C}">
      <dgm:prSet phldrT="[Text]" custT="1"/>
      <dgm:spPr/>
      <dgm:t>
        <a:bodyPr/>
        <a:lstStyle/>
        <a:p>
          <a:r>
            <a:rPr lang="en-US" sz="2400" dirty="0" smtClean="0"/>
            <a:t>vkCreateWind32SurfaceKHR</a:t>
          </a:r>
          <a:endParaRPr lang="en-US" sz="2400" dirty="0"/>
        </a:p>
      </dgm:t>
    </dgm:pt>
    <dgm:pt modelId="{4FE73BBD-BB23-4A63-AB74-EEE84187E9C3}" type="parTrans" cxnId="{A2AA10E6-274D-4E5B-8233-62C7FF8FE3E0}">
      <dgm:prSet custT="1"/>
      <dgm:spPr/>
      <dgm:t>
        <a:bodyPr/>
        <a:lstStyle/>
        <a:p>
          <a:endParaRPr lang="en-US" sz="700"/>
        </a:p>
      </dgm:t>
    </dgm:pt>
    <dgm:pt modelId="{E3E293ED-2159-4F0F-B8A8-3376320B36F4}" type="sibTrans" cxnId="{A2AA10E6-274D-4E5B-8233-62C7FF8FE3E0}">
      <dgm:prSet/>
      <dgm:spPr/>
      <dgm:t>
        <a:bodyPr/>
        <a:lstStyle/>
        <a:p>
          <a:endParaRPr lang="en-US" sz="2400"/>
        </a:p>
      </dgm:t>
    </dgm:pt>
    <dgm:pt modelId="{66ABD3C7-F667-4248-8D33-E6D7D8B86FC9}">
      <dgm:prSet phldrT="[Text]" custT="1"/>
      <dgm:spPr/>
      <dgm:t>
        <a:bodyPr/>
        <a:lstStyle/>
        <a:p>
          <a:r>
            <a:rPr lang="en-US" sz="2400" dirty="0" err="1" smtClean="0"/>
            <a:t>vkCreateAndroidSurfaceKHR</a:t>
          </a:r>
          <a:endParaRPr lang="en-US" sz="2400" dirty="0"/>
        </a:p>
      </dgm:t>
    </dgm:pt>
    <dgm:pt modelId="{7CC7EBAB-FEEA-4A98-9DCA-68BB474564C8}" type="parTrans" cxnId="{E4798D6C-9ED7-4100-AF2D-AE1E4D0273D6}">
      <dgm:prSet custT="1"/>
      <dgm:spPr/>
      <dgm:t>
        <a:bodyPr/>
        <a:lstStyle/>
        <a:p>
          <a:endParaRPr lang="en-US" sz="700"/>
        </a:p>
      </dgm:t>
    </dgm:pt>
    <dgm:pt modelId="{2F44D2A2-7644-47E3-BD5B-E57F2E35B2E6}" type="sibTrans" cxnId="{E4798D6C-9ED7-4100-AF2D-AE1E4D0273D6}">
      <dgm:prSet/>
      <dgm:spPr/>
      <dgm:t>
        <a:bodyPr/>
        <a:lstStyle/>
        <a:p>
          <a:endParaRPr lang="en-US" sz="2400"/>
        </a:p>
      </dgm:t>
    </dgm:pt>
    <dgm:pt modelId="{3FA484C1-5EE3-419C-9F92-9A99857E2906}">
      <dgm:prSet phldrT="[Text]" custT="1"/>
      <dgm:spPr/>
      <dgm:t>
        <a:bodyPr/>
        <a:lstStyle/>
        <a:p>
          <a:r>
            <a:rPr lang="en-US" sz="2400" dirty="0" err="1" smtClean="0"/>
            <a:t>vkCreateWaylandSurfaceKHR</a:t>
          </a:r>
          <a:endParaRPr lang="en-US" sz="2400" dirty="0"/>
        </a:p>
      </dgm:t>
    </dgm:pt>
    <dgm:pt modelId="{F889F996-A79B-40BA-AD56-888B26AD628C}" type="parTrans" cxnId="{CE54524F-0F40-4E21-BFFC-F270CBBEC001}">
      <dgm:prSet custT="1"/>
      <dgm:spPr/>
      <dgm:t>
        <a:bodyPr/>
        <a:lstStyle/>
        <a:p>
          <a:endParaRPr lang="en-US" sz="700"/>
        </a:p>
      </dgm:t>
    </dgm:pt>
    <dgm:pt modelId="{95F089EC-8141-4EED-9151-74A55C7BE3C3}" type="sibTrans" cxnId="{CE54524F-0F40-4E21-BFFC-F270CBBEC001}">
      <dgm:prSet/>
      <dgm:spPr/>
      <dgm:t>
        <a:bodyPr/>
        <a:lstStyle/>
        <a:p>
          <a:endParaRPr lang="en-US" sz="2400"/>
        </a:p>
      </dgm:t>
    </dgm:pt>
    <dgm:pt modelId="{952667BC-EA75-4E6A-8059-35BE7D652214}">
      <dgm:prSet phldrT="[Text]" custT="1"/>
      <dgm:spPr/>
      <dgm:t>
        <a:bodyPr/>
        <a:lstStyle/>
        <a:p>
          <a:r>
            <a:rPr lang="en-US" sz="2400" dirty="0" err="1" smtClean="0"/>
            <a:t>vkCreateXcbSurfaceKHR</a:t>
          </a:r>
          <a:endParaRPr lang="en-US" sz="2400" dirty="0"/>
        </a:p>
      </dgm:t>
    </dgm:pt>
    <dgm:pt modelId="{35F80D3B-04B0-4C5B-BA6C-0C85AECD1744}" type="parTrans" cxnId="{4FEFF26A-00CD-4FE8-ADD8-DEA5E53EE68C}">
      <dgm:prSet custT="1"/>
      <dgm:spPr/>
      <dgm:t>
        <a:bodyPr/>
        <a:lstStyle/>
        <a:p>
          <a:endParaRPr lang="en-US" sz="700"/>
        </a:p>
      </dgm:t>
    </dgm:pt>
    <dgm:pt modelId="{C5126455-4470-4A96-91B2-0291B2B21D5E}" type="sibTrans" cxnId="{4FEFF26A-00CD-4FE8-ADD8-DEA5E53EE68C}">
      <dgm:prSet/>
      <dgm:spPr/>
      <dgm:t>
        <a:bodyPr/>
        <a:lstStyle/>
        <a:p>
          <a:endParaRPr lang="en-US" sz="2400"/>
        </a:p>
      </dgm:t>
    </dgm:pt>
    <dgm:pt modelId="{3D1A6ED1-C98E-4A8B-8ED0-14B9D60EE777}" type="pres">
      <dgm:prSet presAssocID="{E6E252DE-690F-4B83-8775-87DAB4FEFF4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7E142E-E3A2-4C7E-896E-A7635EE7BB7D}" type="pres">
      <dgm:prSet presAssocID="{6A273DD0-EC33-4EC4-A0B2-A812E795EF55}" presName="root1" presStyleCnt="0"/>
      <dgm:spPr/>
    </dgm:pt>
    <dgm:pt modelId="{15C88F2B-9B1D-44F5-B996-42143557E6C8}" type="pres">
      <dgm:prSet presAssocID="{6A273DD0-EC33-4EC4-A0B2-A812E795EF55}" presName="LevelOneTextNode" presStyleLbl="node0" presStyleIdx="0" presStyleCnt="1" custScaleX="89624" custScaleY="85073" custLinFactNeighborX="-16283" custLinFactNeighborY="-8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55AE81-8853-4D37-A099-70C2528549E9}" type="pres">
      <dgm:prSet presAssocID="{6A273DD0-EC33-4EC4-A0B2-A812E795EF55}" presName="level2hierChild" presStyleCnt="0"/>
      <dgm:spPr/>
    </dgm:pt>
    <dgm:pt modelId="{22CE0081-5ED8-4319-9658-1D8B0BA5ED3C}" type="pres">
      <dgm:prSet presAssocID="{4FE73BBD-BB23-4A63-AB74-EEE84187E9C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74861772-E13D-4D98-8E27-749414B9AA7B}" type="pres">
      <dgm:prSet presAssocID="{4FE73BBD-BB23-4A63-AB74-EEE84187E9C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62A372A-2839-4DA2-BEC8-08034EC4AD3A}" type="pres">
      <dgm:prSet presAssocID="{B5F1ED50-00F3-4543-80BC-8DD96C24E92C}" presName="root2" presStyleCnt="0"/>
      <dgm:spPr/>
    </dgm:pt>
    <dgm:pt modelId="{80AABED1-1C3B-4AF3-824F-F0F0E33E5122}" type="pres">
      <dgm:prSet presAssocID="{B5F1ED50-00F3-4543-80BC-8DD96C24E92C}" presName="LevelTwoTextNode" presStyleLbl="node2" presStyleIdx="0" presStyleCnt="4" custScaleX="212902" custScaleY="90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9CB1BA-C44C-4B2A-9AC5-3EEB029CD626}" type="pres">
      <dgm:prSet presAssocID="{B5F1ED50-00F3-4543-80BC-8DD96C24E92C}" presName="level3hierChild" presStyleCnt="0"/>
      <dgm:spPr/>
    </dgm:pt>
    <dgm:pt modelId="{1EB5350B-867E-400A-9638-CE94047FAAC4}" type="pres">
      <dgm:prSet presAssocID="{7CC7EBAB-FEEA-4A98-9DCA-68BB474564C8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F4F0165C-9CEB-4B4D-8232-D03517EC3683}" type="pres">
      <dgm:prSet presAssocID="{7CC7EBAB-FEEA-4A98-9DCA-68BB474564C8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F473EF9-99D1-4D88-A64B-5086256EEE6C}" type="pres">
      <dgm:prSet presAssocID="{66ABD3C7-F667-4248-8D33-E6D7D8B86FC9}" presName="root2" presStyleCnt="0"/>
      <dgm:spPr/>
    </dgm:pt>
    <dgm:pt modelId="{3407BED0-1F30-4892-91F2-81DE47DB803A}" type="pres">
      <dgm:prSet presAssocID="{66ABD3C7-F667-4248-8D33-E6D7D8B86FC9}" presName="LevelTwoTextNode" presStyleLbl="node2" presStyleIdx="1" presStyleCnt="4" custScaleX="212902" custScaleY="90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76329-03E6-4E2E-9141-0547568FA66F}" type="pres">
      <dgm:prSet presAssocID="{66ABD3C7-F667-4248-8D33-E6D7D8B86FC9}" presName="level3hierChild" presStyleCnt="0"/>
      <dgm:spPr/>
    </dgm:pt>
    <dgm:pt modelId="{4AC44DE7-5BA5-4A95-A806-1D1F4D900C09}" type="pres">
      <dgm:prSet presAssocID="{F889F996-A79B-40BA-AD56-888B26AD628C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2416A1E-A332-4C1A-8D58-4C06B7A7982C}" type="pres">
      <dgm:prSet presAssocID="{F889F996-A79B-40BA-AD56-888B26AD628C}" presName="connTx" presStyleLbl="parChTrans1D2" presStyleIdx="2" presStyleCnt="4"/>
      <dgm:spPr/>
      <dgm:t>
        <a:bodyPr/>
        <a:lstStyle/>
        <a:p>
          <a:endParaRPr lang="en-US"/>
        </a:p>
      </dgm:t>
    </dgm:pt>
    <dgm:pt modelId="{AA490E59-4880-4036-9EEB-226830AACA6A}" type="pres">
      <dgm:prSet presAssocID="{3FA484C1-5EE3-419C-9F92-9A99857E2906}" presName="root2" presStyleCnt="0"/>
      <dgm:spPr/>
    </dgm:pt>
    <dgm:pt modelId="{C8C4FDCF-FB9F-4B89-BF49-8FB283BE7EA4}" type="pres">
      <dgm:prSet presAssocID="{3FA484C1-5EE3-419C-9F92-9A99857E2906}" presName="LevelTwoTextNode" presStyleLbl="node2" presStyleIdx="2" presStyleCnt="4" custScaleX="212902" custScaleY="90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EB5611-918C-4848-913C-E1701B255FDE}" type="pres">
      <dgm:prSet presAssocID="{3FA484C1-5EE3-419C-9F92-9A99857E2906}" presName="level3hierChild" presStyleCnt="0"/>
      <dgm:spPr/>
    </dgm:pt>
    <dgm:pt modelId="{DDC9251B-DEEA-46FC-B2FE-BF519A7EA290}" type="pres">
      <dgm:prSet presAssocID="{35F80D3B-04B0-4C5B-BA6C-0C85AECD174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EE4B860-2784-425C-BB3D-F87DC28C382F}" type="pres">
      <dgm:prSet presAssocID="{35F80D3B-04B0-4C5B-BA6C-0C85AECD174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4FAB0BC-4C02-49B8-9D18-CF8360B9CB40}" type="pres">
      <dgm:prSet presAssocID="{952667BC-EA75-4E6A-8059-35BE7D652214}" presName="root2" presStyleCnt="0"/>
      <dgm:spPr/>
    </dgm:pt>
    <dgm:pt modelId="{0BF185A4-AE2A-41A1-BD94-BBD054638CFB}" type="pres">
      <dgm:prSet presAssocID="{952667BC-EA75-4E6A-8059-35BE7D652214}" presName="LevelTwoTextNode" presStyleLbl="node2" presStyleIdx="3" presStyleCnt="4" custScaleX="212902" custScaleY="9090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F4279-2568-49F8-AEEF-5EC99A3363E3}" type="pres">
      <dgm:prSet presAssocID="{952667BC-EA75-4E6A-8059-35BE7D652214}" presName="level3hierChild" presStyleCnt="0"/>
      <dgm:spPr/>
    </dgm:pt>
  </dgm:ptLst>
  <dgm:cxnLst>
    <dgm:cxn modelId="{493E85DF-A789-4431-A9C5-FB736A9C1858}" type="presOf" srcId="{35F80D3B-04B0-4C5B-BA6C-0C85AECD1744}" destId="{DDC9251B-DEEA-46FC-B2FE-BF519A7EA290}" srcOrd="0" destOrd="0" presId="urn:microsoft.com/office/officeart/2008/layout/HorizontalMultiLevelHierarchy"/>
    <dgm:cxn modelId="{1DA8BDCF-65F8-45E1-8F1C-F1B78862C879}" type="presOf" srcId="{B5F1ED50-00F3-4543-80BC-8DD96C24E92C}" destId="{80AABED1-1C3B-4AF3-824F-F0F0E33E5122}" srcOrd="0" destOrd="0" presId="urn:microsoft.com/office/officeart/2008/layout/HorizontalMultiLevelHierarchy"/>
    <dgm:cxn modelId="{44F83130-719C-4473-8DFF-6B541C6A0BC9}" type="presOf" srcId="{E6E252DE-690F-4B83-8775-87DAB4FEFF48}" destId="{3D1A6ED1-C98E-4A8B-8ED0-14B9D60EE777}" srcOrd="0" destOrd="0" presId="urn:microsoft.com/office/officeart/2008/layout/HorizontalMultiLevelHierarchy"/>
    <dgm:cxn modelId="{A2AA10E6-274D-4E5B-8233-62C7FF8FE3E0}" srcId="{6A273DD0-EC33-4EC4-A0B2-A812E795EF55}" destId="{B5F1ED50-00F3-4543-80BC-8DD96C24E92C}" srcOrd="0" destOrd="0" parTransId="{4FE73BBD-BB23-4A63-AB74-EEE84187E9C3}" sibTransId="{E3E293ED-2159-4F0F-B8A8-3376320B36F4}"/>
    <dgm:cxn modelId="{45DF7EE6-1929-4F0E-A0C0-1953CA69D0E0}" type="presOf" srcId="{66ABD3C7-F667-4248-8D33-E6D7D8B86FC9}" destId="{3407BED0-1F30-4892-91F2-81DE47DB803A}" srcOrd="0" destOrd="0" presId="urn:microsoft.com/office/officeart/2008/layout/HorizontalMultiLevelHierarchy"/>
    <dgm:cxn modelId="{5AFB9DDD-822B-412F-AFDF-57FF52A5C431}" type="presOf" srcId="{7CC7EBAB-FEEA-4A98-9DCA-68BB474564C8}" destId="{1EB5350B-867E-400A-9638-CE94047FAAC4}" srcOrd="0" destOrd="0" presId="urn:microsoft.com/office/officeart/2008/layout/HorizontalMultiLevelHierarchy"/>
    <dgm:cxn modelId="{CE54524F-0F40-4E21-BFFC-F270CBBEC001}" srcId="{6A273DD0-EC33-4EC4-A0B2-A812E795EF55}" destId="{3FA484C1-5EE3-419C-9F92-9A99857E2906}" srcOrd="2" destOrd="0" parTransId="{F889F996-A79B-40BA-AD56-888B26AD628C}" sibTransId="{95F089EC-8141-4EED-9151-74A55C7BE3C3}"/>
    <dgm:cxn modelId="{70F9A8AD-D0CC-4A5F-AF10-0D3738A6C252}" type="presOf" srcId="{F889F996-A79B-40BA-AD56-888B26AD628C}" destId="{F2416A1E-A332-4C1A-8D58-4C06B7A7982C}" srcOrd="1" destOrd="0" presId="urn:microsoft.com/office/officeart/2008/layout/HorizontalMultiLevelHierarchy"/>
    <dgm:cxn modelId="{BB80FF92-B0BA-49D8-AF26-74D36013DBC6}" type="presOf" srcId="{7CC7EBAB-FEEA-4A98-9DCA-68BB474564C8}" destId="{F4F0165C-9CEB-4B4D-8232-D03517EC3683}" srcOrd="1" destOrd="0" presId="urn:microsoft.com/office/officeart/2008/layout/HorizontalMultiLevelHierarchy"/>
    <dgm:cxn modelId="{ACED4E36-6396-4275-9FD6-8B8A2B1E88EE}" type="presOf" srcId="{F889F996-A79B-40BA-AD56-888B26AD628C}" destId="{4AC44DE7-5BA5-4A95-A806-1D1F4D900C09}" srcOrd="0" destOrd="0" presId="urn:microsoft.com/office/officeart/2008/layout/HorizontalMultiLevelHierarchy"/>
    <dgm:cxn modelId="{31B87ABC-2BFF-4880-8F4E-CDAFF998685E}" type="presOf" srcId="{4FE73BBD-BB23-4A63-AB74-EEE84187E9C3}" destId="{22CE0081-5ED8-4319-9658-1D8B0BA5ED3C}" srcOrd="0" destOrd="0" presId="urn:microsoft.com/office/officeart/2008/layout/HorizontalMultiLevelHierarchy"/>
    <dgm:cxn modelId="{8B34597C-1A4C-4A71-ADC6-C513D7F58BC7}" srcId="{E6E252DE-690F-4B83-8775-87DAB4FEFF48}" destId="{6A273DD0-EC33-4EC4-A0B2-A812E795EF55}" srcOrd="0" destOrd="0" parTransId="{963EC542-14AC-4F5F-A31F-033CEE3CC849}" sibTransId="{63B70F78-C8A0-49A3-B313-E929393CEF4A}"/>
    <dgm:cxn modelId="{4FEFF26A-00CD-4FE8-ADD8-DEA5E53EE68C}" srcId="{6A273DD0-EC33-4EC4-A0B2-A812E795EF55}" destId="{952667BC-EA75-4E6A-8059-35BE7D652214}" srcOrd="3" destOrd="0" parTransId="{35F80D3B-04B0-4C5B-BA6C-0C85AECD1744}" sibTransId="{C5126455-4470-4A96-91B2-0291B2B21D5E}"/>
    <dgm:cxn modelId="{E4798D6C-9ED7-4100-AF2D-AE1E4D0273D6}" srcId="{6A273DD0-EC33-4EC4-A0B2-A812E795EF55}" destId="{66ABD3C7-F667-4248-8D33-E6D7D8B86FC9}" srcOrd="1" destOrd="0" parTransId="{7CC7EBAB-FEEA-4A98-9DCA-68BB474564C8}" sibTransId="{2F44D2A2-7644-47E3-BD5B-E57F2E35B2E6}"/>
    <dgm:cxn modelId="{ED2F5BA2-E17D-4959-84C3-058AB7DA0277}" type="presOf" srcId="{35F80D3B-04B0-4C5B-BA6C-0C85AECD1744}" destId="{0EE4B860-2784-425C-BB3D-F87DC28C382F}" srcOrd="1" destOrd="0" presId="urn:microsoft.com/office/officeart/2008/layout/HorizontalMultiLevelHierarchy"/>
    <dgm:cxn modelId="{94209896-2A96-4E34-9168-F22CC10B96B4}" type="presOf" srcId="{952667BC-EA75-4E6A-8059-35BE7D652214}" destId="{0BF185A4-AE2A-41A1-BD94-BBD054638CFB}" srcOrd="0" destOrd="0" presId="urn:microsoft.com/office/officeart/2008/layout/HorizontalMultiLevelHierarchy"/>
    <dgm:cxn modelId="{FE71CA82-5692-4B6C-9082-0CF2CECE3C28}" type="presOf" srcId="{6A273DD0-EC33-4EC4-A0B2-A812E795EF55}" destId="{15C88F2B-9B1D-44F5-B996-42143557E6C8}" srcOrd="0" destOrd="0" presId="urn:microsoft.com/office/officeart/2008/layout/HorizontalMultiLevelHierarchy"/>
    <dgm:cxn modelId="{7C2211C7-6E41-4C53-B4E7-5A93BD3A92C1}" type="presOf" srcId="{4FE73BBD-BB23-4A63-AB74-EEE84187E9C3}" destId="{74861772-E13D-4D98-8E27-749414B9AA7B}" srcOrd="1" destOrd="0" presId="urn:microsoft.com/office/officeart/2008/layout/HorizontalMultiLevelHierarchy"/>
    <dgm:cxn modelId="{A02BEDCC-39DA-4E72-9460-E294EF697579}" type="presOf" srcId="{3FA484C1-5EE3-419C-9F92-9A99857E2906}" destId="{C8C4FDCF-FB9F-4B89-BF49-8FB283BE7EA4}" srcOrd="0" destOrd="0" presId="urn:microsoft.com/office/officeart/2008/layout/HorizontalMultiLevelHierarchy"/>
    <dgm:cxn modelId="{5A83E96D-5099-4579-BBF8-625E736293C4}" type="presParOf" srcId="{3D1A6ED1-C98E-4A8B-8ED0-14B9D60EE777}" destId="{5D7E142E-E3A2-4C7E-896E-A7635EE7BB7D}" srcOrd="0" destOrd="0" presId="urn:microsoft.com/office/officeart/2008/layout/HorizontalMultiLevelHierarchy"/>
    <dgm:cxn modelId="{FCF15044-DBD9-48FB-A85F-36492A3A0A7D}" type="presParOf" srcId="{5D7E142E-E3A2-4C7E-896E-A7635EE7BB7D}" destId="{15C88F2B-9B1D-44F5-B996-42143557E6C8}" srcOrd="0" destOrd="0" presId="urn:microsoft.com/office/officeart/2008/layout/HorizontalMultiLevelHierarchy"/>
    <dgm:cxn modelId="{5EC40F57-29E2-478C-AE72-0706D177EC59}" type="presParOf" srcId="{5D7E142E-E3A2-4C7E-896E-A7635EE7BB7D}" destId="{1D55AE81-8853-4D37-A099-70C2528549E9}" srcOrd="1" destOrd="0" presId="urn:microsoft.com/office/officeart/2008/layout/HorizontalMultiLevelHierarchy"/>
    <dgm:cxn modelId="{C3C9BB19-7068-4A48-9018-BF9548349C6D}" type="presParOf" srcId="{1D55AE81-8853-4D37-A099-70C2528549E9}" destId="{22CE0081-5ED8-4319-9658-1D8B0BA5ED3C}" srcOrd="0" destOrd="0" presId="urn:microsoft.com/office/officeart/2008/layout/HorizontalMultiLevelHierarchy"/>
    <dgm:cxn modelId="{CBED08C5-59E3-4819-A21B-0AD8614F1A8D}" type="presParOf" srcId="{22CE0081-5ED8-4319-9658-1D8B0BA5ED3C}" destId="{74861772-E13D-4D98-8E27-749414B9AA7B}" srcOrd="0" destOrd="0" presId="urn:microsoft.com/office/officeart/2008/layout/HorizontalMultiLevelHierarchy"/>
    <dgm:cxn modelId="{176DEF91-09D5-48E1-85E1-96516F86E8E0}" type="presParOf" srcId="{1D55AE81-8853-4D37-A099-70C2528549E9}" destId="{462A372A-2839-4DA2-BEC8-08034EC4AD3A}" srcOrd="1" destOrd="0" presId="urn:microsoft.com/office/officeart/2008/layout/HorizontalMultiLevelHierarchy"/>
    <dgm:cxn modelId="{E320628A-82E3-4CB4-805D-62BE82EC2E38}" type="presParOf" srcId="{462A372A-2839-4DA2-BEC8-08034EC4AD3A}" destId="{80AABED1-1C3B-4AF3-824F-F0F0E33E5122}" srcOrd="0" destOrd="0" presId="urn:microsoft.com/office/officeart/2008/layout/HorizontalMultiLevelHierarchy"/>
    <dgm:cxn modelId="{6068993F-7F4C-4063-95CA-2C0E20A861B5}" type="presParOf" srcId="{462A372A-2839-4DA2-BEC8-08034EC4AD3A}" destId="{F59CB1BA-C44C-4B2A-9AC5-3EEB029CD626}" srcOrd="1" destOrd="0" presId="urn:microsoft.com/office/officeart/2008/layout/HorizontalMultiLevelHierarchy"/>
    <dgm:cxn modelId="{475B4C9D-A6C8-4D22-922B-D17BD83260C4}" type="presParOf" srcId="{1D55AE81-8853-4D37-A099-70C2528549E9}" destId="{1EB5350B-867E-400A-9638-CE94047FAAC4}" srcOrd="2" destOrd="0" presId="urn:microsoft.com/office/officeart/2008/layout/HorizontalMultiLevelHierarchy"/>
    <dgm:cxn modelId="{CB34FF8D-A89B-4B53-A83A-5EC0F619F898}" type="presParOf" srcId="{1EB5350B-867E-400A-9638-CE94047FAAC4}" destId="{F4F0165C-9CEB-4B4D-8232-D03517EC3683}" srcOrd="0" destOrd="0" presId="urn:microsoft.com/office/officeart/2008/layout/HorizontalMultiLevelHierarchy"/>
    <dgm:cxn modelId="{2A8792F3-9BA5-460C-9167-F267E7B4EA31}" type="presParOf" srcId="{1D55AE81-8853-4D37-A099-70C2528549E9}" destId="{2F473EF9-99D1-4D88-A64B-5086256EEE6C}" srcOrd="3" destOrd="0" presId="urn:microsoft.com/office/officeart/2008/layout/HorizontalMultiLevelHierarchy"/>
    <dgm:cxn modelId="{7936BDCA-2BC7-4124-B9DA-7D89B637B31F}" type="presParOf" srcId="{2F473EF9-99D1-4D88-A64B-5086256EEE6C}" destId="{3407BED0-1F30-4892-91F2-81DE47DB803A}" srcOrd="0" destOrd="0" presId="urn:microsoft.com/office/officeart/2008/layout/HorizontalMultiLevelHierarchy"/>
    <dgm:cxn modelId="{B671D4D7-2203-4995-AED5-81800A60C7E8}" type="presParOf" srcId="{2F473EF9-99D1-4D88-A64B-5086256EEE6C}" destId="{82376329-03E6-4E2E-9141-0547568FA66F}" srcOrd="1" destOrd="0" presId="urn:microsoft.com/office/officeart/2008/layout/HorizontalMultiLevelHierarchy"/>
    <dgm:cxn modelId="{0B89CE55-28B5-46A2-9797-60482F3175EA}" type="presParOf" srcId="{1D55AE81-8853-4D37-A099-70C2528549E9}" destId="{4AC44DE7-5BA5-4A95-A806-1D1F4D900C09}" srcOrd="4" destOrd="0" presId="urn:microsoft.com/office/officeart/2008/layout/HorizontalMultiLevelHierarchy"/>
    <dgm:cxn modelId="{00AB5A91-735D-49EB-8CE6-812DCDFFDA2C}" type="presParOf" srcId="{4AC44DE7-5BA5-4A95-A806-1D1F4D900C09}" destId="{F2416A1E-A332-4C1A-8D58-4C06B7A7982C}" srcOrd="0" destOrd="0" presId="urn:microsoft.com/office/officeart/2008/layout/HorizontalMultiLevelHierarchy"/>
    <dgm:cxn modelId="{63789C5A-D04B-470B-8B31-263840C4128D}" type="presParOf" srcId="{1D55AE81-8853-4D37-A099-70C2528549E9}" destId="{AA490E59-4880-4036-9EEB-226830AACA6A}" srcOrd="5" destOrd="0" presId="urn:microsoft.com/office/officeart/2008/layout/HorizontalMultiLevelHierarchy"/>
    <dgm:cxn modelId="{64FA6BDA-7780-430B-8451-689CBFC27C49}" type="presParOf" srcId="{AA490E59-4880-4036-9EEB-226830AACA6A}" destId="{C8C4FDCF-FB9F-4B89-BF49-8FB283BE7EA4}" srcOrd="0" destOrd="0" presId="urn:microsoft.com/office/officeart/2008/layout/HorizontalMultiLevelHierarchy"/>
    <dgm:cxn modelId="{2DEAEDCC-8B87-462D-9B35-E9C960F949D0}" type="presParOf" srcId="{AA490E59-4880-4036-9EEB-226830AACA6A}" destId="{5CEB5611-918C-4848-913C-E1701B255FDE}" srcOrd="1" destOrd="0" presId="urn:microsoft.com/office/officeart/2008/layout/HorizontalMultiLevelHierarchy"/>
    <dgm:cxn modelId="{97D2C271-6CAD-44DB-9509-DA8370791B80}" type="presParOf" srcId="{1D55AE81-8853-4D37-A099-70C2528549E9}" destId="{DDC9251B-DEEA-46FC-B2FE-BF519A7EA290}" srcOrd="6" destOrd="0" presId="urn:microsoft.com/office/officeart/2008/layout/HorizontalMultiLevelHierarchy"/>
    <dgm:cxn modelId="{1AB15F5B-790B-4682-AA75-EA98AE19E02C}" type="presParOf" srcId="{DDC9251B-DEEA-46FC-B2FE-BF519A7EA290}" destId="{0EE4B860-2784-425C-BB3D-F87DC28C382F}" srcOrd="0" destOrd="0" presId="urn:microsoft.com/office/officeart/2008/layout/HorizontalMultiLevelHierarchy"/>
    <dgm:cxn modelId="{1A910F51-F2C9-4BB3-AD95-8D7B4BF6FFAB}" type="presParOf" srcId="{1D55AE81-8853-4D37-A099-70C2528549E9}" destId="{14FAB0BC-4C02-49B8-9D18-CF8360B9CB40}" srcOrd="7" destOrd="0" presId="urn:microsoft.com/office/officeart/2008/layout/HorizontalMultiLevelHierarchy"/>
    <dgm:cxn modelId="{907D3207-46CC-4413-BD0E-DA3EC6D4E043}" type="presParOf" srcId="{14FAB0BC-4C02-49B8-9D18-CF8360B9CB40}" destId="{0BF185A4-AE2A-41A1-BD94-BBD054638CFB}" srcOrd="0" destOrd="0" presId="urn:microsoft.com/office/officeart/2008/layout/HorizontalMultiLevelHierarchy"/>
    <dgm:cxn modelId="{0B6A3477-3D99-4A6F-9C60-4B5DD9C1FC10}" type="presParOf" srcId="{14FAB0BC-4C02-49B8-9D18-CF8360B9CB40}" destId="{255F4279-2568-49F8-AEEF-5EC99A3363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92198-E6A4-4B68-B08E-6310D16C0E41}">
      <dsp:nvSpPr>
        <dsp:cNvPr id="0" name=""/>
        <dsp:cNvSpPr/>
      </dsp:nvSpPr>
      <dsp:spPr>
        <a:xfrm>
          <a:off x="1103" y="92415"/>
          <a:ext cx="1807835" cy="72313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Initialization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103" y="92415"/>
        <a:ext cx="1627052" cy="723134"/>
      </dsp:txXfrm>
    </dsp:sp>
    <dsp:sp modelId="{B8F234C8-590F-4DFB-AD49-52BAB0605B41}">
      <dsp:nvSpPr>
        <dsp:cNvPr id="0" name=""/>
        <dsp:cNvSpPr/>
      </dsp:nvSpPr>
      <dsp:spPr>
        <a:xfrm>
          <a:off x="1447371" y="92415"/>
          <a:ext cx="1807835" cy="723134"/>
        </a:xfrm>
        <a:prstGeom prst="chevron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Present </a:t>
          </a:r>
          <a:r>
            <a:rPr lang="en-US" sz="1800" b="1" kern="1200" dirty="0" smtClean="0">
              <a:solidFill>
                <a:schemeClr val="tx1"/>
              </a:solidFill>
            </a:rPr>
            <a:t>Layer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808938" y="92415"/>
        <a:ext cx="1084701" cy="723134"/>
      </dsp:txXfrm>
    </dsp:sp>
    <dsp:sp modelId="{0746D632-E485-4201-818E-9DB13B2BA143}">
      <dsp:nvSpPr>
        <dsp:cNvPr id="0" name=""/>
        <dsp:cNvSpPr/>
      </dsp:nvSpPr>
      <dsp:spPr>
        <a:xfrm>
          <a:off x="2893640" y="92415"/>
          <a:ext cx="1807835" cy="723134"/>
        </a:xfrm>
        <a:prstGeom prst="chevron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Resource setup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255207" y="92415"/>
        <a:ext cx="1084701" cy="723134"/>
      </dsp:txXfrm>
    </dsp:sp>
    <dsp:sp modelId="{2EAF4D73-1AD6-4453-8D54-7159C21520AA}">
      <dsp:nvSpPr>
        <dsp:cNvPr id="0" name=""/>
        <dsp:cNvSpPr/>
      </dsp:nvSpPr>
      <dsp:spPr>
        <a:xfrm>
          <a:off x="4339908" y="92415"/>
          <a:ext cx="1807835" cy="723134"/>
        </a:xfrm>
        <a:prstGeom prst="chevron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Graphics Pipeline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701475" y="92415"/>
        <a:ext cx="1084701" cy="723134"/>
      </dsp:txXfrm>
    </dsp:sp>
    <dsp:sp modelId="{A3B1813A-5AF3-489F-9B93-C38ECD8165E4}">
      <dsp:nvSpPr>
        <dsp:cNvPr id="0" name=""/>
        <dsp:cNvSpPr/>
      </dsp:nvSpPr>
      <dsp:spPr>
        <a:xfrm>
          <a:off x="5786176" y="92415"/>
          <a:ext cx="1807835" cy="723134"/>
        </a:xfrm>
        <a:prstGeom prst="chevron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Recording command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6147743" y="92415"/>
        <a:ext cx="1084701" cy="723134"/>
      </dsp:txXfrm>
    </dsp:sp>
    <dsp:sp modelId="{528FB502-35B3-41EC-A9E4-BE209BC9EE11}">
      <dsp:nvSpPr>
        <dsp:cNvPr id="0" name=""/>
        <dsp:cNvSpPr/>
      </dsp:nvSpPr>
      <dsp:spPr>
        <a:xfrm>
          <a:off x="7232444" y="92415"/>
          <a:ext cx="1807835" cy="723134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Command Submit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7594011" y="92415"/>
        <a:ext cx="1084701" cy="723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FFBEA-32D3-4F24-A01C-8D087F81E572}">
      <dsp:nvSpPr>
        <dsp:cNvPr id="0" name=""/>
        <dsp:cNvSpPr/>
      </dsp:nvSpPr>
      <dsp:spPr>
        <a:xfrm>
          <a:off x="1450476" y="693421"/>
          <a:ext cx="223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86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</a:endParaRPr>
        </a:p>
      </dsp:txBody>
      <dsp:txXfrm>
        <a:off x="1556048" y="737867"/>
        <a:ext cx="12723" cy="2547"/>
      </dsp:txXfrm>
    </dsp:sp>
    <dsp:sp modelId="{AB141F91-A56B-4DBB-BB55-58C7EB1B7D62}">
      <dsp:nvSpPr>
        <dsp:cNvPr id="0" name=""/>
        <dsp:cNvSpPr/>
      </dsp:nvSpPr>
      <dsp:spPr>
        <a:xfrm>
          <a:off x="8165" y="100758"/>
          <a:ext cx="1444111" cy="127676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Command Buffer Recording Starts</a:t>
          </a:r>
          <a:endParaRPr lang="en-US" sz="1800" b="1" kern="1200" dirty="0"/>
        </a:p>
      </dsp:txBody>
      <dsp:txXfrm>
        <a:off x="8165" y="100758"/>
        <a:ext cx="1444111" cy="1276765"/>
      </dsp:txXfrm>
    </dsp:sp>
    <dsp:sp modelId="{EE6ABF28-C3E6-4AF2-8799-2C0C3DA6C7AB}">
      <dsp:nvSpPr>
        <dsp:cNvPr id="0" name=""/>
        <dsp:cNvSpPr/>
      </dsp:nvSpPr>
      <dsp:spPr>
        <a:xfrm>
          <a:off x="2811322" y="693421"/>
          <a:ext cx="223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86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</a:endParaRPr>
        </a:p>
      </dsp:txBody>
      <dsp:txXfrm>
        <a:off x="2916893" y="737867"/>
        <a:ext cx="12723" cy="2547"/>
      </dsp:txXfrm>
    </dsp:sp>
    <dsp:sp modelId="{CCDB5846-3CEF-4772-86B5-1B793D55BEA1}">
      <dsp:nvSpPr>
        <dsp:cNvPr id="0" name=""/>
        <dsp:cNvSpPr/>
      </dsp:nvSpPr>
      <dsp:spPr>
        <a:xfrm>
          <a:off x="1706743" y="407227"/>
          <a:ext cx="1106378" cy="6638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1706743" y="407227"/>
        <a:ext cx="1106378" cy="663827"/>
      </dsp:txXfrm>
    </dsp:sp>
    <dsp:sp modelId="{C3EB0CE7-F7C4-45B7-B729-A0B077F6C6C8}">
      <dsp:nvSpPr>
        <dsp:cNvPr id="0" name=""/>
        <dsp:cNvSpPr/>
      </dsp:nvSpPr>
      <dsp:spPr>
        <a:xfrm>
          <a:off x="4172167" y="693421"/>
          <a:ext cx="223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86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tx1"/>
            </a:solidFill>
          </a:endParaRPr>
        </a:p>
      </dsp:txBody>
      <dsp:txXfrm>
        <a:off x="4277739" y="737867"/>
        <a:ext cx="12723" cy="2547"/>
      </dsp:txXfrm>
    </dsp:sp>
    <dsp:sp modelId="{CB06C7C4-0950-45A5-8787-A7E448ACA769}">
      <dsp:nvSpPr>
        <dsp:cNvPr id="0" name=""/>
        <dsp:cNvSpPr/>
      </dsp:nvSpPr>
      <dsp:spPr>
        <a:xfrm>
          <a:off x="3067589" y="407227"/>
          <a:ext cx="1106378" cy="6638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 </a:t>
          </a:r>
          <a:endParaRPr lang="en-US" sz="1800" b="1" kern="1200" dirty="0"/>
        </a:p>
      </dsp:txBody>
      <dsp:txXfrm>
        <a:off x="3067589" y="407227"/>
        <a:ext cx="1106378" cy="663827"/>
      </dsp:txXfrm>
    </dsp:sp>
    <dsp:sp modelId="{A5F4080E-0EF3-475C-ACD3-E8227B863363}">
      <dsp:nvSpPr>
        <dsp:cNvPr id="0" name=""/>
        <dsp:cNvSpPr/>
      </dsp:nvSpPr>
      <dsp:spPr>
        <a:xfrm>
          <a:off x="5533012" y="693421"/>
          <a:ext cx="223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86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8584" y="737867"/>
        <a:ext cx="12723" cy="2547"/>
      </dsp:txXfrm>
    </dsp:sp>
    <dsp:sp modelId="{EC003DCC-695D-4452-A4DA-E7ED4CB0E9E8}">
      <dsp:nvSpPr>
        <dsp:cNvPr id="0" name=""/>
        <dsp:cNvSpPr/>
      </dsp:nvSpPr>
      <dsp:spPr>
        <a:xfrm>
          <a:off x="4428434" y="407227"/>
          <a:ext cx="1106378" cy="6638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4428434" y="407227"/>
        <a:ext cx="1106378" cy="663827"/>
      </dsp:txXfrm>
    </dsp:sp>
    <dsp:sp modelId="{ED9D2E76-5DD6-4672-8251-722C3F30EA63}">
      <dsp:nvSpPr>
        <dsp:cNvPr id="0" name=""/>
        <dsp:cNvSpPr/>
      </dsp:nvSpPr>
      <dsp:spPr>
        <a:xfrm>
          <a:off x="6893858" y="693421"/>
          <a:ext cx="223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86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99430" y="737867"/>
        <a:ext cx="12723" cy="2547"/>
      </dsp:txXfrm>
    </dsp:sp>
    <dsp:sp modelId="{C8DA6134-6064-4045-AC38-E8168A486B4C}">
      <dsp:nvSpPr>
        <dsp:cNvPr id="0" name=""/>
        <dsp:cNvSpPr/>
      </dsp:nvSpPr>
      <dsp:spPr>
        <a:xfrm>
          <a:off x="5789279" y="407227"/>
          <a:ext cx="1106378" cy="6638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5789279" y="407227"/>
        <a:ext cx="1106378" cy="663827"/>
      </dsp:txXfrm>
    </dsp:sp>
    <dsp:sp modelId="{38CAE15C-543A-4D72-8413-C7E6EC575DCE}">
      <dsp:nvSpPr>
        <dsp:cNvPr id="0" name=""/>
        <dsp:cNvSpPr/>
      </dsp:nvSpPr>
      <dsp:spPr>
        <a:xfrm>
          <a:off x="7194129" y="693421"/>
          <a:ext cx="223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86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99701" y="737867"/>
        <a:ext cx="12723" cy="2547"/>
      </dsp:txXfrm>
    </dsp:sp>
    <dsp:sp modelId="{8E674554-138E-47D6-B2E3-8FC06B3EF145}">
      <dsp:nvSpPr>
        <dsp:cNvPr id="0" name=""/>
        <dsp:cNvSpPr/>
      </dsp:nvSpPr>
      <dsp:spPr>
        <a:xfrm flipH="1">
          <a:off x="7150125" y="407227"/>
          <a:ext cx="45804" cy="6638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      </a:t>
          </a:r>
          <a:endParaRPr lang="en-US" sz="1800" b="1" kern="1200" dirty="0"/>
        </a:p>
      </dsp:txBody>
      <dsp:txXfrm>
        <a:off x="7150125" y="407227"/>
        <a:ext cx="45804" cy="663827"/>
      </dsp:txXfrm>
    </dsp:sp>
    <dsp:sp modelId="{0CB8BFFF-92FF-4801-8CC1-6B9F6DCA5C11}">
      <dsp:nvSpPr>
        <dsp:cNvPr id="0" name=""/>
        <dsp:cNvSpPr/>
      </dsp:nvSpPr>
      <dsp:spPr>
        <a:xfrm>
          <a:off x="8554974" y="693421"/>
          <a:ext cx="2238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867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660546" y="737867"/>
        <a:ext cx="12723" cy="2547"/>
      </dsp:txXfrm>
    </dsp:sp>
    <dsp:sp modelId="{05CE6AF4-0108-41C2-974D-CB4122A79E33}">
      <dsp:nvSpPr>
        <dsp:cNvPr id="0" name=""/>
        <dsp:cNvSpPr/>
      </dsp:nvSpPr>
      <dsp:spPr>
        <a:xfrm>
          <a:off x="7450396" y="407227"/>
          <a:ext cx="1106378" cy="6638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7450396" y="407227"/>
        <a:ext cx="1106378" cy="663827"/>
      </dsp:txXfrm>
    </dsp:sp>
    <dsp:sp modelId="{5303FA46-136A-4FC5-8B60-6AA96AF89EC6}">
      <dsp:nvSpPr>
        <dsp:cNvPr id="0" name=""/>
        <dsp:cNvSpPr/>
      </dsp:nvSpPr>
      <dsp:spPr>
        <a:xfrm>
          <a:off x="9915819" y="693421"/>
          <a:ext cx="214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4086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016746" y="737867"/>
        <a:ext cx="12234" cy="2547"/>
      </dsp:txXfrm>
    </dsp:sp>
    <dsp:sp modelId="{E0FA5BE7-E731-4D92-93E0-C4250300FE03}">
      <dsp:nvSpPr>
        <dsp:cNvPr id="0" name=""/>
        <dsp:cNvSpPr/>
      </dsp:nvSpPr>
      <dsp:spPr>
        <a:xfrm>
          <a:off x="8811241" y="407227"/>
          <a:ext cx="1106378" cy="6638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/>
        </a:p>
      </dsp:txBody>
      <dsp:txXfrm>
        <a:off x="8811241" y="407227"/>
        <a:ext cx="1106378" cy="663827"/>
      </dsp:txXfrm>
    </dsp:sp>
    <dsp:sp modelId="{BA695F3B-8D9F-45EE-B252-71F97F1E39C1}">
      <dsp:nvSpPr>
        <dsp:cNvPr id="0" name=""/>
        <dsp:cNvSpPr/>
      </dsp:nvSpPr>
      <dsp:spPr>
        <a:xfrm>
          <a:off x="10162306" y="36058"/>
          <a:ext cx="1450915" cy="14061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Command Buffer Recording Ends</a:t>
          </a:r>
          <a:endParaRPr lang="en-US" sz="1600" b="1" kern="1200" dirty="0"/>
        </a:p>
      </dsp:txBody>
      <dsp:txXfrm>
        <a:off x="10162306" y="36058"/>
        <a:ext cx="1450915" cy="1406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92198-E6A4-4B68-B08E-6310D16C0E41}">
      <dsp:nvSpPr>
        <dsp:cNvPr id="0" name=""/>
        <dsp:cNvSpPr/>
      </dsp:nvSpPr>
      <dsp:spPr>
        <a:xfrm>
          <a:off x="110832" y="92415"/>
          <a:ext cx="1807835" cy="72313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Render Pass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10832" y="92415"/>
        <a:ext cx="1627052" cy="723134"/>
      </dsp:txXfrm>
    </dsp:sp>
    <dsp:sp modelId="{223AB665-BD5C-4F4F-9918-71731F150F34}">
      <dsp:nvSpPr>
        <dsp:cNvPr id="0" name=""/>
        <dsp:cNvSpPr/>
      </dsp:nvSpPr>
      <dsp:spPr>
        <a:xfrm>
          <a:off x="1447371" y="92415"/>
          <a:ext cx="1807835" cy="723134"/>
        </a:xfrm>
        <a:prstGeom prst="chevron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Pipeline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808938" y="92415"/>
        <a:ext cx="1084701" cy="723134"/>
      </dsp:txXfrm>
    </dsp:sp>
    <dsp:sp modelId="{9A13EF9C-6C1F-4181-8F6E-F0F678212F02}">
      <dsp:nvSpPr>
        <dsp:cNvPr id="0" name=""/>
        <dsp:cNvSpPr/>
      </dsp:nvSpPr>
      <dsp:spPr>
        <a:xfrm>
          <a:off x="2893640" y="92415"/>
          <a:ext cx="1807835" cy="723134"/>
        </a:xfrm>
        <a:prstGeom prst="chevron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Descriptor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255207" y="92415"/>
        <a:ext cx="1084701" cy="723134"/>
      </dsp:txXfrm>
    </dsp:sp>
    <dsp:sp modelId="{17045D5F-FFD0-4D0A-B8D4-8D96555C9DB0}">
      <dsp:nvSpPr>
        <dsp:cNvPr id="0" name=""/>
        <dsp:cNvSpPr/>
      </dsp:nvSpPr>
      <dsp:spPr>
        <a:xfrm>
          <a:off x="4339908" y="92415"/>
          <a:ext cx="1807835" cy="723134"/>
        </a:xfrm>
        <a:prstGeom prst="chevron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Bind Resource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701475" y="92415"/>
        <a:ext cx="1084701" cy="723134"/>
      </dsp:txXfrm>
    </dsp:sp>
    <dsp:sp modelId="{5A4F3C34-EE0C-4C21-A2A0-2021402AA905}">
      <dsp:nvSpPr>
        <dsp:cNvPr id="0" name=""/>
        <dsp:cNvSpPr/>
      </dsp:nvSpPr>
      <dsp:spPr>
        <a:xfrm>
          <a:off x="5786176" y="92415"/>
          <a:ext cx="1807835" cy="723134"/>
        </a:xfrm>
        <a:prstGeom prst="chevron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Viewport Scissor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6147743" y="92415"/>
        <a:ext cx="1084701" cy="723134"/>
      </dsp:txXfrm>
    </dsp:sp>
    <dsp:sp modelId="{A36FC1A8-D3B9-4598-BCDF-A9E370CF6FD5}">
      <dsp:nvSpPr>
        <dsp:cNvPr id="0" name=""/>
        <dsp:cNvSpPr/>
      </dsp:nvSpPr>
      <dsp:spPr>
        <a:xfrm>
          <a:off x="7232444" y="92415"/>
          <a:ext cx="1807835" cy="723134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Drawing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7594011" y="92415"/>
        <a:ext cx="1084701" cy="723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B6156-7BB7-49AC-A957-DD1DFE7C65F6}">
      <dsp:nvSpPr>
        <dsp:cNvPr id="0" name=""/>
        <dsp:cNvSpPr/>
      </dsp:nvSpPr>
      <dsp:spPr>
        <a:xfrm>
          <a:off x="5162" y="1200433"/>
          <a:ext cx="1084463" cy="493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source</a:t>
          </a:r>
          <a:endParaRPr lang="en-US" sz="1600" kern="1200" dirty="0"/>
        </a:p>
      </dsp:txBody>
      <dsp:txXfrm>
        <a:off x="19613" y="1214884"/>
        <a:ext cx="1055561" cy="464495"/>
      </dsp:txXfrm>
    </dsp:sp>
    <dsp:sp modelId="{0670B4B4-1264-40B4-A2F2-529FD57D569B}">
      <dsp:nvSpPr>
        <dsp:cNvPr id="0" name=""/>
        <dsp:cNvSpPr/>
      </dsp:nvSpPr>
      <dsp:spPr>
        <a:xfrm rot="17699258">
          <a:off x="779387" y="941195"/>
          <a:ext cx="1074274" cy="38151"/>
        </a:xfrm>
        <a:custGeom>
          <a:avLst/>
          <a:gdLst/>
          <a:ahLst/>
          <a:cxnLst/>
          <a:rect l="0" t="0" r="0" b="0"/>
          <a:pathLst>
            <a:path>
              <a:moveTo>
                <a:pt x="0" y="19075"/>
              </a:moveTo>
              <a:lnTo>
                <a:pt x="1074274" y="19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1289667" y="933414"/>
        <a:ext cx="53713" cy="53713"/>
      </dsp:txXfrm>
    </dsp:sp>
    <dsp:sp modelId="{B29F806A-AC38-436B-984E-E8A2A0588AA0}">
      <dsp:nvSpPr>
        <dsp:cNvPr id="0" name=""/>
        <dsp:cNvSpPr/>
      </dsp:nvSpPr>
      <dsp:spPr>
        <a:xfrm>
          <a:off x="1543423" y="226712"/>
          <a:ext cx="1084463" cy="493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Common</a:t>
          </a:r>
          <a:endParaRPr lang="en-US" sz="1600" kern="1200" dirty="0"/>
        </a:p>
      </dsp:txBody>
      <dsp:txXfrm>
        <a:off x="1557874" y="241163"/>
        <a:ext cx="1055561" cy="464495"/>
      </dsp:txXfrm>
    </dsp:sp>
    <dsp:sp modelId="{424B2732-8789-4A26-BF64-FA9AB1215486}">
      <dsp:nvSpPr>
        <dsp:cNvPr id="0" name=""/>
        <dsp:cNvSpPr/>
      </dsp:nvSpPr>
      <dsp:spPr>
        <a:xfrm rot="19848131">
          <a:off x="2594860" y="327536"/>
          <a:ext cx="519849" cy="38151"/>
        </a:xfrm>
        <a:custGeom>
          <a:avLst/>
          <a:gdLst/>
          <a:ahLst/>
          <a:cxnLst/>
          <a:rect l="0" t="0" r="0" b="0"/>
          <a:pathLst>
            <a:path>
              <a:moveTo>
                <a:pt x="0" y="19075"/>
              </a:moveTo>
              <a:lnTo>
                <a:pt x="519849" y="19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2841789" y="333616"/>
        <a:ext cx="25992" cy="25992"/>
      </dsp:txXfrm>
    </dsp:sp>
    <dsp:sp modelId="{E79ABE81-A146-46F6-9730-03CDC9EF6CA3}">
      <dsp:nvSpPr>
        <dsp:cNvPr id="0" name=""/>
        <dsp:cNvSpPr/>
      </dsp:nvSpPr>
      <dsp:spPr>
        <a:xfrm>
          <a:off x="3081684" y="8761"/>
          <a:ext cx="1996835" cy="42210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VulkanHelper</a:t>
          </a:r>
          <a:endParaRPr lang="en-US" sz="1600" kern="1200" dirty="0"/>
        </a:p>
      </dsp:txBody>
      <dsp:txXfrm>
        <a:off x="3094047" y="21124"/>
        <a:ext cx="1972109" cy="397379"/>
      </dsp:txXfrm>
    </dsp:sp>
    <dsp:sp modelId="{A31728B2-22D4-4AB1-89FF-0C331C2EAAC3}">
      <dsp:nvSpPr>
        <dsp:cNvPr id="0" name=""/>
        <dsp:cNvSpPr/>
      </dsp:nvSpPr>
      <dsp:spPr>
        <a:xfrm rot="1751869">
          <a:off x="2594860" y="581133"/>
          <a:ext cx="519849" cy="38151"/>
        </a:xfrm>
        <a:custGeom>
          <a:avLst/>
          <a:gdLst/>
          <a:ahLst/>
          <a:cxnLst/>
          <a:rect l="0" t="0" r="0" b="0"/>
          <a:pathLst>
            <a:path>
              <a:moveTo>
                <a:pt x="0" y="19075"/>
              </a:moveTo>
              <a:lnTo>
                <a:pt x="519849" y="19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2841789" y="587212"/>
        <a:ext cx="25992" cy="25992"/>
      </dsp:txXfrm>
    </dsp:sp>
    <dsp:sp modelId="{02F69910-AAD0-47A4-9717-DB6215227635}">
      <dsp:nvSpPr>
        <dsp:cNvPr id="0" name=""/>
        <dsp:cNvSpPr/>
      </dsp:nvSpPr>
      <dsp:spPr>
        <a:xfrm>
          <a:off x="3081684" y="515954"/>
          <a:ext cx="1996835" cy="42210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VulkanApp</a:t>
          </a:r>
          <a:endParaRPr lang="en-US" sz="1600" kern="1200" dirty="0"/>
        </a:p>
      </dsp:txBody>
      <dsp:txXfrm>
        <a:off x="3094047" y="528317"/>
        <a:ext cx="1972109" cy="397379"/>
      </dsp:txXfrm>
    </dsp:sp>
    <dsp:sp modelId="{DAB7265F-2789-43C6-8291-C67C20A8BF4A}">
      <dsp:nvSpPr>
        <dsp:cNvPr id="0" name=""/>
        <dsp:cNvSpPr/>
      </dsp:nvSpPr>
      <dsp:spPr>
        <a:xfrm rot="20280641">
          <a:off x="1071824" y="1336432"/>
          <a:ext cx="489399" cy="38151"/>
        </a:xfrm>
        <a:custGeom>
          <a:avLst/>
          <a:gdLst/>
          <a:ahLst/>
          <a:cxnLst/>
          <a:rect l="0" t="0" r="0" b="0"/>
          <a:pathLst>
            <a:path>
              <a:moveTo>
                <a:pt x="0" y="19075"/>
              </a:moveTo>
              <a:lnTo>
                <a:pt x="489399" y="19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1304289" y="1343272"/>
        <a:ext cx="24469" cy="24469"/>
      </dsp:txXfrm>
    </dsp:sp>
    <dsp:sp modelId="{36316436-5828-4667-9F9C-219B0BE77361}">
      <dsp:nvSpPr>
        <dsp:cNvPr id="0" name=""/>
        <dsp:cNvSpPr/>
      </dsp:nvSpPr>
      <dsp:spPr>
        <a:xfrm>
          <a:off x="1543423" y="1017185"/>
          <a:ext cx="1084463" cy="493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Chapter 1</a:t>
          </a:r>
          <a:endParaRPr lang="en-US" sz="1600" kern="1200" dirty="0"/>
        </a:p>
      </dsp:txBody>
      <dsp:txXfrm>
        <a:off x="1557874" y="1031636"/>
        <a:ext cx="1055561" cy="464495"/>
      </dsp:txXfrm>
    </dsp:sp>
    <dsp:sp modelId="{4E3F74F1-CB49-42AA-B945-B4F11783DF17}">
      <dsp:nvSpPr>
        <dsp:cNvPr id="0" name=""/>
        <dsp:cNvSpPr/>
      </dsp:nvSpPr>
      <dsp:spPr>
        <a:xfrm>
          <a:off x="2627886" y="1244808"/>
          <a:ext cx="453797" cy="38151"/>
        </a:xfrm>
        <a:custGeom>
          <a:avLst/>
          <a:gdLst/>
          <a:ahLst/>
          <a:cxnLst/>
          <a:rect l="0" t="0" r="0" b="0"/>
          <a:pathLst>
            <a:path>
              <a:moveTo>
                <a:pt x="0" y="19075"/>
              </a:moveTo>
              <a:lnTo>
                <a:pt x="453797" y="19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2843440" y="1252539"/>
        <a:ext cx="22689" cy="22689"/>
      </dsp:txXfrm>
    </dsp:sp>
    <dsp:sp modelId="{BA5E37BD-23CD-4080-B335-523DB3F880EB}">
      <dsp:nvSpPr>
        <dsp:cNvPr id="0" name=""/>
        <dsp:cNvSpPr/>
      </dsp:nvSpPr>
      <dsp:spPr>
        <a:xfrm>
          <a:off x="3081684" y="1023147"/>
          <a:ext cx="1084463" cy="481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HelloWorld</a:t>
          </a:r>
          <a:endParaRPr lang="en-US" sz="1600" kern="1200" dirty="0"/>
        </a:p>
      </dsp:txBody>
      <dsp:txXfrm>
        <a:off x="3095786" y="1037249"/>
        <a:ext cx="1056259" cy="453269"/>
      </dsp:txXfrm>
    </dsp:sp>
    <dsp:sp modelId="{2CE1B96A-1441-4068-83DB-C50F3365D1D1}">
      <dsp:nvSpPr>
        <dsp:cNvPr id="0" name=""/>
        <dsp:cNvSpPr/>
      </dsp:nvSpPr>
      <dsp:spPr>
        <a:xfrm>
          <a:off x="4166147" y="1244808"/>
          <a:ext cx="453797" cy="38151"/>
        </a:xfrm>
        <a:custGeom>
          <a:avLst/>
          <a:gdLst/>
          <a:ahLst/>
          <a:cxnLst/>
          <a:rect l="0" t="0" r="0" b="0"/>
          <a:pathLst>
            <a:path>
              <a:moveTo>
                <a:pt x="0" y="19075"/>
              </a:moveTo>
              <a:lnTo>
                <a:pt x="453797" y="19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4381701" y="1252539"/>
        <a:ext cx="22689" cy="22689"/>
      </dsp:txXfrm>
    </dsp:sp>
    <dsp:sp modelId="{A266F91D-8502-40A4-B389-A5FBC58B725F}">
      <dsp:nvSpPr>
        <dsp:cNvPr id="0" name=""/>
        <dsp:cNvSpPr/>
      </dsp:nvSpPr>
      <dsp:spPr>
        <a:xfrm>
          <a:off x="4619945" y="1052831"/>
          <a:ext cx="1989052" cy="422105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HelloWorldApp</a:t>
          </a:r>
          <a:endParaRPr lang="en-US" sz="1600" kern="1200" dirty="0"/>
        </a:p>
      </dsp:txBody>
      <dsp:txXfrm>
        <a:off x="4632308" y="1065194"/>
        <a:ext cx="1964326" cy="397379"/>
      </dsp:txXfrm>
    </dsp:sp>
    <dsp:sp modelId="{773CF319-2690-4193-9387-14705C061DD5}">
      <dsp:nvSpPr>
        <dsp:cNvPr id="0" name=""/>
        <dsp:cNvSpPr/>
      </dsp:nvSpPr>
      <dsp:spPr>
        <a:xfrm rot="2463260">
          <a:off x="1015632" y="1625674"/>
          <a:ext cx="601784" cy="38151"/>
        </a:xfrm>
        <a:custGeom>
          <a:avLst/>
          <a:gdLst/>
          <a:ahLst/>
          <a:cxnLst/>
          <a:rect l="0" t="0" r="0" b="0"/>
          <a:pathLst>
            <a:path>
              <a:moveTo>
                <a:pt x="0" y="19075"/>
              </a:moveTo>
              <a:lnTo>
                <a:pt x="601784" y="19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1301479" y="1629705"/>
        <a:ext cx="30089" cy="30089"/>
      </dsp:txXfrm>
    </dsp:sp>
    <dsp:sp modelId="{D4475C54-241C-4F24-BA34-E44241429B41}">
      <dsp:nvSpPr>
        <dsp:cNvPr id="0" name=""/>
        <dsp:cNvSpPr/>
      </dsp:nvSpPr>
      <dsp:spPr>
        <a:xfrm>
          <a:off x="1543423" y="1595669"/>
          <a:ext cx="1084463" cy="493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Chapter 2</a:t>
          </a:r>
          <a:endParaRPr lang="en-US" sz="1600" kern="1200" dirty="0"/>
        </a:p>
      </dsp:txBody>
      <dsp:txXfrm>
        <a:off x="1557874" y="1610120"/>
        <a:ext cx="1055561" cy="464495"/>
      </dsp:txXfrm>
    </dsp:sp>
    <dsp:sp modelId="{0481BC92-F2D5-4918-93D8-115F22ECDC97}">
      <dsp:nvSpPr>
        <dsp:cNvPr id="0" name=""/>
        <dsp:cNvSpPr/>
      </dsp:nvSpPr>
      <dsp:spPr>
        <a:xfrm rot="3900742">
          <a:off x="779387" y="1914916"/>
          <a:ext cx="1074274" cy="38151"/>
        </a:xfrm>
        <a:custGeom>
          <a:avLst/>
          <a:gdLst/>
          <a:ahLst/>
          <a:cxnLst/>
          <a:rect l="0" t="0" r="0" b="0"/>
          <a:pathLst>
            <a:path>
              <a:moveTo>
                <a:pt x="0" y="19075"/>
              </a:moveTo>
              <a:lnTo>
                <a:pt x="1074274" y="190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1289667" y="1907135"/>
        <a:ext cx="53713" cy="53713"/>
      </dsp:txXfrm>
    </dsp:sp>
    <dsp:sp modelId="{3A3D2D30-776A-489B-88A8-EFA94F54788D}">
      <dsp:nvSpPr>
        <dsp:cNvPr id="0" name=""/>
        <dsp:cNvSpPr/>
      </dsp:nvSpPr>
      <dsp:spPr>
        <a:xfrm>
          <a:off x="1543423" y="2174154"/>
          <a:ext cx="1084463" cy="493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. . .</a:t>
          </a:r>
          <a:endParaRPr lang="en-US" sz="1600" kern="1200" dirty="0"/>
        </a:p>
      </dsp:txBody>
      <dsp:txXfrm>
        <a:off x="1557874" y="2188605"/>
        <a:ext cx="1055561" cy="464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B6156-7BB7-49AC-A957-DD1DFE7C65F6}">
      <dsp:nvSpPr>
        <dsp:cNvPr id="0" name=""/>
        <dsp:cNvSpPr/>
      </dsp:nvSpPr>
      <dsp:spPr>
        <a:xfrm>
          <a:off x="5346" y="1088051"/>
          <a:ext cx="1099438" cy="500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source</a:t>
          </a:r>
          <a:endParaRPr lang="en-US" sz="1600" kern="1200" dirty="0"/>
        </a:p>
      </dsp:txBody>
      <dsp:txXfrm>
        <a:off x="19997" y="1102702"/>
        <a:ext cx="1070136" cy="470908"/>
      </dsp:txXfrm>
    </dsp:sp>
    <dsp:sp modelId="{DAB7265F-2789-43C6-8291-C67C20A8BF4A}">
      <dsp:nvSpPr>
        <dsp:cNvPr id="0" name=""/>
        <dsp:cNvSpPr/>
      </dsp:nvSpPr>
      <dsp:spPr>
        <a:xfrm>
          <a:off x="1104785" y="1318817"/>
          <a:ext cx="460064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460064" y="193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1323315" y="1326654"/>
        <a:ext cx="23003" cy="23003"/>
      </dsp:txXfrm>
    </dsp:sp>
    <dsp:sp modelId="{36316436-5828-4667-9F9C-219B0BE77361}">
      <dsp:nvSpPr>
        <dsp:cNvPr id="0" name=""/>
        <dsp:cNvSpPr/>
      </dsp:nvSpPr>
      <dsp:spPr>
        <a:xfrm>
          <a:off x="1564849" y="1088051"/>
          <a:ext cx="1099438" cy="500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Chapter 1</a:t>
          </a:r>
          <a:endParaRPr lang="en-US" sz="1600" kern="1200" dirty="0"/>
        </a:p>
      </dsp:txBody>
      <dsp:txXfrm>
        <a:off x="1579500" y="1102702"/>
        <a:ext cx="1070136" cy="470908"/>
      </dsp:txXfrm>
    </dsp:sp>
    <dsp:sp modelId="{4E3F74F1-CB49-42AA-B945-B4F11783DF17}">
      <dsp:nvSpPr>
        <dsp:cNvPr id="0" name=""/>
        <dsp:cNvSpPr/>
      </dsp:nvSpPr>
      <dsp:spPr>
        <a:xfrm>
          <a:off x="2664287" y="1318817"/>
          <a:ext cx="460064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460064" y="1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2882818" y="1326654"/>
        <a:ext cx="23003" cy="23003"/>
      </dsp:txXfrm>
    </dsp:sp>
    <dsp:sp modelId="{BA5E37BD-23CD-4080-B335-523DB3F880EB}">
      <dsp:nvSpPr>
        <dsp:cNvPr id="0" name=""/>
        <dsp:cNvSpPr/>
      </dsp:nvSpPr>
      <dsp:spPr>
        <a:xfrm>
          <a:off x="3124352" y="1094095"/>
          <a:ext cx="1099438" cy="488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HelloWorld</a:t>
          </a:r>
          <a:endParaRPr lang="en-US" sz="1600" kern="1200" dirty="0"/>
        </a:p>
      </dsp:txBody>
      <dsp:txXfrm>
        <a:off x="3138649" y="1108392"/>
        <a:ext cx="1070844" cy="459528"/>
      </dsp:txXfrm>
    </dsp:sp>
    <dsp:sp modelId="{2CE1B96A-1441-4068-83DB-C50F3365D1D1}">
      <dsp:nvSpPr>
        <dsp:cNvPr id="0" name=""/>
        <dsp:cNvSpPr/>
      </dsp:nvSpPr>
      <dsp:spPr>
        <a:xfrm rot="17813983">
          <a:off x="3945386" y="865393"/>
          <a:ext cx="1016873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016873" y="1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4428401" y="859311"/>
        <a:ext cx="50843" cy="50843"/>
      </dsp:txXfrm>
    </dsp:sp>
    <dsp:sp modelId="{A266F91D-8502-40A4-B389-A5FBC58B725F}">
      <dsp:nvSpPr>
        <dsp:cNvPr id="0" name=""/>
        <dsp:cNvSpPr/>
      </dsp:nvSpPr>
      <dsp:spPr>
        <a:xfrm>
          <a:off x="4683855" y="217342"/>
          <a:ext cx="2016519" cy="42793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HelloWorldApp</a:t>
          </a:r>
          <a:endParaRPr lang="en-US" sz="1600" kern="1200" dirty="0"/>
        </a:p>
      </dsp:txBody>
      <dsp:txXfrm>
        <a:off x="4696389" y="229876"/>
        <a:ext cx="1991451" cy="402866"/>
      </dsp:txXfrm>
    </dsp:sp>
    <dsp:sp modelId="{43E73484-43C1-4971-B631-696E108F45B2}">
      <dsp:nvSpPr>
        <dsp:cNvPr id="0" name=""/>
        <dsp:cNvSpPr/>
      </dsp:nvSpPr>
      <dsp:spPr>
        <a:xfrm rot="19909673">
          <a:off x="4192877" y="1195619"/>
          <a:ext cx="521890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521890" y="1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0775" y="1201911"/>
        <a:ext cx="26094" cy="26094"/>
      </dsp:txXfrm>
    </dsp:sp>
    <dsp:sp modelId="{0CFF8D88-0B53-4B15-86D8-7709F05BCCDE}">
      <dsp:nvSpPr>
        <dsp:cNvPr id="0" name=""/>
        <dsp:cNvSpPr/>
      </dsp:nvSpPr>
      <dsp:spPr>
        <a:xfrm>
          <a:off x="4683855" y="731538"/>
          <a:ext cx="1150160" cy="7204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build</a:t>
          </a:r>
          <a:endParaRPr lang="en-US" sz="1600" kern="1200" dirty="0"/>
        </a:p>
      </dsp:txBody>
      <dsp:txXfrm>
        <a:off x="4704956" y="752639"/>
        <a:ext cx="1107958" cy="678241"/>
      </dsp:txXfrm>
    </dsp:sp>
    <dsp:sp modelId="{5E5C1189-651D-4F77-947C-8ADF0D9986B2}">
      <dsp:nvSpPr>
        <dsp:cNvPr id="0" name=""/>
        <dsp:cNvSpPr/>
      </dsp:nvSpPr>
      <dsp:spPr>
        <a:xfrm rot="2737539">
          <a:off x="4124897" y="1553929"/>
          <a:ext cx="657851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657851" y="1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37376" y="1556821"/>
        <a:ext cx="32892" cy="32892"/>
      </dsp:txXfrm>
    </dsp:sp>
    <dsp:sp modelId="{682B235A-28B3-4635-98B8-1E34A6AD2820}">
      <dsp:nvSpPr>
        <dsp:cNvPr id="0" name=""/>
        <dsp:cNvSpPr/>
      </dsp:nvSpPr>
      <dsp:spPr>
        <a:xfrm>
          <a:off x="4683855" y="1597661"/>
          <a:ext cx="1351726" cy="421436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Binaries</a:t>
          </a:r>
          <a:endParaRPr lang="en-US" sz="1600" kern="1200" dirty="0"/>
        </a:p>
      </dsp:txBody>
      <dsp:txXfrm>
        <a:off x="4696198" y="1610004"/>
        <a:ext cx="1327040" cy="396750"/>
      </dsp:txXfrm>
    </dsp:sp>
    <dsp:sp modelId="{29F2A061-A01D-4116-B7FC-5B6C250C1C07}">
      <dsp:nvSpPr>
        <dsp:cNvPr id="0" name=""/>
        <dsp:cNvSpPr/>
      </dsp:nvSpPr>
      <dsp:spPr>
        <a:xfrm>
          <a:off x="6035581" y="1789040"/>
          <a:ext cx="460064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460064" y="1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4112" y="1796877"/>
        <a:ext cx="23003" cy="23003"/>
      </dsp:txXfrm>
    </dsp:sp>
    <dsp:sp modelId="{5B822A0B-E52A-411D-88C3-E36E602E9E7A}">
      <dsp:nvSpPr>
        <dsp:cNvPr id="0" name=""/>
        <dsp:cNvSpPr/>
      </dsp:nvSpPr>
      <dsp:spPr>
        <a:xfrm>
          <a:off x="6495645" y="1601120"/>
          <a:ext cx="1393327" cy="41451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HelloWorld.exe</a:t>
          </a:r>
          <a:endParaRPr lang="en-US" sz="1600" kern="1200" dirty="0"/>
        </a:p>
      </dsp:txBody>
      <dsp:txXfrm>
        <a:off x="6507786" y="1613261"/>
        <a:ext cx="1369045" cy="390235"/>
      </dsp:txXfrm>
    </dsp:sp>
    <dsp:sp modelId="{9CF2D424-5644-4502-962C-9A2C74AB7D0F}">
      <dsp:nvSpPr>
        <dsp:cNvPr id="0" name=""/>
        <dsp:cNvSpPr/>
      </dsp:nvSpPr>
      <dsp:spPr>
        <a:xfrm rot="3856599">
          <a:off x="3923827" y="1796290"/>
          <a:ext cx="1059991" cy="38678"/>
        </a:xfrm>
        <a:custGeom>
          <a:avLst/>
          <a:gdLst/>
          <a:ahLst/>
          <a:cxnLst/>
          <a:rect l="0" t="0" r="0" b="0"/>
          <a:pathLst>
            <a:path>
              <a:moveTo>
                <a:pt x="0" y="19339"/>
              </a:moveTo>
              <a:lnTo>
                <a:pt x="1059991" y="193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27323" y="1789130"/>
        <a:ext cx="52999" cy="52999"/>
      </dsp:txXfrm>
    </dsp:sp>
    <dsp:sp modelId="{E6546C53-02A1-4EB4-9E6F-8E2E8414A060}">
      <dsp:nvSpPr>
        <dsp:cNvPr id="0" name=""/>
        <dsp:cNvSpPr/>
      </dsp:nvSpPr>
      <dsp:spPr>
        <a:xfrm>
          <a:off x="4683855" y="2086589"/>
          <a:ext cx="1363228" cy="413028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CMakeLists.txt</a:t>
          </a:r>
          <a:endParaRPr lang="en-US" sz="1600" kern="1200" dirty="0"/>
        </a:p>
      </dsp:txBody>
      <dsp:txXfrm>
        <a:off x="4695952" y="2098686"/>
        <a:ext cx="1339034" cy="388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DB7CB-2563-4B97-9BD3-C703A7B2A9EF}">
      <dsp:nvSpPr>
        <dsp:cNvPr id="0" name=""/>
        <dsp:cNvSpPr/>
      </dsp:nvSpPr>
      <dsp:spPr>
        <a:xfrm>
          <a:off x="5031" y="2585841"/>
          <a:ext cx="8117937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</a:t>
          </a:r>
          <a:endParaRPr lang="en-US" sz="2400" kern="1200" dirty="0"/>
        </a:p>
      </dsp:txBody>
      <dsp:txXfrm>
        <a:off x="21571" y="2602381"/>
        <a:ext cx="8084857" cy="531629"/>
      </dsp:txXfrm>
    </dsp:sp>
    <dsp:sp modelId="{C53465B4-A1F2-476E-BA22-B89A4F483C35}">
      <dsp:nvSpPr>
        <dsp:cNvPr id="0" name=""/>
        <dsp:cNvSpPr/>
      </dsp:nvSpPr>
      <dsp:spPr>
        <a:xfrm>
          <a:off x="5031" y="1939566"/>
          <a:ext cx="6696084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Instances</a:t>
          </a:r>
          <a:endParaRPr lang="en-US" sz="2200" kern="1200" dirty="0"/>
        </a:p>
      </dsp:txBody>
      <dsp:txXfrm>
        <a:off x="21571" y="1956106"/>
        <a:ext cx="6663004" cy="531629"/>
      </dsp:txXfrm>
    </dsp:sp>
    <dsp:sp modelId="{2A88A565-49D9-4857-9ABC-01B39E5C9ECB}">
      <dsp:nvSpPr>
        <dsp:cNvPr id="0" name=""/>
        <dsp:cNvSpPr/>
      </dsp:nvSpPr>
      <dsp:spPr>
        <a:xfrm>
          <a:off x="5031" y="1293291"/>
          <a:ext cx="3990105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Physical Devices</a:t>
          </a:r>
          <a:endParaRPr lang="en-US" sz="1400" kern="1200" dirty="0"/>
        </a:p>
      </dsp:txBody>
      <dsp:txXfrm>
        <a:off x="21571" y="1309831"/>
        <a:ext cx="3957025" cy="531629"/>
      </dsp:txXfrm>
    </dsp:sp>
    <dsp:sp modelId="{58717358-6A61-4704-9293-6202C8D986BD}">
      <dsp:nvSpPr>
        <dsp:cNvPr id="0" name=""/>
        <dsp:cNvSpPr/>
      </dsp:nvSpPr>
      <dsp:spPr>
        <a:xfrm>
          <a:off x="5031" y="647016"/>
          <a:ext cx="2650888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Logical Device</a:t>
          </a:r>
          <a:endParaRPr lang="en-US" sz="1400" kern="1200" dirty="0"/>
        </a:p>
      </dsp:txBody>
      <dsp:txXfrm>
        <a:off x="21571" y="663556"/>
        <a:ext cx="2617808" cy="531629"/>
      </dsp:txXfrm>
    </dsp:sp>
    <dsp:sp modelId="{52DF35D6-E9B2-452B-8910-3EAE994D8E5E}">
      <dsp:nvSpPr>
        <dsp:cNvPr id="0" name=""/>
        <dsp:cNvSpPr/>
      </dsp:nvSpPr>
      <dsp:spPr>
        <a:xfrm>
          <a:off x="5031" y="741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Queue</a:t>
          </a:r>
          <a:endParaRPr lang="en-US" sz="1400" kern="1200" dirty="0"/>
        </a:p>
      </dsp:txBody>
      <dsp:txXfrm>
        <a:off x="21571" y="17281"/>
        <a:ext cx="1278591" cy="531629"/>
      </dsp:txXfrm>
    </dsp:sp>
    <dsp:sp modelId="{9CD8657D-4003-4450-8DC0-D7B7317B02C1}">
      <dsp:nvSpPr>
        <dsp:cNvPr id="0" name=""/>
        <dsp:cNvSpPr/>
      </dsp:nvSpPr>
      <dsp:spPr>
        <a:xfrm>
          <a:off x="1344248" y="741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Queue</a:t>
          </a:r>
          <a:endParaRPr lang="en-US" sz="1400" kern="1200" dirty="0"/>
        </a:p>
      </dsp:txBody>
      <dsp:txXfrm>
        <a:off x="1360788" y="17281"/>
        <a:ext cx="1278591" cy="531629"/>
      </dsp:txXfrm>
    </dsp:sp>
    <dsp:sp modelId="{7702A99B-6089-4FC2-B03C-1989B275FD46}">
      <dsp:nvSpPr>
        <dsp:cNvPr id="0" name=""/>
        <dsp:cNvSpPr/>
      </dsp:nvSpPr>
      <dsp:spPr>
        <a:xfrm>
          <a:off x="2683465" y="647016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Logical Device</a:t>
          </a:r>
          <a:endParaRPr lang="en-US" sz="1400" kern="1200" dirty="0"/>
        </a:p>
      </dsp:txBody>
      <dsp:txXfrm>
        <a:off x="2700005" y="663556"/>
        <a:ext cx="1278591" cy="531629"/>
      </dsp:txXfrm>
    </dsp:sp>
    <dsp:sp modelId="{EE2BF188-28CA-4FB2-8E3D-CBD3B4A053E5}">
      <dsp:nvSpPr>
        <dsp:cNvPr id="0" name=""/>
        <dsp:cNvSpPr/>
      </dsp:nvSpPr>
      <dsp:spPr>
        <a:xfrm>
          <a:off x="2683465" y="741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Queue</a:t>
          </a:r>
          <a:endParaRPr lang="en-US" sz="1400" kern="1200" dirty="0"/>
        </a:p>
      </dsp:txBody>
      <dsp:txXfrm>
        <a:off x="2700005" y="17281"/>
        <a:ext cx="1278591" cy="531629"/>
      </dsp:txXfrm>
    </dsp:sp>
    <dsp:sp modelId="{193D0561-5CE2-49D3-8E50-DBB66545F3D6}">
      <dsp:nvSpPr>
        <dsp:cNvPr id="0" name=""/>
        <dsp:cNvSpPr/>
      </dsp:nvSpPr>
      <dsp:spPr>
        <a:xfrm>
          <a:off x="4050227" y="1293291"/>
          <a:ext cx="2650888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Physical Devices</a:t>
          </a:r>
          <a:endParaRPr lang="en-US" sz="1400" kern="1200" dirty="0"/>
        </a:p>
      </dsp:txBody>
      <dsp:txXfrm>
        <a:off x="4066767" y="1309831"/>
        <a:ext cx="2617808" cy="531629"/>
      </dsp:txXfrm>
    </dsp:sp>
    <dsp:sp modelId="{C8D48970-E453-4D14-A3BB-D0BB6F1503DD}">
      <dsp:nvSpPr>
        <dsp:cNvPr id="0" name=""/>
        <dsp:cNvSpPr/>
      </dsp:nvSpPr>
      <dsp:spPr>
        <a:xfrm>
          <a:off x="4050227" y="647016"/>
          <a:ext cx="2650888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Logical Devices</a:t>
          </a:r>
          <a:endParaRPr lang="en-US" sz="1400" kern="1200" dirty="0"/>
        </a:p>
      </dsp:txBody>
      <dsp:txXfrm>
        <a:off x="4066767" y="663556"/>
        <a:ext cx="2617808" cy="531629"/>
      </dsp:txXfrm>
    </dsp:sp>
    <dsp:sp modelId="{AB552DDB-C46D-4BD1-8834-4E713D4D9013}">
      <dsp:nvSpPr>
        <dsp:cNvPr id="0" name=""/>
        <dsp:cNvSpPr/>
      </dsp:nvSpPr>
      <dsp:spPr>
        <a:xfrm>
          <a:off x="4050227" y="741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Queue</a:t>
          </a:r>
          <a:endParaRPr lang="en-US" sz="1400" kern="1200" dirty="0"/>
        </a:p>
      </dsp:txBody>
      <dsp:txXfrm>
        <a:off x="4066767" y="17281"/>
        <a:ext cx="1278591" cy="531629"/>
      </dsp:txXfrm>
    </dsp:sp>
    <dsp:sp modelId="{27155D41-817A-4D2B-B54C-D9ABB10DE3AC}">
      <dsp:nvSpPr>
        <dsp:cNvPr id="0" name=""/>
        <dsp:cNvSpPr/>
      </dsp:nvSpPr>
      <dsp:spPr>
        <a:xfrm>
          <a:off x="5389444" y="741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Queue</a:t>
          </a:r>
          <a:endParaRPr lang="en-US" sz="1400" kern="1200" dirty="0"/>
        </a:p>
      </dsp:txBody>
      <dsp:txXfrm>
        <a:off x="5405984" y="17281"/>
        <a:ext cx="1278591" cy="531629"/>
      </dsp:txXfrm>
    </dsp:sp>
    <dsp:sp modelId="{28A100F2-6AB0-4B88-AE5D-4BEEA5DA626F}">
      <dsp:nvSpPr>
        <dsp:cNvPr id="0" name=""/>
        <dsp:cNvSpPr/>
      </dsp:nvSpPr>
      <dsp:spPr>
        <a:xfrm>
          <a:off x="6811296" y="1939566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Instances</a:t>
          </a:r>
          <a:endParaRPr lang="en-US" sz="2200" kern="1200" dirty="0"/>
        </a:p>
      </dsp:txBody>
      <dsp:txXfrm>
        <a:off x="6827836" y="1956106"/>
        <a:ext cx="1278591" cy="531629"/>
      </dsp:txXfrm>
    </dsp:sp>
    <dsp:sp modelId="{39EB7821-E44C-4762-8727-D3174A4345F7}">
      <dsp:nvSpPr>
        <dsp:cNvPr id="0" name=""/>
        <dsp:cNvSpPr/>
      </dsp:nvSpPr>
      <dsp:spPr>
        <a:xfrm>
          <a:off x="6811296" y="1293291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Physical Devices</a:t>
          </a:r>
          <a:endParaRPr lang="en-US" sz="1400" kern="1200" dirty="0"/>
        </a:p>
      </dsp:txBody>
      <dsp:txXfrm>
        <a:off x="6827836" y="1309831"/>
        <a:ext cx="1278591" cy="531629"/>
      </dsp:txXfrm>
    </dsp:sp>
    <dsp:sp modelId="{A9BB1DA0-C0B2-487E-B434-F9A0D60C46C1}">
      <dsp:nvSpPr>
        <dsp:cNvPr id="0" name=""/>
        <dsp:cNvSpPr/>
      </dsp:nvSpPr>
      <dsp:spPr>
        <a:xfrm>
          <a:off x="6811296" y="647016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Logical Devices</a:t>
          </a:r>
          <a:endParaRPr lang="en-US" sz="1400" kern="1200" dirty="0"/>
        </a:p>
      </dsp:txBody>
      <dsp:txXfrm>
        <a:off x="6827836" y="663556"/>
        <a:ext cx="1278591" cy="531629"/>
      </dsp:txXfrm>
    </dsp:sp>
    <dsp:sp modelId="{F474BF9B-71A7-4311-ABC2-D6B9AA0A3BAE}">
      <dsp:nvSpPr>
        <dsp:cNvPr id="0" name=""/>
        <dsp:cNvSpPr/>
      </dsp:nvSpPr>
      <dsp:spPr>
        <a:xfrm>
          <a:off x="6811296" y="741"/>
          <a:ext cx="1311671" cy="564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Queue</a:t>
          </a:r>
          <a:endParaRPr lang="en-US" sz="1400" kern="1200" dirty="0"/>
        </a:p>
      </dsp:txBody>
      <dsp:txXfrm>
        <a:off x="6827836" y="17281"/>
        <a:ext cx="1278591" cy="5316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6BD8-F94D-4763-8016-D2CCAF2195ED}">
      <dsp:nvSpPr>
        <dsp:cNvPr id="0" name=""/>
        <dsp:cNvSpPr/>
      </dsp:nvSpPr>
      <dsp:spPr>
        <a:xfrm>
          <a:off x="1276890" y="991446"/>
          <a:ext cx="246665" cy="470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32" y="0"/>
              </a:lnTo>
              <a:lnTo>
                <a:pt x="123332" y="470017"/>
              </a:lnTo>
              <a:lnTo>
                <a:pt x="246665" y="4700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6952" y="1213185"/>
        <a:ext cx="26540" cy="26540"/>
      </dsp:txXfrm>
    </dsp:sp>
    <dsp:sp modelId="{847E5012-6D41-4146-8E9C-5D2949374890}">
      <dsp:nvSpPr>
        <dsp:cNvPr id="0" name=""/>
        <dsp:cNvSpPr/>
      </dsp:nvSpPr>
      <dsp:spPr>
        <a:xfrm>
          <a:off x="1276890" y="945726"/>
          <a:ext cx="24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665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94056" y="985279"/>
        <a:ext cx="12333" cy="12333"/>
      </dsp:txXfrm>
    </dsp:sp>
    <dsp:sp modelId="{CD0BBB26-42DE-4D5B-9CC1-54D4851E4860}">
      <dsp:nvSpPr>
        <dsp:cNvPr id="0" name=""/>
        <dsp:cNvSpPr/>
      </dsp:nvSpPr>
      <dsp:spPr>
        <a:xfrm>
          <a:off x="1276890" y="521428"/>
          <a:ext cx="246665" cy="470017"/>
        </a:xfrm>
        <a:custGeom>
          <a:avLst/>
          <a:gdLst/>
          <a:ahLst/>
          <a:cxnLst/>
          <a:rect l="0" t="0" r="0" b="0"/>
          <a:pathLst>
            <a:path>
              <a:moveTo>
                <a:pt x="0" y="470017"/>
              </a:moveTo>
              <a:lnTo>
                <a:pt x="123332" y="470017"/>
              </a:lnTo>
              <a:lnTo>
                <a:pt x="123332" y="0"/>
              </a:lnTo>
              <a:lnTo>
                <a:pt x="24666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86952" y="743167"/>
        <a:ext cx="26540" cy="26540"/>
      </dsp:txXfrm>
    </dsp:sp>
    <dsp:sp modelId="{99183600-40E4-4888-BC0F-109035FEA7DE}">
      <dsp:nvSpPr>
        <dsp:cNvPr id="0" name=""/>
        <dsp:cNvSpPr/>
      </dsp:nvSpPr>
      <dsp:spPr>
        <a:xfrm rot="16200000">
          <a:off x="424594" y="803439"/>
          <a:ext cx="1328576" cy="3760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VkInstance</a:t>
          </a:r>
          <a:endParaRPr lang="en-US" sz="2000" kern="1200" dirty="0"/>
        </a:p>
      </dsp:txBody>
      <dsp:txXfrm>
        <a:off x="424594" y="803439"/>
        <a:ext cx="1328576" cy="376014"/>
      </dsp:txXfrm>
    </dsp:sp>
    <dsp:sp modelId="{E0C1A209-189D-4C2C-B674-846A8D7B9F8F}">
      <dsp:nvSpPr>
        <dsp:cNvPr id="0" name=""/>
        <dsp:cNvSpPr/>
      </dsp:nvSpPr>
      <dsp:spPr>
        <a:xfrm>
          <a:off x="1523555" y="333421"/>
          <a:ext cx="1527807" cy="3760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VkPhysicalDevice</a:t>
          </a:r>
          <a:r>
            <a:rPr lang="en-US" sz="1400" kern="1200" dirty="0" smtClean="0"/>
            <a:t> 0</a:t>
          </a:r>
          <a:endParaRPr lang="en-US" sz="1400" kern="1200" dirty="0"/>
        </a:p>
      </dsp:txBody>
      <dsp:txXfrm>
        <a:off x="1523555" y="333421"/>
        <a:ext cx="1527807" cy="376014"/>
      </dsp:txXfrm>
    </dsp:sp>
    <dsp:sp modelId="{7F43CC77-6D6A-4E8E-8F54-76B0F706DC4D}">
      <dsp:nvSpPr>
        <dsp:cNvPr id="0" name=""/>
        <dsp:cNvSpPr/>
      </dsp:nvSpPr>
      <dsp:spPr>
        <a:xfrm>
          <a:off x="1523555" y="803439"/>
          <a:ext cx="1527807" cy="3760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VkPhysicalDevice</a:t>
          </a:r>
          <a:r>
            <a:rPr lang="en-US" sz="1400" kern="1200" dirty="0" smtClean="0"/>
            <a:t> 1</a:t>
          </a:r>
          <a:endParaRPr lang="en-US" sz="1400" kern="1200" dirty="0"/>
        </a:p>
      </dsp:txBody>
      <dsp:txXfrm>
        <a:off x="1523555" y="803439"/>
        <a:ext cx="1527807" cy="376014"/>
      </dsp:txXfrm>
    </dsp:sp>
    <dsp:sp modelId="{99F84C16-E9A3-4E01-A96B-E7A785404C7C}">
      <dsp:nvSpPr>
        <dsp:cNvPr id="0" name=""/>
        <dsp:cNvSpPr/>
      </dsp:nvSpPr>
      <dsp:spPr>
        <a:xfrm>
          <a:off x="1523555" y="1273457"/>
          <a:ext cx="1527807" cy="3760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VkPhysicalDevice</a:t>
          </a:r>
          <a:r>
            <a:rPr lang="en-US" sz="1400" kern="1200" dirty="0" smtClean="0"/>
            <a:t> 2</a:t>
          </a:r>
          <a:endParaRPr lang="en-US" sz="1400" kern="1200" dirty="0"/>
        </a:p>
      </dsp:txBody>
      <dsp:txXfrm>
        <a:off x="1523555" y="1273457"/>
        <a:ext cx="1527807" cy="3760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FFF53-581D-40ED-9B29-A45B4A484F00}">
      <dsp:nvSpPr>
        <dsp:cNvPr id="0" name=""/>
        <dsp:cNvSpPr/>
      </dsp:nvSpPr>
      <dsp:spPr>
        <a:xfrm>
          <a:off x="1317427" y="927522"/>
          <a:ext cx="230761" cy="65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380" y="0"/>
              </a:lnTo>
              <a:lnTo>
                <a:pt x="115380" y="659569"/>
              </a:lnTo>
              <a:lnTo>
                <a:pt x="230761" y="65956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15339" y="1239838"/>
        <a:ext cx="34938" cy="34938"/>
      </dsp:txXfrm>
    </dsp:sp>
    <dsp:sp modelId="{61B46BD8-F94D-4763-8016-D2CCAF2195ED}">
      <dsp:nvSpPr>
        <dsp:cNvPr id="0" name=""/>
        <dsp:cNvSpPr/>
      </dsp:nvSpPr>
      <dsp:spPr>
        <a:xfrm>
          <a:off x="1317427" y="927522"/>
          <a:ext cx="230761" cy="229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380" y="0"/>
              </a:lnTo>
              <a:lnTo>
                <a:pt x="115380" y="229994"/>
              </a:lnTo>
              <a:lnTo>
                <a:pt x="230761" y="2299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24663" y="1034374"/>
        <a:ext cx="16290" cy="16290"/>
      </dsp:txXfrm>
    </dsp:sp>
    <dsp:sp modelId="{847E5012-6D41-4146-8E9C-5D2949374890}">
      <dsp:nvSpPr>
        <dsp:cNvPr id="0" name=""/>
        <dsp:cNvSpPr/>
      </dsp:nvSpPr>
      <dsp:spPr>
        <a:xfrm>
          <a:off x="1317427" y="717803"/>
          <a:ext cx="230761" cy="209718"/>
        </a:xfrm>
        <a:custGeom>
          <a:avLst/>
          <a:gdLst/>
          <a:ahLst/>
          <a:cxnLst/>
          <a:rect l="0" t="0" r="0" b="0"/>
          <a:pathLst>
            <a:path>
              <a:moveTo>
                <a:pt x="0" y="209718"/>
              </a:moveTo>
              <a:lnTo>
                <a:pt x="115380" y="209718"/>
              </a:lnTo>
              <a:lnTo>
                <a:pt x="115380" y="0"/>
              </a:lnTo>
              <a:lnTo>
                <a:pt x="230761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25012" y="814867"/>
        <a:ext cx="15591" cy="15591"/>
      </dsp:txXfrm>
    </dsp:sp>
    <dsp:sp modelId="{CD0BBB26-42DE-4D5B-9CC1-54D4851E4860}">
      <dsp:nvSpPr>
        <dsp:cNvPr id="0" name=""/>
        <dsp:cNvSpPr/>
      </dsp:nvSpPr>
      <dsp:spPr>
        <a:xfrm>
          <a:off x="1317427" y="278090"/>
          <a:ext cx="230761" cy="649431"/>
        </a:xfrm>
        <a:custGeom>
          <a:avLst/>
          <a:gdLst/>
          <a:ahLst/>
          <a:cxnLst/>
          <a:rect l="0" t="0" r="0" b="0"/>
          <a:pathLst>
            <a:path>
              <a:moveTo>
                <a:pt x="0" y="649431"/>
              </a:moveTo>
              <a:lnTo>
                <a:pt x="115380" y="649431"/>
              </a:lnTo>
              <a:lnTo>
                <a:pt x="115380" y="0"/>
              </a:lnTo>
              <a:lnTo>
                <a:pt x="230761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15578" y="585576"/>
        <a:ext cx="34460" cy="34460"/>
      </dsp:txXfrm>
    </dsp:sp>
    <dsp:sp modelId="{99183600-40E4-4888-BC0F-109035FEA7DE}">
      <dsp:nvSpPr>
        <dsp:cNvPr id="0" name=""/>
        <dsp:cNvSpPr/>
      </dsp:nvSpPr>
      <dsp:spPr>
        <a:xfrm rot="16200000">
          <a:off x="520084" y="751637"/>
          <a:ext cx="1242916" cy="351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Queue Type</a:t>
          </a:r>
          <a:endParaRPr lang="en-US" sz="1800" kern="1200" dirty="0"/>
        </a:p>
      </dsp:txBody>
      <dsp:txXfrm>
        <a:off x="520084" y="751637"/>
        <a:ext cx="1242916" cy="351770"/>
      </dsp:txXfrm>
    </dsp:sp>
    <dsp:sp modelId="{E0C1A209-189D-4C2C-B674-846A8D7B9F8F}">
      <dsp:nvSpPr>
        <dsp:cNvPr id="0" name=""/>
        <dsp:cNvSpPr/>
      </dsp:nvSpPr>
      <dsp:spPr>
        <a:xfrm>
          <a:off x="1548189" y="102205"/>
          <a:ext cx="1429301" cy="351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Graphics Queue</a:t>
          </a:r>
          <a:endParaRPr lang="en-US" sz="1600" kern="1200" dirty="0"/>
        </a:p>
      </dsp:txBody>
      <dsp:txXfrm>
        <a:off x="1548189" y="102205"/>
        <a:ext cx="1429301" cy="351770"/>
      </dsp:txXfrm>
    </dsp:sp>
    <dsp:sp modelId="{7F43CC77-6D6A-4E8E-8F54-76B0F706DC4D}">
      <dsp:nvSpPr>
        <dsp:cNvPr id="0" name=""/>
        <dsp:cNvSpPr/>
      </dsp:nvSpPr>
      <dsp:spPr>
        <a:xfrm>
          <a:off x="1548189" y="541918"/>
          <a:ext cx="1429301" cy="351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Compute Queue</a:t>
          </a:r>
          <a:endParaRPr lang="en-US" sz="1600" kern="1200" dirty="0"/>
        </a:p>
      </dsp:txBody>
      <dsp:txXfrm>
        <a:off x="1548189" y="541918"/>
        <a:ext cx="1429301" cy="351770"/>
      </dsp:txXfrm>
    </dsp:sp>
    <dsp:sp modelId="{99F84C16-E9A3-4E01-A96B-E7A785404C7C}">
      <dsp:nvSpPr>
        <dsp:cNvPr id="0" name=""/>
        <dsp:cNvSpPr/>
      </dsp:nvSpPr>
      <dsp:spPr>
        <a:xfrm>
          <a:off x="1548189" y="981631"/>
          <a:ext cx="1429301" cy="3517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Transfer Queue</a:t>
          </a:r>
          <a:endParaRPr lang="en-US" sz="1600" kern="1200" dirty="0"/>
        </a:p>
      </dsp:txBody>
      <dsp:txXfrm>
        <a:off x="1548189" y="981631"/>
        <a:ext cx="1429301" cy="351770"/>
      </dsp:txXfrm>
    </dsp:sp>
    <dsp:sp modelId="{B29315B7-F96E-467E-AF86-C02B557CBF75}">
      <dsp:nvSpPr>
        <dsp:cNvPr id="0" name=""/>
        <dsp:cNvSpPr/>
      </dsp:nvSpPr>
      <dsp:spPr>
        <a:xfrm>
          <a:off x="1548189" y="1421344"/>
          <a:ext cx="1438393" cy="3314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Sparse Queue    </a:t>
          </a:r>
          <a:endParaRPr lang="en-US" sz="1600" kern="1200" dirty="0"/>
        </a:p>
      </dsp:txBody>
      <dsp:txXfrm>
        <a:off x="1548189" y="1421344"/>
        <a:ext cx="1438393" cy="3314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9251B-DEEA-46FC-B2FE-BF519A7EA290}">
      <dsp:nvSpPr>
        <dsp:cNvPr id="0" name=""/>
        <dsp:cNvSpPr/>
      </dsp:nvSpPr>
      <dsp:spPr>
        <a:xfrm>
          <a:off x="495443" y="1514056"/>
          <a:ext cx="365636" cy="985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818" y="0"/>
              </a:lnTo>
              <a:lnTo>
                <a:pt x="182818" y="985881"/>
              </a:lnTo>
              <a:lnTo>
                <a:pt x="365636" y="9858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1974" y="1980709"/>
        <a:ext cx="52574" cy="52574"/>
      </dsp:txXfrm>
    </dsp:sp>
    <dsp:sp modelId="{4AC44DE7-5BA5-4A95-A806-1D1F4D900C09}">
      <dsp:nvSpPr>
        <dsp:cNvPr id="0" name=""/>
        <dsp:cNvSpPr/>
      </dsp:nvSpPr>
      <dsp:spPr>
        <a:xfrm>
          <a:off x="495443" y="1514056"/>
          <a:ext cx="365636" cy="345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818" y="0"/>
              </a:lnTo>
              <a:lnTo>
                <a:pt x="182818" y="345133"/>
              </a:lnTo>
              <a:lnTo>
                <a:pt x="365636" y="345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65691" y="1674053"/>
        <a:ext cx="25139" cy="25139"/>
      </dsp:txXfrm>
    </dsp:sp>
    <dsp:sp modelId="{1EB5350B-867E-400A-9638-CE94047FAAC4}">
      <dsp:nvSpPr>
        <dsp:cNvPr id="0" name=""/>
        <dsp:cNvSpPr/>
      </dsp:nvSpPr>
      <dsp:spPr>
        <a:xfrm>
          <a:off x="495443" y="1218442"/>
          <a:ext cx="365636" cy="295614"/>
        </a:xfrm>
        <a:custGeom>
          <a:avLst/>
          <a:gdLst/>
          <a:ahLst/>
          <a:cxnLst/>
          <a:rect l="0" t="0" r="0" b="0"/>
          <a:pathLst>
            <a:path>
              <a:moveTo>
                <a:pt x="0" y="295614"/>
              </a:moveTo>
              <a:lnTo>
                <a:pt x="182818" y="295614"/>
              </a:lnTo>
              <a:lnTo>
                <a:pt x="182818" y="0"/>
              </a:lnTo>
              <a:lnTo>
                <a:pt x="36563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66507" y="1354494"/>
        <a:ext cx="23509" cy="23509"/>
      </dsp:txXfrm>
    </dsp:sp>
    <dsp:sp modelId="{22CE0081-5ED8-4319-9658-1D8B0BA5ED3C}">
      <dsp:nvSpPr>
        <dsp:cNvPr id="0" name=""/>
        <dsp:cNvSpPr/>
      </dsp:nvSpPr>
      <dsp:spPr>
        <a:xfrm>
          <a:off x="495443" y="577694"/>
          <a:ext cx="365636" cy="936361"/>
        </a:xfrm>
        <a:custGeom>
          <a:avLst/>
          <a:gdLst/>
          <a:ahLst/>
          <a:cxnLst/>
          <a:rect l="0" t="0" r="0" b="0"/>
          <a:pathLst>
            <a:path>
              <a:moveTo>
                <a:pt x="0" y="936361"/>
              </a:moveTo>
              <a:lnTo>
                <a:pt x="182818" y="936361"/>
              </a:lnTo>
              <a:lnTo>
                <a:pt x="182818" y="0"/>
              </a:lnTo>
              <a:lnTo>
                <a:pt x="36563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3131" y="1020745"/>
        <a:ext cx="50260" cy="50260"/>
      </dsp:txXfrm>
    </dsp:sp>
    <dsp:sp modelId="{15C88F2B-9B1D-44F5-B996-42143557E6C8}">
      <dsp:nvSpPr>
        <dsp:cNvPr id="0" name=""/>
        <dsp:cNvSpPr/>
      </dsp:nvSpPr>
      <dsp:spPr>
        <a:xfrm rot="16200000">
          <a:off x="-989871" y="1266334"/>
          <a:ext cx="2475187" cy="4954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VkSurfaceKHR</a:t>
          </a:r>
          <a:endParaRPr lang="en-US" sz="2800" kern="1200" dirty="0"/>
        </a:p>
      </dsp:txBody>
      <dsp:txXfrm>
        <a:off x="-989871" y="1266334"/>
        <a:ext cx="2475187" cy="495443"/>
      </dsp:txXfrm>
    </dsp:sp>
    <dsp:sp modelId="{80AABED1-1C3B-4AF3-824F-F0F0E33E5122}">
      <dsp:nvSpPr>
        <dsp:cNvPr id="0" name=""/>
        <dsp:cNvSpPr/>
      </dsp:nvSpPr>
      <dsp:spPr>
        <a:xfrm>
          <a:off x="861080" y="326421"/>
          <a:ext cx="3860321" cy="502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vkCreateWind32SurfaceKHR</a:t>
          </a:r>
          <a:endParaRPr lang="en-US" sz="2400" kern="1200" dirty="0"/>
        </a:p>
      </dsp:txBody>
      <dsp:txXfrm>
        <a:off x="861080" y="326421"/>
        <a:ext cx="3860321" cy="502547"/>
      </dsp:txXfrm>
    </dsp:sp>
    <dsp:sp modelId="{3407BED0-1F30-4892-91F2-81DE47DB803A}">
      <dsp:nvSpPr>
        <dsp:cNvPr id="0" name=""/>
        <dsp:cNvSpPr/>
      </dsp:nvSpPr>
      <dsp:spPr>
        <a:xfrm>
          <a:off x="861080" y="967169"/>
          <a:ext cx="3860321" cy="502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vkCreateAndroidSurfaceKHR</a:t>
          </a:r>
          <a:endParaRPr lang="en-US" sz="2400" kern="1200" dirty="0"/>
        </a:p>
      </dsp:txBody>
      <dsp:txXfrm>
        <a:off x="861080" y="967169"/>
        <a:ext cx="3860321" cy="502547"/>
      </dsp:txXfrm>
    </dsp:sp>
    <dsp:sp modelId="{C8C4FDCF-FB9F-4B89-BF49-8FB283BE7EA4}">
      <dsp:nvSpPr>
        <dsp:cNvPr id="0" name=""/>
        <dsp:cNvSpPr/>
      </dsp:nvSpPr>
      <dsp:spPr>
        <a:xfrm>
          <a:off x="861080" y="1607916"/>
          <a:ext cx="3860321" cy="502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vkCreateWaylandSurfaceKHR</a:t>
          </a:r>
          <a:endParaRPr lang="en-US" sz="2400" kern="1200" dirty="0"/>
        </a:p>
      </dsp:txBody>
      <dsp:txXfrm>
        <a:off x="861080" y="1607916"/>
        <a:ext cx="3860321" cy="502547"/>
      </dsp:txXfrm>
    </dsp:sp>
    <dsp:sp modelId="{0BF185A4-AE2A-41A1-BD94-BBD054638CFB}">
      <dsp:nvSpPr>
        <dsp:cNvPr id="0" name=""/>
        <dsp:cNvSpPr/>
      </dsp:nvSpPr>
      <dsp:spPr>
        <a:xfrm>
          <a:off x="861080" y="2248664"/>
          <a:ext cx="3860321" cy="5025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vkCreateXcbSurfaceKHR</a:t>
          </a:r>
          <a:endParaRPr lang="en-US" sz="2400" kern="1200" dirty="0"/>
        </a:p>
      </dsp:txBody>
      <dsp:txXfrm>
        <a:off x="861080" y="2248664"/>
        <a:ext cx="3860321" cy="502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9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AD8D-E8A7-48B5-8B91-B9E6F955B749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7C3C-CD54-4E0A-BC5F-437C58A0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Data" Target="../diagrams/data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0.png"/><Relationship Id="rId17" Type="http://schemas.microsoft.com/office/2007/relationships/diagramDrawing" Target="../diagrams/drawing8.xml"/><Relationship Id="rId2" Type="http://schemas.openxmlformats.org/officeDocument/2006/relationships/diagramData" Target="../diagrams/data6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QuickStyle" Target="../diagrams/quickStyle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088136" y="521208"/>
            <a:ext cx="9208008" cy="1179576"/>
            <a:chOff x="1865376" y="3749040"/>
            <a:chExt cx="9208008" cy="1179576"/>
          </a:xfrm>
        </p:grpSpPr>
        <p:sp>
          <p:nvSpPr>
            <p:cNvPr id="18" name="Rectangle 17"/>
            <p:cNvSpPr/>
            <p:nvPr/>
          </p:nvSpPr>
          <p:spPr>
            <a:xfrm>
              <a:off x="1865376" y="3749040"/>
              <a:ext cx="9208008" cy="1115568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n>
                    <a:solidFill>
                      <a:schemeClr val="tx1"/>
                    </a:solidFill>
                  </a:ln>
                </a:rPr>
                <a:t>Vulkan Programming Model</a:t>
              </a:r>
            </a:p>
            <a:p>
              <a:pPr algn="ctr"/>
              <a:endParaRPr lang="en-US" sz="2400" b="1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endParaRPr lang="en-US" sz="2400" b="1" dirty="0">
                <a:ln>
                  <a:solidFill>
                    <a:schemeClr val="tx1"/>
                  </a:solidFill>
                </a:ln>
              </a:endParaRPr>
            </a:p>
          </p:txBody>
        </p:sp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375568506"/>
                </p:ext>
              </p:extLst>
            </p:nvPr>
          </p:nvGraphicFramePr>
          <p:xfrm>
            <a:off x="1958848" y="4020651"/>
            <a:ext cx="9041384" cy="9079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375" y="2026868"/>
            <a:ext cx="9242337" cy="119492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0" y="4552188"/>
            <a:ext cx="11631168" cy="1478282"/>
            <a:chOff x="0" y="3390900"/>
            <a:chExt cx="11631168" cy="1478282"/>
          </a:xfrm>
        </p:grpSpPr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773513930"/>
                </p:ext>
              </p:extLst>
            </p:nvPr>
          </p:nvGraphicFramePr>
          <p:xfrm>
            <a:off x="0" y="3390900"/>
            <a:ext cx="11631168" cy="14782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2015194578"/>
                </p:ext>
              </p:extLst>
            </p:nvPr>
          </p:nvGraphicFramePr>
          <p:xfrm>
            <a:off x="1259078" y="3676058"/>
            <a:ext cx="9041384" cy="9079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9912" y="2691320"/>
            <a:ext cx="11632176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566160" y="4644745"/>
            <a:ext cx="6100465" cy="1856429"/>
            <a:chOff x="3566160" y="4644745"/>
            <a:chExt cx="6100465" cy="1856429"/>
          </a:xfrm>
        </p:grpSpPr>
        <p:sp>
          <p:nvSpPr>
            <p:cNvPr id="19" name="Rectangle 18"/>
            <p:cNvSpPr>
              <a:spLocks/>
            </p:cNvSpPr>
            <p:nvPr/>
          </p:nvSpPr>
          <p:spPr>
            <a:xfrm>
              <a:off x="4786793" y="4747498"/>
              <a:ext cx="1920240" cy="4363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VulkanHelper</a:t>
              </a:r>
              <a:endParaRPr lang="en-US" b="1" dirty="0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4786793" y="5390940"/>
              <a:ext cx="1920240" cy="4363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VulkanApp</a:t>
              </a:r>
              <a:endParaRPr lang="en-US" b="1" dirty="0"/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4789972" y="6064863"/>
              <a:ext cx="1920240" cy="4363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HelloWorldApp</a:t>
              </a:r>
              <a:endParaRPr lang="en-US" b="1" dirty="0"/>
            </a:p>
          </p:txBody>
        </p:sp>
        <p:cxnSp>
          <p:nvCxnSpPr>
            <p:cNvPr id="22" name="Straight Arrow Connector 21"/>
            <p:cNvCxnSpPr>
              <a:stCxn id="20" idx="0"/>
              <a:endCxn id="19" idx="2"/>
            </p:cNvCxnSpPr>
            <p:nvPr/>
          </p:nvCxnSpPr>
          <p:spPr>
            <a:xfrm flipV="1">
              <a:off x="5746913" y="5183809"/>
              <a:ext cx="0" cy="207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0"/>
              <a:endCxn id="20" idx="2"/>
            </p:cNvCxnSpPr>
            <p:nvPr/>
          </p:nvCxnSpPr>
          <p:spPr>
            <a:xfrm flipH="1" flipV="1">
              <a:off x="5746913" y="5827251"/>
              <a:ext cx="3179" cy="2376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737005" y="4885131"/>
              <a:ext cx="2916936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Contains Vulkan API wrappers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49689" y="5534174"/>
              <a:ext cx="2916936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Base application life cycle class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49688" y="6183217"/>
              <a:ext cx="2916936" cy="182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Example implementation </a:t>
              </a:r>
              <a:endParaRPr lang="en-US" sz="1600" dirty="0"/>
            </a:p>
          </p:txBody>
        </p:sp>
        <p:sp>
          <p:nvSpPr>
            <p:cNvPr id="37" name="Flowchart: Document 36"/>
            <p:cNvSpPr/>
            <p:nvPr/>
          </p:nvSpPr>
          <p:spPr>
            <a:xfrm>
              <a:off x="3566160" y="4644745"/>
              <a:ext cx="1300480" cy="42514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VulkanHelper.h</a:t>
              </a:r>
              <a:endParaRPr lang="en-US" sz="1100" dirty="0"/>
            </a:p>
            <a:p>
              <a:pPr algn="ctr"/>
              <a:r>
                <a:rPr lang="en-US" sz="1100" dirty="0" smtClean="0"/>
                <a:t>VulkanHelper.cpp</a:t>
              </a:r>
              <a:endParaRPr lang="en-US" sz="1100" dirty="0"/>
            </a:p>
          </p:txBody>
        </p:sp>
        <p:sp>
          <p:nvSpPr>
            <p:cNvPr id="38" name="Flowchart: Document 37"/>
            <p:cNvSpPr/>
            <p:nvPr/>
          </p:nvSpPr>
          <p:spPr>
            <a:xfrm>
              <a:off x="3566160" y="5262618"/>
              <a:ext cx="1300480" cy="42514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VulkanApp.h</a:t>
              </a:r>
              <a:endParaRPr lang="en-US" sz="1100" dirty="0"/>
            </a:p>
            <a:p>
              <a:pPr algn="ctr"/>
              <a:r>
                <a:rPr lang="en-US" sz="1100" dirty="0" smtClean="0"/>
                <a:t>VulkanApp.cpp</a:t>
              </a:r>
              <a:endParaRPr lang="en-US" sz="1100" dirty="0"/>
            </a:p>
          </p:txBody>
        </p:sp>
        <p:sp>
          <p:nvSpPr>
            <p:cNvPr id="39" name="Flowchart: Document 38"/>
            <p:cNvSpPr/>
            <p:nvPr/>
          </p:nvSpPr>
          <p:spPr>
            <a:xfrm>
              <a:off x="3566160" y="5841845"/>
              <a:ext cx="1300480" cy="42514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HelloWorldApp.h</a:t>
              </a:r>
              <a:endParaRPr lang="en-US" sz="1100" dirty="0"/>
            </a:p>
            <a:p>
              <a:pPr algn="ctr"/>
              <a:r>
                <a:rPr lang="en-US" sz="1100" dirty="0"/>
                <a:t>HelloWorldApp</a:t>
              </a:r>
              <a:r>
                <a:rPr lang="en-US" sz="1100" dirty="0" smtClean="0"/>
                <a:t>.cpp</a:t>
              </a:r>
              <a:endParaRPr lang="en-US" sz="1100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31" y="2034037"/>
            <a:ext cx="6114818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-117348" y="1695941"/>
            <a:ext cx="11481054" cy="3335321"/>
            <a:chOff x="-117348" y="1695941"/>
            <a:chExt cx="11481054" cy="3335321"/>
          </a:xfrm>
        </p:grpSpPr>
        <p:sp>
          <p:nvSpPr>
            <p:cNvPr id="4" name="Rectangle 3"/>
            <p:cNvSpPr/>
            <p:nvPr/>
          </p:nvSpPr>
          <p:spPr>
            <a:xfrm>
              <a:off x="-117348" y="1695941"/>
              <a:ext cx="1362456" cy="387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ain()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79804" y="1695941"/>
              <a:ext cx="1362456" cy="387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Initialize()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842754" y="2313426"/>
              <a:ext cx="1520952" cy="1289845"/>
              <a:chOff x="4032504" y="3939699"/>
              <a:chExt cx="1520952" cy="156071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117848" y="5032605"/>
                <a:ext cx="1362456" cy="3406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Present()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117848" y="4544925"/>
                <a:ext cx="1362456" cy="3406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Render()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7848" y="4057245"/>
                <a:ext cx="1362456" cy="3406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Update()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32504" y="3939699"/>
                <a:ext cx="1520952" cy="156071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044952" y="1695941"/>
              <a:ext cx="3457956" cy="387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InitializeVulkan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023616" y="2247083"/>
              <a:ext cx="3479292" cy="2784179"/>
              <a:chOff x="6716268" y="1458637"/>
              <a:chExt cx="3479292" cy="278417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798564" y="3820668"/>
                <a:ext cx="3285744" cy="323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CreateSemaphores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98564" y="3372612"/>
                <a:ext cx="3285744" cy="323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CreateFramebuffers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98564" y="2924556"/>
                <a:ext cx="3285744" cy="323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CreateRenderPass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04660" y="2510028"/>
                <a:ext cx="3285744" cy="323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CreateSwapChain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98564" y="2023110"/>
                <a:ext cx="3285744" cy="323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CreateVulkanDeviceAndQueue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98564" y="1554480"/>
                <a:ext cx="3285744" cy="323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CreateVulkanInstance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716268" y="1458637"/>
                <a:ext cx="3479292" cy="278417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49034" y="2247083"/>
              <a:ext cx="2865120" cy="1378777"/>
              <a:chOff x="10439400" y="3644240"/>
              <a:chExt cx="2865120" cy="137877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0502854" y="4605616"/>
                <a:ext cx="2732116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RecordCommandBuffer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502854" y="4166704"/>
                <a:ext cx="2732116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CreateCommandBuffers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502854" y="3727792"/>
                <a:ext cx="2732116" cy="3124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CreateGraphicsPipeline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439400" y="3644240"/>
                <a:ext cx="2865120" cy="13787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6733032" y="1695941"/>
              <a:ext cx="2881122" cy="387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Setup()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842754" y="1695941"/>
              <a:ext cx="1520952" cy="387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Run()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4" idx="3"/>
              <a:endCxn id="5" idx="1"/>
            </p:cNvCxnSpPr>
            <p:nvPr/>
          </p:nvCxnSpPr>
          <p:spPr>
            <a:xfrm>
              <a:off x="1245108" y="1889489"/>
              <a:ext cx="234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3"/>
              <a:endCxn id="7" idx="1"/>
            </p:cNvCxnSpPr>
            <p:nvPr/>
          </p:nvCxnSpPr>
          <p:spPr>
            <a:xfrm>
              <a:off x="2842260" y="1889489"/>
              <a:ext cx="2026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" idx="3"/>
              <a:endCxn id="28" idx="1"/>
            </p:cNvCxnSpPr>
            <p:nvPr/>
          </p:nvCxnSpPr>
          <p:spPr>
            <a:xfrm>
              <a:off x="6502908" y="1889489"/>
              <a:ext cx="230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3"/>
              <a:endCxn id="32" idx="1"/>
            </p:cNvCxnSpPr>
            <p:nvPr/>
          </p:nvCxnSpPr>
          <p:spPr>
            <a:xfrm>
              <a:off x="9614154" y="1889489"/>
              <a:ext cx="22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5" y="1737213"/>
            <a:ext cx="11504149" cy="3383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7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30134" y="2584774"/>
            <a:ext cx="4344909" cy="1939819"/>
            <a:chOff x="1730134" y="2584774"/>
            <a:chExt cx="4344909" cy="1939819"/>
          </a:xfrm>
        </p:grpSpPr>
        <p:grpSp>
          <p:nvGrpSpPr>
            <p:cNvPr id="33" name="Group 32"/>
            <p:cNvGrpSpPr/>
            <p:nvPr/>
          </p:nvGrpSpPr>
          <p:grpSpPr>
            <a:xfrm>
              <a:off x="1730134" y="2606040"/>
              <a:ext cx="2130391" cy="1911822"/>
              <a:chOff x="1126630" y="2606040"/>
              <a:chExt cx="2130391" cy="191182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408176" y="2606040"/>
                <a:ext cx="1616249" cy="1355374"/>
                <a:chOff x="1408176" y="2606040"/>
                <a:chExt cx="1616249" cy="135537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408176" y="2606040"/>
                  <a:ext cx="1592580" cy="135537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2191825" y="2900630"/>
                  <a:ext cx="700742" cy="980540"/>
                  <a:chOff x="5020056" y="2368296"/>
                  <a:chExt cx="932688" cy="1435608"/>
                </a:xfrm>
              </p:grpSpPr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5020056" y="2953512"/>
                    <a:ext cx="93268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5020056" y="2953512"/>
                    <a:ext cx="0" cy="8503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5020056" y="2368296"/>
                    <a:ext cx="539496" cy="58521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601639" y="2694698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Z+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62695" y="3581746"/>
                  <a:ext cx="412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Y+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604117" y="3308293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X+</a:t>
                  </a:r>
                  <a:endParaRPr lang="en-US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126630" y="3994642"/>
                <a:ext cx="21303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Vulkan Coordinate System</a:t>
                </a:r>
              </a:p>
              <a:p>
                <a:pPr algn="ctr"/>
                <a:r>
                  <a:rPr lang="en-US" sz="1400" b="1" dirty="0" smtClean="0"/>
                  <a:t>Right Hand NDC space</a:t>
                </a:r>
                <a:endParaRPr lang="en-US" sz="1400" b="1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862065" y="2584774"/>
              <a:ext cx="2212978" cy="1939819"/>
              <a:chOff x="3862065" y="2584774"/>
              <a:chExt cx="2212978" cy="1939819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166616" y="2584774"/>
                <a:ext cx="1592580" cy="1355374"/>
                <a:chOff x="4166616" y="2584774"/>
                <a:chExt cx="1592580" cy="1355374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166616" y="2584774"/>
                  <a:ext cx="1592580" cy="135537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4977697" y="2679192"/>
                  <a:ext cx="700742" cy="599883"/>
                  <a:chOff x="5020056" y="2075224"/>
                  <a:chExt cx="932688" cy="878288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020056" y="2953512"/>
                    <a:ext cx="93268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5020056" y="2075224"/>
                    <a:ext cx="0" cy="87828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5020056" y="2368296"/>
                    <a:ext cx="539496" cy="58521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5331399" y="3294581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X+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572367" y="2677868"/>
                  <a:ext cx="412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Y+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334979" y="2675031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Z+</a:t>
                  </a:r>
                  <a:endParaRPr lang="en-US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3862065" y="4001373"/>
                <a:ext cx="22129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/>
                  <a:t>OpenGL Coordinate System</a:t>
                </a:r>
              </a:p>
              <a:p>
                <a:pPr algn="ctr"/>
                <a:r>
                  <a:rPr lang="en-US" sz="1400" b="1" dirty="0" smtClean="0"/>
                  <a:t>Left Hand NDC space</a:t>
                </a:r>
                <a:endParaRPr 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1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91989"/>
              </p:ext>
            </p:extLst>
          </p:nvPr>
        </p:nvGraphicFramePr>
        <p:xfrm>
          <a:off x="1290320" y="3390900"/>
          <a:ext cx="6614160" cy="267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785" y="3505200"/>
            <a:ext cx="2800350" cy="31623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9920" y="434340"/>
            <a:ext cx="9489440" cy="2676313"/>
            <a:chOff x="629920" y="434340"/>
            <a:chExt cx="9489440" cy="2676313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243013946"/>
                </p:ext>
              </p:extLst>
            </p:nvPr>
          </p:nvGraphicFramePr>
          <p:xfrm>
            <a:off x="629920" y="434340"/>
            <a:ext cx="7894320" cy="26763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10" name="Group 9"/>
            <p:cNvGrpSpPr/>
            <p:nvPr/>
          </p:nvGrpSpPr>
          <p:grpSpPr>
            <a:xfrm>
              <a:off x="2204720" y="720013"/>
              <a:ext cx="7914640" cy="1669280"/>
              <a:chOff x="2204720" y="720013"/>
              <a:chExt cx="7914640" cy="166928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7202424" y="720013"/>
                <a:ext cx="2916936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Contains </a:t>
                </a:r>
                <a:r>
                  <a:rPr lang="en-US" sz="1600" dirty="0" err="1" smtClean="0"/>
                  <a:t>HelloWorldApp.h</a:t>
                </a:r>
                <a:r>
                  <a:rPr lang="en-US" sz="1600" dirty="0" smtClean="0"/>
                  <a:t> / .</a:t>
                </a:r>
                <a:r>
                  <a:rPr lang="en-US" sz="1600" dirty="0" err="1" smtClean="0"/>
                  <a:t>cpp</a:t>
                </a:r>
                <a:endParaRPr lang="en-US" sz="16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65194" y="1254260"/>
                <a:ext cx="3530646" cy="518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Folder created by user, this will contain Visual Studio project after </a:t>
                </a:r>
                <a:r>
                  <a:rPr lang="en-US" sz="1600" dirty="0" err="1" smtClean="0"/>
                  <a:t>CMake</a:t>
                </a:r>
                <a:r>
                  <a:rPr lang="en-US" sz="1600" dirty="0" smtClean="0"/>
                  <a:t> build.</a:t>
                </a:r>
                <a:endParaRPr lang="en-US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04720" y="2174241"/>
                <a:ext cx="3251200" cy="2150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Contains binary like HelloWorld.exe</a:t>
                </a:r>
                <a:endParaRPr lang="en-US" sz="1600" dirty="0"/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/>
          <a:srcRect t="5615" b="4036"/>
          <a:stretch/>
        </p:blipFill>
        <p:spPr>
          <a:xfrm>
            <a:off x="1290320" y="335280"/>
            <a:ext cx="9510584" cy="2418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280" y="6436995"/>
            <a:ext cx="71628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033587"/>
            <a:ext cx="6315075" cy="279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5248275"/>
            <a:ext cx="63150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8522768"/>
              </p:ext>
            </p:extLst>
          </p:nvPr>
        </p:nvGraphicFramePr>
        <p:xfrm>
          <a:off x="2032000" y="2987040"/>
          <a:ext cx="8128000" cy="3151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4186770"/>
              </p:ext>
            </p:extLst>
          </p:nvPr>
        </p:nvGraphicFramePr>
        <p:xfrm>
          <a:off x="1808480" y="548640"/>
          <a:ext cx="3952240" cy="198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/>
          <a:srcRect t="13336" r="16159" b="13850"/>
          <a:stretch/>
        </p:blipFill>
        <p:spPr>
          <a:xfrm>
            <a:off x="-741680" y="-30481"/>
            <a:ext cx="3312160" cy="144272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5004235"/>
              </p:ext>
            </p:extLst>
          </p:nvPr>
        </p:nvGraphicFramePr>
        <p:xfrm>
          <a:off x="6334760" y="548640"/>
          <a:ext cx="3952240" cy="1855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246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9580" y="1380744"/>
            <a:ext cx="13164380" cy="3785616"/>
            <a:chOff x="-159580" y="1380744"/>
            <a:chExt cx="13164380" cy="3785616"/>
          </a:xfrm>
        </p:grpSpPr>
        <p:sp>
          <p:nvSpPr>
            <p:cNvPr id="5" name="Rectangle 4"/>
            <p:cNvSpPr/>
            <p:nvPr/>
          </p:nvSpPr>
          <p:spPr>
            <a:xfrm flipV="1">
              <a:off x="-159580" y="1380744"/>
              <a:ext cx="13164380" cy="37856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-137147" y="1536192"/>
              <a:ext cx="13032169" cy="3541040"/>
              <a:chOff x="-1000747" y="2729992"/>
              <a:chExt cx="13032169" cy="354104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-1000747" y="4296637"/>
                <a:ext cx="4244958" cy="1974395"/>
                <a:chOff x="-484295" y="5203126"/>
                <a:chExt cx="4669427" cy="2171846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-484295" y="5644320"/>
                  <a:ext cx="4669427" cy="1730652"/>
                  <a:chOff x="2398605" y="5758620"/>
                  <a:chExt cx="4669427" cy="1730652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2398605" y="6702307"/>
                    <a:ext cx="1505967" cy="78371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/>
                      <a:t>Graphics</a:t>
                    </a:r>
                  </a:p>
                  <a:p>
                    <a:pPr algn="ctr"/>
                    <a:r>
                      <a:rPr lang="en-US" sz="2000" b="1" dirty="0" err="1" smtClean="0"/>
                      <a:t>VkQueue</a:t>
                    </a:r>
                    <a:endParaRPr lang="en-US" sz="2000" b="1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562064" y="6702307"/>
                    <a:ext cx="1505968" cy="7837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/>
                      <a:t>Transfer</a:t>
                    </a:r>
                  </a:p>
                  <a:p>
                    <a:pPr algn="ctr"/>
                    <a:r>
                      <a:rPr lang="en-US" sz="2000" b="1" dirty="0" err="1" smtClean="0"/>
                      <a:t>VkQueue</a:t>
                    </a:r>
                    <a:endParaRPr lang="en-US" sz="2000" b="1" dirty="0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962781" y="6705550"/>
                    <a:ext cx="1505967" cy="783722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/>
                      <a:t>Sparse</a:t>
                    </a:r>
                  </a:p>
                  <a:p>
                    <a:pPr algn="ctr"/>
                    <a:r>
                      <a:rPr lang="en-US" sz="2000" b="1" dirty="0" err="1" smtClean="0"/>
                      <a:t>VkQueue</a:t>
                    </a:r>
                    <a:endParaRPr lang="en-US" sz="2000" b="1" dirty="0"/>
                  </a:p>
                </p:txBody>
              </p:sp>
              <p:cxnSp>
                <p:nvCxnSpPr>
                  <p:cNvPr id="46" name="Elbow Connector 45"/>
                  <p:cNvCxnSpPr>
                    <a:stCxn id="45" idx="0"/>
                    <a:endCxn id="42" idx="2"/>
                  </p:cNvCxnSpPr>
                  <p:nvPr/>
                </p:nvCxnSpPr>
                <p:spPr>
                  <a:xfrm rot="16200000" flipV="1">
                    <a:off x="4094144" y="6083929"/>
                    <a:ext cx="946930" cy="296312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Elbow Connector 46"/>
                  <p:cNvCxnSpPr>
                    <a:stCxn id="44" idx="0"/>
                    <a:endCxn id="42" idx="2"/>
                  </p:cNvCxnSpPr>
                  <p:nvPr/>
                </p:nvCxnSpPr>
                <p:spPr>
                  <a:xfrm rot="16200000" flipV="1">
                    <a:off x="4895407" y="5282667"/>
                    <a:ext cx="943687" cy="1895595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Elbow Connector 47"/>
                  <p:cNvCxnSpPr>
                    <a:stCxn id="43" idx="0"/>
                    <a:endCxn id="42" idx="2"/>
                  </p:cNvCxnSpPr>
                  <p:nvPr/>
                </p:nvCxnSpPr>
                <p:spPr>
                  <a:xfrm rot="5400000" flipH="1" flipV="1">
                    <a:off x="3313678" y="5596533"/>
                    <a:ext cx="943687" cy="1267864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 41"/>
                <p:cNvSpPr/>
                <p:nvPr/>
              </p:nvSpPr>
              <p:spPr>
                <a:xfrm>
                  <a:off x="1231838" y="5203126"/>
                  <a:ext cx="609429" cy="4411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300831" y="4284856"/>
                <a:ext cx="3146390" cy="1971452"/>
                <a:chOff x="-145537" y="5203126"/>
                <a:chExt cx="3461039" cy="2168598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-145537" y="5644320"/>
                  <a:ext cx="3461039" cy="1727404"/>
                  <a:chOff x="2737363" y="5758620"/>
                  <a:chExt cx="3461039" cy="1727404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2737363" y="6702307"/>
                    <a:ext cx="1656561" cy="7837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/>
                      <a:t>Compute</a:t>
                    </a:r>
                  </a:p>
                  <a:p>
                    <a:pPr algn="ctr"/>
                    <a:r>
                      <a:rPr lang="en-US" sz="2000" b="1" dirty="0" err="1" smtClean="0"/>
                      <a:t>VkQueue</a:t>
                    </a:r>
                    <a:endParaRPr lang="en-US" sz="2000" b="1" dirty="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541839" y="6702307"/>
                    <a:ext cx="1656563" cy="783717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/>
                      <a:t>Transfer</a:t>
                    </a:r>
                  </a:p>
                  <a:p>
                    <a:pPr algn="ctr"/>
                    <a:r>
                      <a:rPr lang="en-US" sz="2000" b="1" dirty="0" err="1" smtClean="0"/>
                      <a:t>VkQueue</a:t>
                    </a:r>
                    <a:endParaRPr lang="en-US" sz="2000" b="1" dirty="0"/>
                  </a:p>
                </p:txBody>
              </p:sp>
              <p:cxnSp>
                <p:nvCxnSpPr>
                  <p:cNvPr id="39" name="Elbow Connector 38"/>
                  <p:cNvCxnSpPr>
                    <a:stCxn id="38" idx="0"/>
                    <a:endCxn id="36" idx="2"/>
                  </p:cNvCxnSpPr>
                  <p:nvPr/>
                </p:nvCxnSpPr>
                <p:spPr>
                  <a:xfrm rot="16200000" flipV="1">
                    <a:off x="4429294" y="5761480"/>
                    <a:ext cx="943687" cy="937968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Elbow Connector 39"/>
                  <p:cNvCxnSpPr>
                    <a:stCxn id="37" idx="0"/>
                    <a:endCxn id="36" idx="2"/>
                  </p:cNvCxnSpPr>
                  <p:nvPr/>
                </p:nvCxnSpPr>
                <p:spPr>
                  <a:xfrm rot="5400000" flipH="1" flipV="1">
                    <a:off x="3527055" y="5797209"/>
                    <a:ext cx="943687" cy="86651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1244538" y="5203126"/>
                  <a:ext cx="609429" cy="4411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6705949" y="4278290"/>
                <a:ext cx="1505966" cy="1977554"/>
                <a:chOff x="818655" y="5203126"/>
                <a:chExt cx="1656563" cy="2175319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818655" y="5644319"/>
                  <a:ext cx="1656563" cy="1734126"/>
                  <a:chOff x="3701555" y="5758619"/>
                  <a:chExt cx="1656563" cy="1734126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3701555" y="6709029"/>
                    <a:ext cx="1656563" cy="783716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/>
                      <a:t>Transfer</a:t>
                    </a:r>
                  </a:p>
                  <a:p>
                    <a:pPr algn="ctr"/>
                    <a:r>
                      <a:rPr lang="en-US" sz="2000" b="1" dirty="0" err="1" smtClean="0"/>
                      <a:t>VkQueue</a:t>
                    </a:r>
                    <a:endParaRPr lang="en-US" sz="2000" b="1" dirty="0"/>
                  </a:p>
                </p:txBody>
              </p:sp>
              <p:cxnSp>
                <p:nvCxnSpPr>
                  <p:cNvPr id="34" name="Elbow Connector 33"/>
                  <p:cNvCxnSpPr>
                    <a:stCxn id="33" idx="0"/>
                    <a:endCxn id="32" idx="2"/>
                  </p:cNvCxnSpPr>
                  <p:nvPr/>
                </p:nvCxnSpPr>
                <p:spPr>
                  <a:xfrm rot="5400000" flipH="1" flipV="1">
                    <a:off x="4056590" y="6231866"/>
                    <a:ext cx="950409" cy="3916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 31"/>
                <p:cNvSpPr/>
                <p:nvPr/>
              </p:nvSpPr>
              <p:spPr>
                <a:xfrm>
                  <a:off x="1346138" y="5203126"/>
                  <a:ext cx="609429" cy="4411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8706769" y="4272999"/>
                <a:ext cx="3324653" cy="1971453"/>
                <a:chOff x="-218223" y="5203126"/>
                <a:chExt cx="3657117" cy="216859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-218223" y="5644320"/>
                  <a:ext cx="3657117" cy="1727404"/>
                  <a:chOff x="2664677" y="5758620"/>
                  <a:chExt cx="3657117" cy="1727404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4665231" y="6702307"/>
                    <a:ext cx="1656563" cy="783717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/>
                      <a:t>Graphics</a:t>
                    </a:r>
                  </a:p>
                  <a:p>
                    <a:pPr algn="ctr"/>
                    <a:r>
                      <a:rPr lang="en-US" sz="2000" b="1" dirty="0" err="1" smtClean="0"/>
                      <a:t>VkQueue</a:t>
                    </a:r>
                    <a:endParaRPr lang="en-US" sz="2000" b="1" dirty="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664677" y="6702307"/>
                    <a:ext cx="1656563" cy="7837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/>
                      <a:t>Compute</a:t>
                    </a:r>
                  </a:p>
                  <a:p>
                    <a:pPr algn="ctr"/>
                    <a:r>
                      <a:rPr lang="en-US" sz="2000" b="1" dirty="0" err="1" smtClean="0"/>
                      <a:t>VkQueue</a:t>
                    </a:r>
                    <a:endParaRPr lang="en-US" sz="2000" b="1" dirty="0"/>
                  </a:p>
                </p:txBody>
              </p:sp>
              <p:cxnSp>
                <p:nvCxnSpPr>
                  <p:cNvPr id="29" name="Elbow Connector 28"/>
                  <p:cNvCxnSpPr>
                    <a:stCxn id="27" idx="0"/>
                    <a:endCxn id="26" idx="2"/>
                  </p:cNvCxnSpPr>
                  <p:nvPr/>
                </p:nvCxnSpPr>
                <p:spPr>
                  <a:xfrm rot="16200000" flipV="1">
                    <a:off x="4529090" y="5737884"/>
                    <a:ext cx="943687" cy="985160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>
                    <a:stCxn id="28" idx="0"/>
                    <a:endCxn id="26" idx="2"/>
                  </p:cNvCxnSpPr>
                  <p:nvPr/>
                </p:nvCxnSpPr>
                <p:spPr>
                  <a:xfrm rot="5400000" flipH="1" flipV="1">
                    <a:off x="3528813" y="5722767"/>
                    <a:ext cx="943687" cy="1015394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320738" y="5203126"/>
                  <a:ext cx="609429" cy="4411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83574" y="2729992"/>
                <a:ext cx="11252735" cy="1969008"/>
                <a:chOff x="283574" y="2729992"/>
                <a:chExt cx="11252735" cy="196900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3969519" y="2729992"/>
                  <a:ext cx="3869436" cy="48666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50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</a:gra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 err="1" smtClean="0"/>
                    <a:t>VkPhysicalDevice</a:t>
                  </a:r>
                  <a:endParaRPr lang="en-US" sz="3200" b="1" dirty="0" smtClean="0"/>
                </a:p>
              </p:txBody>
            </p:sp>
            <p:cxnSp>
              <p:nvCxnSpPr>
                <p:cNvPr id="13" name="Elbow Connector 12"/>
                <p:cNvCxnSpPr>
                  <a:stCxn id="12" idx="2"/>
                  <a:endCxn id="14" idx="0"/>
                </p:cNvCxnSpPr>
                <p:nvPr/>
              </p:nvCxnSpPr>
              <p:spPr>
                <a:xfrm rot="5400000">
                  <a:off x="3573090" y="1647811"/>
                  <a:ext cx="762303" cy="3899992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641626" y="3978959"/>
                  <a:ext cx="725238" cy="438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Elbow Connector 14"/>
                <p:cNvCxnSpPr>
                  <a:stCxn id="12" idx="2"/>
                  <a:endCxn id="16" idx="0"/>
                </p:cNvCxnSpPr>
                <p:nvPr/>
              </p:nvCxnSpPr>
              <p:spPr>
                <a:xfrm rot="5400000">
                  <a:off x="4870345" y="2949044"/>
                  <a:ext cx="766280" cy="1301504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4240114" y="3982936"/>
                  <a:ext cx="725238" cy="438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Elbow Connector 16"/>
                <p:cNvCxnSpPr>
                  <a:stCxn id="12" idx="2"/>
                  <a:endCxn id="18" idx="0"/>
                </p:cNvCxnSpPr>
                <p:nvPr/>
              </p:nvCxnSpPr>
              <p:spPr>
                <a:xfrm rot="16200000" flipH="1">
                  <a:off x="6279273" y="2841620"/>
                  <a:ext cx="742424" cy="1492496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7034114" y="3959080"/>
                  <a:ext cx="725238" cy="438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Elbow Connector 18"/>
                <p:cNvCxnSpPr>
                  <a:stCxn id="12" idx="2"/>
                  <a:endCxn id="20" idx="0"/>
                </p:cNvCxnSpPr>
                <p:nvPr/>
              </p:nvCxnSpPr>
              <p:spPr>
                <a:xfrm rot="16200000" flipH="1">
                  <a:off x="7536573" y="1584320"/>
                  <a:ext cx="742424" cy="4007096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9548714" y="3959080"/>
                  <a:ext cx="725238" cy="438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Hexagon 20"/>
                <p:cNvSpPr/>
                <p:nvPr/>
              </p:nvSpPr>
              <p:spPr>
                <a:xfrm>
                  <a:off x="3255374" y="3975100"/>
                  <a:ext cx="2489735" cy="723900"/>
                </a:xfrm>
                <a:prstGeom prst="hexagon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Queue Family </a:t>
                  </a:r>
                  <a:endParaRPr lang="en-US" sz="2400" b="1" dirty="0" smtClean="0"/>
                </a:p>
                <a:p>
                  <a:pPr algn="ctr"/>
                  <a:r>
                    <a:rPr lang="en-US" sz="2400" b="1" dirty="0" smtClean="0"/>
                    <a:t>Properties 1</a:t>
                  </a:r>
                  <a:endParaRPr lang="en-US" sz="2400" b="1" dirty="0"/>
                </a:p>
              </p:txBody>
            </p:sp>
            <p:sp>
              <p:nvSpPr>
                <p:cNvPr id="22" name="Hexagon 21"/>
                <p:cNvSpPr/>
                <p:nvPr/>
              </p:nvSpPr>
              <p:spPr>
                <a:xfrm>
                  <a:off x="6074774" y="3962400"/>
                  <a:ext cx="2489735" cy="723900"/>
                </a:xfrm>
                <a:prstGeom prst="hexagon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Queue </a:t>
                  </a:r>
                  <a:r>
                    <a:rPr lang="en-US" sz="2400" b="1" dirty="0" smtClean="0"/>
                    <a:t>Family </a:t>
                  </a:r>
                </a:p>
                <a:p>
                  <a:pPr algn="ctr"/>
                  <a:r>
                    <a:rPr lang="en-US" sz="2400" b="1" dirty="0" smtClean="0"/>
                    <a:t>Properties 2</a:t>
                  </a:r>
                  <a:endParaRPr lang="en-US" sz="2400" b="1" dirty="0"/>
                </a:p>
              </p:txBody>
            </p:sp>
            <p:sp>
              <p:nvSpPr>
                <p:cNvPr id="23" name="Hexagon 22"/>
                <p:cNvSpPr/>
                <p:nvPr/>
              </p:nvSpPr>
              <p:spPr>
                <a:xfrm>
                  <a:off x="283574" y="3975100"/>
                  <a:ext cx="2489735" cy="723900"/>
                </a:xfrm>
                <a:prstGeom prst="hexagon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Queue Family </a:t>
                  </a:r>
                  <a:endParaRPr lang="en-US" sz="2400" b="1" dirty="0" smtClean="0"/>
                </a:p>
                <a:p>
                  <a:pPr algn="ctr"/>
                  <a:r>
                    <a:rPr lang="en-US" sz="2400" b="1" dirty="0" smtClean="0"/>
                    <a:t>Properties 0</a:t>
                  </a:r>
                  <a:endParaRPr lang="en-US" sz="2400" b="1" dirty="0"/>
                </a:p>
              </p:txBody>
            </p:sp>
            <p:sp>
              <p:nvSpPr>
                <p:cNvPr id="24" name="Hexagon 23"/>
                <p:cNvSpPr/>
                <p:nvPr/>
              </p:nvSpPr>
              <p:spPr>
                <a:xfrm>
                  <a:off x="9046574" y="3962400"/>
                  <a:ext cx="2489735" cy="723900"/>
                </a:xfrm>
                <a:prstGeom prst="hexagon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/>
                    <a:t>Queue Family </a:t>
                  </a:r>
                  <a:endParaRPr lang="en-US" sz="2400" b="1" dirty="0" smtClean="0"/>
                </a:p>
                <a:p>
                  <a:pPr algn="ctr"/>
                  <a:r>
                    <a:rPr lang="en-US" sz="2400" b="1" dirty="0" smtClean="0"/>
                    <a:t>Properties 3</a:t>
                  </a:r>
                  <a:endParaRPr lang="en-US" sz="2400" b="1" dirty="0"/>
                </a:p>
              </p:txBody>
            </p:sp>
          </p:grpSp>
        </p:grpSp>
      </p:grp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553"/>
            <a:ext cx="12192000" cy="35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3415551"/>
              </p:ext>
            </p:extLst>
          </p:nvPr>
        </p:nvGraphicFramePr>
        <p:xfrm>
          <a:off x="2032000" y="3175000"/>
          <a:ext cx="4724400" cy="307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t="3387" b="4624"/>
          <a:stretch/>
        </p:blipFill>
        <p:spPr>
          <a:xfrm>
            <a:off x="7320874" y="1638301"/>
            <a:ext cx="4871126" cy="283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0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32242</TotalTime>
  <Words>237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Parminder Singh</dc:creator>
  <cp:lastModifiedBy>Parminder Singh</cp:lastModifiedBy>
  <cp:revision>325</cp:revision>
  <dcterms:created xsi:type="dcterms:W3CDTF">2016-04-23T11:09:31Z</dcterms:created>
  <dcterms:modified xsi:type="dcterms:W3CDTF">2018-01-28T05:40:46Z</dcterms:modified>
</cp:coreProperties>
</file>