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9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1362-65FE-4CBA-A449-077A621924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2.gif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5129474" y="5364623"/>
            <a:ext cx="4856737" cy="794897"/>
          </a:xfrm>
          <a:prstGeom prst="roundRect">
            <a:avLst>
              <a:gd name="adj" fmla="val 4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ounded Rectangle 11"/>
          <p:cNvSpPr/>
          <p:nvPr/>
        </p:nvSpPr>
        <p:spPr>
          <a:xfrm>
            <a:off x="2423331" y="1128668"/>
            <a:ext cx="1938071" cy="4810380"/>
          </a:xfrm>
          <a:prstGeom prst="roundRect">
            <a:avLst>
              <a:gd name="adj" fmla="val 453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717782" y="1427137"/>
            <a:ext cx="1331496" cy="5222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World Transformation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7782" y="2124425"/>
            <a:ext cx="1331496" cy="487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View Transformation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2683" y="2789052"/>
            <a:ext cx="1314395" cy="483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Lighting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2682" y="3449893"/>
            <a:ext cx="1314395" cy="4485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Projection Transformation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2681" y="4075534"/>
            <a:ext cx="1314395" cy="4966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Clipping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2680" y="4755996"/>
            <a:ext cx="1314395" cy="5140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Divide by 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5583" y="5429766"/>
            <a:ext cx="1331492" cy="465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Viewport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Scaling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680" y="553389"/>
            <a:ext cx="1331492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Non T&amp;L Vertices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89303" y="6289064"/>
            <a:ext cx="103457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T&amp;L Vertices</a:t>
            </a:r>
            <a:endParaRPr lang="en-US" sz="1200" b="1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262686" y="850685"/>
            <a:ext cx="235693" cy="2165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ight Arrow 17"/>
          <p:cNvSpPr/>
          <p:nvPr/>
        </p:nvSpPr>
        <p:spPr>
          <a:xfrm rot="5400000">
            <a:off x="3228918" y="6006278"/>
            <a:ext cx="235693" cy="2165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/>
          <p:cNvSpPr/>
          <p:nvPr/>
        </p:nvSpPr>
        <p:spPr>
          <a:xfrm>
            <a:off x="5274334" y="1146370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Primitive Processing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7067134" y="1146370"/>
            <a:ext cx="1111823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Vertex Buffer Objects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5272328" y="1947646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Transform &amp; Lighting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5272328" y="2755497"/>
            <a:ext cx="1321465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Primitive Assembly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279344" y="3533858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Rasterizer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5272328" y="4494978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Texture Environment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6760235" y="4505429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Color Sum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8263040" y="4505428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Fog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9765251" y="4505427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Alpha Test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265312" y="5600275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Depth Stencil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871526" y="5600274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Color Buffer Blend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8477740" y="5600274"/>
            <a:ext cx="1307431" cy="47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Dither</a:t>
            </a:r>
            <a:endParaRPr lang="en-US" sz="1200" b="1" dirty="0"/>
          </a:p>
        </p:txBody>
      </p: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5926044" y="780962"/>
            <a:ext cx="2006" cy="365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21" idx="2"/>
            <a:endCxn id="23" idx="0"/>
          </p:cNvCxnSpPr>
          <p:nvPr/>
        </p:nvCxnSpPr>
        <p:spPr>
          <a:xfrm flipH="1">
            <a:off x="5926044" y="1618169"/>
            <a:ext cx="2006" cy="32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86775" y="1268516"/>
            <a:ext cx="485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23" idx="2"/>
            <a:endCxn id="24" idx="0"/>
          </p:cNvCxnSpPr>
          <p:nvPr/>
        </p:nvCxnSpPr>
        <p:spPr>
          <a:xfrm>
            <a:off x="5926044" y="2419445"/>
            <a:ext cx="7017" cy="336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24" idx="2"/>
            <a:endCxn id="25" idx="0"/>
          </p:cNvCxnSpPr>
          <p:nvPr/>
        </p:nvCxnSpPr>
        <p:spPr>
          <a:xfrm flipH="1">
            <a:off x="5933060" y="3227296"/>
            <a:ext cx="1" cy="306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stCxn id="25" idx="2"/>
          </p:cNvCxnSpPr>
          <p:nvPr/>
        </p:nvCxnSpPr>
        <p:spPr>
          <a:xfrm>
            <a:off x="5933060" y="4005657"/>
            <a:ext cx="0" cy="259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348341" y="1165378"/>
            <a:ext cx="931005" cy="7800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361402" y="2427897"/>
            <a:ext cx="909587" cy="34813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1" idx="3"/>
            <a:endCxn id="24" idx="3"/>
          </p:cNvCxnSpPr>
          <p:nvPr/>
        </p:nvCxnSpPr>
        <p:spPr>
          <a:xfrm>
            <a:off x="6581765" y="1382270"/>
            <a:ext cx="12028" cy="1609127"/>
          </a:xfrm>
          <a:prstGeom prst="bentConnector3">
            <a:avLst>
              <a:gd name="adj1" fmla="val 2000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922535" y="5058061"/>
            <a:ext cx="7016" cy="289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 flipV="1">
            <a:off x="6579759" y="4730877"/>
            <a:ext cx="1869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27" idx="3"/>
            <a:endCxn id="28" idx="1"/>
          </p:cNvCxnSpPr>
          <p:nvPr/>
        </p:nvCxnSpPr>
        <p:spPr>
          <a:xfrm flipV="1">
            <a:off x="8067666" y="4741328"/>
            <a:ext cx="19537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28" idx="3"/>
            <a:endCxn id="29" idx="1"/>
          </p:cNvCxnSpPr>
          <p:nvPr/>
        </p:nvCxnSpPr>
        <p:spPr>
          <a:xfrm flipV="1">
            <a:off x="9570471" y="4741327"/>
            <a:ext cx="1947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572743" y="5832774"/>
            <a:ext cx="2987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178957" y="5832774"/>
            <a:ext cx="2987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12986" y="6154906"/>
            <a:ext cx="6041" cy="340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5395698" y="6494970"/>
            <a:ext cx="103457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Frame Buffer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546291" y="4233240"/>
            <a:ext cx="150368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Fragment Processing</a:t>
            </a:r>
            <a:endParaRPr 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847493" y="5323275"/>
            <a:ext cx="114781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Output Merger</a:t>
            </a:r>
            <a:endParaRPr lang="en-US" sz="1200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5129475" y="4258087"/>
            <a:ext cx="6059894" cy="794897"/>
          </a:xfrm>
          <a:prstGeom prst="roundRect">
            <a:avLst>
              <a:gd name="adj" fmla="val 4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0" name="Straight Arrow Connector 119"/>
          <p:cNvCxnSpPr>
            <a:stCxn id="5" idx="2"/>
            <a:endCxn id="6" idx="0"/>
          </p:cNvCxnSpPr>
          <p:nvPr/>
        </p:nvCxnSpPr>
        <p:spPr>
          <a:xfrm>
            <a:off x="3383530" y="1949396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380532" y="2614023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91329" y="3272769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380687" y="3898410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383463" y="4572180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391329" y="5259406"/>
            <a:ext cx="0" cy="17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3042115" y="113715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T&amp;L Engine</a:t>
            </a:r>
            <a:endParaRPr lang="en-US" sz="105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093358" y="297699"/>
            <a:ext cx="17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Graphics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1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199" y="2061411"/>
            <a:ext cx="1580147" cy="6015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Tessellation Primitive Generator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3620" y="2061411"/>
            <a:ext cx="1580147" cy="60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Tessellation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 </a:t>
            </a:r>
            <a:r>
              <a:rPr lang="en-US" sz="1200" dirty="0" err="1" smtClean="0">
                <a:solidFill>
                  <a:schemeClr val="tx1"/>
                </a:solidFill>
              </a:rPr>
              <a:t>Shader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(TCS)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8525" y="2061411"/>
            <a:ext cx="1580147" cy="60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Tessellation Evaluation </a:t>
            </a:r>
            <a:r>
              <a:rPr lang="en-US" sz="1200" dirty="0" err="1" smtClean="0">
                <a:solidFill>
                  <a:schemeClr val="tx1"/>
                </a:solidFill>
              </a:rPr>
              <a:t>Shader</a:t>
            </a:r>
            <a:r>
              <a:rPr lang="en-US" sz="1200" dirty="0" smtClean="0">
                <a:solidFill>
                  <a:schemeClr val="tx1"/>
                </a:solidFill>
              </a:rPr>
              <a:t> (TES)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483767" y="2362200"/>
            <a:ext cx="545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6609346" y="2362200"/>
            <a:ext cx="449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2318084" y="2362200"/>
            <a:ext cx="5855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38672" y="2362199"/>
            <a:ext cx="5775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3585408" y="1078833"/>
            <a:ext cx="216570" cy="1580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84358" y="1483897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Optional Stage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1841" y="2146756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Vertex </a:t>
            </a:r>
            <a:r>
              <a:rPr lang="en-US" sz="1100" dirty="0" err="1" smtClean="0"/>
              <a:t>Shader</a:t>
            </a:r>
            <a:endParaRPr lang="en-US" sz="1100" dirty="0" smtClean="0"/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172235" y="214675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Tessellated </a:t>
            </a:r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7058525" y="3312040"/>
            <a:ext cx="228601" cy="1925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7058525" y="3681010"/>
            <a:ext cx="228601" cy="19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6249" y="3252914"/>
            <a:ext cx="2003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Fixed Function Pipeline Stage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96249" y="3623373"/>
            <a:ext cx="234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Fully Programmable </a:t>
            </a:r>
            <a:r>
              <a:rPr lang="en-US" sz="1200" dirty="0"/>
              <a:t>Pipeline</a:t>
            </a:r>
            <a:r>
              <a:rPr lang="en-US" sz="1200" dirty="0" smtClean="0"/>
              <a:t> Stage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154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396252" y="1000170"/>
            <a:ext cx="2651450" cy="2306054"/>
          </a:xfrm>
          <a:prstGeom prst="roundRect">
            <a:avLst>
              <a:gd name="adj" fmla="val 7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537031" y="1005989"/>
            <a:ext cx="2309220" cy="2306054"/>
          </a:xfrm>
          <a:prstGeom prst="roundRect">
            <a:avLst>
              <a:gd name="adj" fmla="val 7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48694" y="1001451"/>
            <a:ext cx="2618949" cy="2306054"/>
          </a:xfrm>
          <a:prstGeom prst="roundRect">
            <a:avLst>
              <a:gd name="adj" fmla="val 7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7421" y="987602"/>
            <a:ext cx="2264356" cy="2306054"/>
          </a:xfrm>
          <a:prstGeom prst="roundRect">
            <a:avLst>
              <a:gd name="adj" fmla="val 7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1522" y="1902574"/>
            <a:ext cx="2326168" cy="601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8743" y="1852408"/>
            <a:ext cx="1580147" cy="601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‘C’ like </a:t>
            </a:r>
            <a:r>
              <a:rPr lang="en-US" sz="1600" dirty="0" err="1" smtClean="0">
                <a:solidFill>
                  <a:schemeClr val="tx1"/>
                </a:solidFill>
              </a:rPr>
              <a:t>Shader</a:t>
            </a:r>
            <a:r>
              <a:rPr lang="en-US" sz="1600" dirty="0" smtClean="0">
                <a:solidFill>
                  <a:schemeClr val="tx1"/>
                </a:solidFill>
              </a:rPr>
              <a:t>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244" y="1933190"/>
            <a:ext cx="1853849" cy="601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IHV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5" idx="1"/>
          </p:cNvCxnSpPr>
          <p:nvPr/>
        </p:nvCxnSpPr>
        <p:spPr>
          <a:xfrm>
            <a:off x="2768890" y="2153197"/>
            <a:ext cx="627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5" idx="3"/>
            <a:endCxn id="23" idx="1"/>
          </p:cNvCxnSpPr>
          <p:nvPr/>
        </p:nvCxnSpPr>
        <p:spPr>
          <a:xfrm>
            <a:off x="6047702" y="2153197"/>
            <a:ext cx="400992" cy="1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" idx="3"/>
            <a:endCxn id="28" idx="1"/>
          </p:cNvCxnSpPr>
          <p:nvPr/>
        </p:nvCxnSpPr>
        <p:spPr>
          <a:xfrm>
            <a:off x="9067643" y="2154478"/>
            <a:ext cx="469388" cy="4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6375" y="102365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87038" y="1005989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Driver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2273" y="2457402"/>
            <a:ext cx="143938" cy="1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86210" y="1863345"/>
            <a:ext cx="1580147" cy="601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Shader</a:t>
            </a:r>
            <a:r>
              <a:rPr lang="en-US" sz="1600" dirty="0" smtClean="0">
                <a:solidFill>
                  <a:schemeClr val="tx1"/>
                </a:solidFill>
              </a:rPr>
              <a:t> Stage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52154" y="3368422"/>
            <a:ext cx="149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Optimized</a:t>
            </a:r>
          </a:p>
          <a:p>
            <a:r>
              <a:rPr lang="en-US" sz="1200" dirty="0" smtClean="0"/>
              <a:t>Intermediate Representation (IR)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6001611" y="2192698"/>
            <a:ext cx="470467" cy="1631135"/>
            <a:chOff x="5854863" y="2363557"/>
            <a:chExt cx="470467" cy="1631135"/>
          </a:xfrm>
        </p:grpSpPr>
        <p:cxnSp>
          <p:nvCxnSpPr>
            <p:cNvPr id="48" name="Curved Connector 47"/>
            <p:cNvCxnSpPr/>
            <p:nvPr/>
          </p:nvCxnSpPr>
          <p:spPr>
            <a:xfrm flipV="1">
              <a:off x="5951440" y="2363557"/>
              <a:ext cx="180736" cy="13576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54863" y="3839960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32176" y="2404949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865230" y="98784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Shader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56905" y="3420084"/>
            <a:ext cx="149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Optimized</a:t>
            </a:r>
            <a:endParaRPr lang="en-US" sz="1200" dirty="0" smtClean="0"/>
          </a:p>
          <a:p>
            <a:r>
              <a:rPr lang="en-US" sz="1200" dirty="0" smtClean="0"/>
              <a:t>GPU specific </a:t>
            </a:r>
          </a:p>
          <a:p>
            <a:r>
              <a:rPr lang="en-US" sz="1200" dirty="0" smtClean="0"/>
              <a:t>Binary </a:t>
            </a:r>
            <a:r>
              <a:rPr lang="en-US" sz="1200" dirty="0" err="1" smtClean="0"/>
              <a:t>shader</a:t>
            </a:r>
            <a:r>
              <a:rPr lang="en-US" sz="1200" dirty="0" smtClean="0"/>
              <a:t> code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6137" y="3450917"/>
            <a:ext cx="149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11502" y="10059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9042334" y="2208685"/>
            <a:ext cx="470467" cy="1631135"/>
            <a:chOff x="5854863" y="2363557"/>
            <a:chExt cx="470467" cy="1631135"/>
          </a:xfrm>
        </p:grpSpPr>
        <p:cxnSp>
          <p:nvCxnSpPr>
            <p:cNvPr id="107" name="Curved Connector 106"/>
            <p:cNvCxnSpPr/>
            <p:nvPr/>
          </p:nvCxnSpPr>
          <p:spPr>
            <a:xfrm flipV="1">
              <a:off x="5951440" y="2363557"/>
              <a:ext cx="180736" cy="13576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854863" y="3839960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32176" y="2404949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944949" y="2198458"/>
            <a:ext cx="470467" cy="1631135"/>
            <a:chOff x="5854863" y="2363557"/>
            <a:chExt cx="470467" cy="1631135"/>
          </a:xfrm>
        </p:grpSpPr>
        <p:cxnSp>
          <p:nvCxnSpPr>
            <p:cNvPr id="111" name="Curved Connector 110"/>
            <p:cNvCxnSpPr/>
            <p:nvPr/>
          </p:nvCxnSpPr>
          <p:spPr>
            <a:xfrm flipV="1">
              <a:off x="5951440" y="2363557"/>
              <a:ext cx="180736" cy="13576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854863" y="3839960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132176" y="2404949"/>
              <a:ext cx="193154" cy="15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3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6548" y="2885778"/>
            <a:ext cx="7522120" cy="914400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34269" y="1610424"/>
            <a:ext cx="2166935" cy="743908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56372" y="370714"/>
            <a:ext cx="7482828" cy="678235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28961" y="1610424"/>
            <a:ext cx="1948302" cy="688899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90898" y="1610424"/>
            <a:ext cx="1948302" cy="705852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Libraries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17080" y="4281435"/>
            <a:ext cx="7571750" cy="577515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3196796" y="1048950"/>
            <a:ext cx="288758" cy="5614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458733" y="1048950"/>
            <a:ext cx="288758" cy="5614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689399" y="1048950"/>
            <a:ext cx="288758" cy="5614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187612" y="2362627"/>
            <a:ext cx="288758" cy="51512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5458733" y="2299323"/>
            <a:ext cx="288758" cy="5614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7729854" y="2331893"/>
            <a:ext cx="288758" cy="56147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1650942" y="1048950"/>
            <a:ext cx="288758" cy="183682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90961" y="2820106"/>
            <a:ext cx="345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Programming Interface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79539" y="683511"/>
            <a:ext cx="1010654" cy="256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C/C++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18815" y="695668"/>
            <a:ext cx="1010654" cy="256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Java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486" y="696769"/>
            <a:ext cx="1010654" cy="256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C#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6609" y="695668"/>
            <a:ext cx="1010654" cy="26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Web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4731" y="176248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Engines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79535" y="1696059"/>
            <a:ext cx="212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&amp; Compute</a:t>
            </a:r>
          </a:p>
          <a:p>
            <a:pPr algn="ctr"/>
            <a:r>
              <a:rPr lang="en-US" dirty="0" smtClean="0"/>
              <a:t> Frameworks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58091" y="310847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53147" y="3242117"/>
            <a:ext cx="1010654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Vulkan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68167" y="3241483"/>
            <a:ext cx="1010654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OpenGL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19451" y="3238704"/>
            <a:ext cx="1010654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OpenCL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45483" y="3243131"/>
            <a:ext cx="1010654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20366" y="3238704"/>
            <a:ext cx="120135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 Compute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09640" y="704365"/>
            <a:ext cx="1010654" cy="267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Python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2536" y="5043074"/>
            <a:ext cx="10232393" cy="563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0665" y="4384699"/>
            <a:ext cx="2438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Mode Graphics Driver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1313476" y="5299198"/>
            <a:ext cx="7555191" cy="577515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90016" y="5392778"/>
            <a:ext cx="258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Kernel Mode Graphics Driver</a:t>
            </a:r>
            <a:endParaRPr lang="en-US" sz="1600" dirty="0"/>
          </a:p>
        </p:txBody>
      </p:sp>
      <p:sp>
        <p:nvSpPr>
          <p:cNvPr id="40" name="Up-Down Arrow 39"/>
          <p:cNvSpPr/>
          <p:nvPr/>
        </p:nvSpPr>
        <p:spPr>
          <a:xfrm>
            <a:off x="5127254" y="3800177"/>
            <a:ext cx="228194" cy="46466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5107608" y="4867244"/>
            <a:ext cx="228194" cy="43195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44509" y="4608785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User Space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55396" y="522665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Kernel Space</a:t>
            </a:r>
            <a:endParaRPr lang="en-US" sz="1100" dirty="0"/>
          </a:p>
        </p:txBody>
      </p:sp>
      <p:sp>
        <p:nvSpPr>
          <p:cNvPr id="53" name="Up-Down Arrow 52"/>
          <p:cNvSpPr/>
          <p:nvPr/>
        </p:nvSpPr>
        <p:spPr>
          <a:xfrm>
            <a:off x="5127254" y="5902826"/>
            <a:ext cx="228194" cy="43195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46269" y="6238864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GPU</a:t>
            </a:r>
            <a:endParaRPr lang="en-US" sz="2800" dirty="0"/>
          </a:p>
        </p:txBody>
      </p:sp>
      <p:sp>
        <p:nvSpPr>
          <p:cNvPr id="60" name="Up-Down Arrow 59"/>
          <p:cNvSpPr/>
          <p:nvPr/>
        </p:nvSpPr>
        <p:spPr>
          <a:xfrm rot="5400000">
            <a:off x="8950460" y="3177075"/>
            <a:ext cx="288758" cy="41201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/>
          <p:cNvSpPr/>
          <p:nvPr/>
        </p:nvSpPr>
        <p:spPr>
          <a:xfrm rot="5400000">
            <a:off x="8950460" y="4323070"/>
            <a:ext cx="288758" cy="41201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 rot="5400000">
            <a:off x="8950460" y="5367077"/>
            <a:ext cx="288758" cy="41201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10800000" flipV="1">
            <a:off x="9300848" y="2869273"/>
            <a:ext cx="958080" cy="3033552"/>
          </a:xfrm>
          <a:prstGeom prst="roundRect">
            <a:avLst>
              <a:gd name="adj" fmla="val 7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37" y="3659098"/>
            <a:ext cx="733425" cy="71437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38" y="2770273"/>
            <a:ext cx="1971675" cy="20669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98" y="2306549"/>
            <a:ext cx="1971675" cy="20669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075" y="2803856"/>
            <a:ext cx="1971675" cy="20669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52" y="3301163"/>
            <a:ext cx="1971675" cy="206692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13" y="2809122"/>
            <a:ext cx="1971675" cy="20669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990" y="3306429"/>
            <a:ext cx="1971675" cy="20669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767" y="3803736"/>
            <a:ext cx="1971675" cy="20669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9" y="3340011"/>
            <a:ext cx="1971675" cy="20669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66" y="3837318"/>
            <a:ext cx="1971675" cy="206692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43" y="4334625"/>
            <a:ext cx="1971675" cy="206692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045" y="1311935"/>
            <a:ext cx="1971675" cy="206692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22" y="1809242"/>
            <a:ext cx="1971675" cy="206692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599" y="2306549"/>
            <a:ext cx="1971675" cy="20669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60" y="1814508"/>
            <a:ext cx="1971675" cy="20669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7" y="2311815"/>
            <a:ext cx="1971675" cy="206692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514" y="2809122"/>
            <a:ext cx="1971675" cy="206692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6" y="2345397"/>
            <a:ext cx="1971675" cy="206692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13" y="2842704"/>
            <a:ext cx="1971675" cy="206692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990" y="3340011"/>
            <a:ext cx="1971675" cy="206692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199" y="317321"/>
            <a:ext cx="1971675" cy="206692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976" y="814628"/>
            <a:ext cx="1971675" cy="206692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53" y="1311935"/>
            <a:ext cx="1971675" cy="206692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4" y="819894"/>
            <a:ext cx="1971675" cy="206692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91" y="1317201"/>
            <a:ext cx="1971675" cy="206692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668" y="1814508"/>
            <a:ext cx="1971675" cy="206692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90" y="1350783"/>
            <a:ext cx="1971675" cy="206692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367" y="1848090"/>
            <a:ext cx="1971675" cy="20669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144" y="2345397"/>
            <a:ext cx="1971675" cy="206692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270154" y="45402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Thread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370457" y="4707717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workgroup of</a:t>
            </a:r>
          </a:p>
          <a:p>
            <a:r>
              <a:rPr lang="en-US" dirty="0" smtClean="0"/>
              <a:t>(3x3x3) dimension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206069" y="6172769"/>
            <a:ext cx="35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Dispatch with (3x3x3) workgroups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11" y="463753"/>
            <a:ext cx="2708027" cy="18520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98073" y="2315850"/>
            <a:ext cx="1057909" cy="197479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27538" y="645179"/>
            <a:ext cx="1000573" cy="225952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9557" y="645179"/>
            <a:ext cx="1174517" cy="225952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69557" y="2315850"/>
            <a:ext cx="1256572" cy="197479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3" y="2890156"/>
            <a:ext cx="3328056" cy="148802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2719754" y="2802621"/>
            <a:ext cx="1657369" cy="40203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51277" y="4142591"/>
            <a:ext cx="1967615" cy="3231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44074" y="2802621"/>
            <a:ext cx="2973249" cy="43605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6458" y="4176614"/>
            <a:ext cx="2980865" cy="23667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23" y="2665696"/>
            <a:ext cx="2426619" cy="1868062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H="1">
            <a:off x="4967575" y="3154359"/>
            <a:ext cx="259315" cy="16345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07542" y="3154359"/>
            <a:ext cx="629547" cy="17981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49539" y="4120860"/>
            <a:ext cx="582639" cy="26550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962664" y="4068297"/>
            <a:ext cx="275344" cy="27076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25" y="4740872"/>
            <a:ext cx="1735365" cy="206908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2709893" y="3224063"/>
            <a:ext cx="1034182" cy="896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17028" y="3103947"/>
            <a:ext cx="732511" cy="964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76462" y="5471698"/>
            <a:ext cx="407085" cy="25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1555982" y="4996025"/>
            <a:ext cx="3544354" cy="4756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502771" y="5737917"/>
            <a:ext cx="3573691" cy="65899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218" y="4952487"/>
            <a:ext cx="2609071" cy="1570860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H="1" flipV="1">
            <a:off x="3944366" y="5085269"/>
            <a:ext cx="1539181" cy="37216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939456" y="5737917"/>
            <a:ext cx="1544091" cy="67006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3" y="265968"/>
            <a:ext cx="3664528" cy="21841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768870" y="265968"/>
            <a:ext cx="1816025" cy="2331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68869" y="1277508"/>
            <a:ext cx="1816026" cy="117261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83419" y="265968"/>
            <a:ext cx="3636116" cy="22272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3419" y="1244062"/>
            <a:ext cx="3636116" cy="120606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95" y="255564"/>
            <a:ext cx="2834640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2768869" y="477470"/>
            <a:ext cx="1014550" cy="7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96104" y="477470"/>
            <a:ext cx="602913" cy="898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84895" y="1375954"/>
            <a:ext cx="282992" cy="424651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85134" y="482548"/>
            <a:ext cx="312426" cy="250449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09987" y="488690"/>
            <a:ext cx="3314322" cy="239711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99017" y="1375954"/>
            <a:ext cx="3325292" cy="422665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34" y="2885801"/>
            <a:ext cx="3741494" cy="27366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908531" y="4084157"/>
            <a:ext cx="235568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084731" y="3312253"/>
            <a:ext cx="2059367" cy="77190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84731" y="4254135"/>
            <a:ext cx="2059367" cy="107650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262742" y="4270563"/>
            <a:ext cx="3634818" cy="10765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62742" y="3383671"/>
            <a:ext cx="3628210" cy="7169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62743" y="3317966"/>
            <a:ext cx="1811383" cy="2011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166" y="3553097"/>
            <a:ext cx="1375954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 Port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489166" y="3788228"/>
            <a:ext cx="1375954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Operand Collector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10789" y="4323805"/>
            <a:ext cx="696685" cy="31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FP Unit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2234147" y="4323805"/>
            <a:ext cx="702728" cy="31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 Unit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510937" y="4873784"/>
            <a:ext cx="1375954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Result Queue</a:t>
            </a:r>
            <a:endParaRPr lang="en-US" sz="1100" dirty="0"/>
          </a:p>
        </p:txBody>
      </p:sp>
      <p:sp>
        <p:nvSpPr>
          <p:cNvPr id="44" name="Down Arrow 43"/>
          <p:cNvSpPr/>
          <p:nvPr/>
        </p:nvSpPr>
        <p:spPr>
          <a:xfrm>
            <a:off x="1685303" y="4015918"/>
            <a:ext cx="217714" cy="3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2486166" y="4011563"/>
            <a:ext cx="217714" cy="3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685303" y="4654204"/>
            <a:ext cx="217714" cy="211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486166" y="4650346"/>
            <a:ext cx="217714" cy="211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xus.net/media/uploaded/2015/6/5a567fa1-886e-409a-8512-ee1fbc491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2" y="171676"/>
            <a:ext cx="6629425" cy="35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17212" y="2436899"/>
            <a:ext cx="923565" cy="19308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40777" y="2458976"/>
            <a:ext cx="2020389" cy="191272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392193" y="2447937"/>
            <a:ext cx="1725019" cy="1945843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0777" y="2629988"/>
            <a:ext cx="2020389" cy="3522595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92193" y="2652065"/>
            <a:ext cx="1725019" cy="3500518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guru3d.com/index.php?ct=articles&amp;action=file&amp;id=69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93" y="4371703"/>
            <a:ext cx="4668973" cy="17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ddr5-vs-hbm-form-fac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423580"/>
            <a:ext cx="5029200" cy="176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8" y="3528061"/>
            <a:ext cx="310488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81646" y="992776"/>
            <a:ext cx="6069874" cy="4781007"/>
          </a:xfrm>
          <a:prstGeom prst="roundRect">
            <a:avLst>
              <a:gd name="adj" fmla="val 28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183" y="661851"/>
            <a:ext cx="5991497" cy="561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codinglabs.net/public/contents/article_world_view_projection_matrix/images/Model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00" y="1105852"/>
            <a:ext cx="6477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dinglabs.net/public/contents/article_world_view_projection_matrix/images/World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32" y="4070984"/>
            <a:ext cx="6477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641669" y="3125153"/>
            <a:ext cx="879565" cy="636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odinglabs.net/public/contents/article_world_view_projection_matrix/images/WorldTo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1924911"/>
            <a:ext cx="6477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31833" y="2029325"/>
            <a:ext cx="2727158" cy="3272591"/>
          </a:xfrm>
          <a:prstGeom prst="roundRect">
            <a:avLst>
              <a:gd name="adj" fmla="val 87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63516" y="858253"/>
            <a:ext cx="2582779" cy="4443663"/>
          </a:xfrm>
          <a:prstGeom prst="roundRect">
            <a:avLst>
              <a:gd name="adj" fmla="val 8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2589" y="2662990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7053" y="4066675"/>
            <a:ext cx="1812758" cy="67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2589" y="4138864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2589" y="1259305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97054" y="2662990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133600" y="2959768"/>
            <a:ext cx="729916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085347" y="2871537"/>
            <a:ext cx="1411708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317831" y="4792707"/>
            <a:ext cx="914399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006515" y="2197769"/>
            <a:ext cx="344905" cy="465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006514" y="3601452"/>
            <a:ext cx="344905" cy="537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230979" y="3601452"/>
            <a:ext cx="344905" cy="4652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9691" y="301555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29" y="3615264"/>
            <a:ext cx="1459832" cy="18172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85397" y="842029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Sub-System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2778" y="2057037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Sub-System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44529" y="3128211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97053" y="4740442"/>
            <a:ext cx="1812758" cy="36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0058" y="2412273"/>
            <a:ext cx="1645920" cy="1461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2468881" y="2755579"/>
            <a:ext cx="888274" cy="775063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02777" y="1432559"/>
            <a:ext cx="4034972" cy="3026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5704115" y="1967454"/>
            <a:ext cx="2239649" cy="181981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6880" y="394498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(-1,-1)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640128" y="215066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sp>
        <p:nvSpPr>
          <p:cNvPr id="8" name="Right Arrow 7"/>
          <p:cNvSpPr/>
          <p:nvPr/>
        </p:nvSpPr>
        <p:spPr>
          <a:xfrm>
            <a:off x="4090892" y="2877360"/>
            <a:ext cx="568194" cy="562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4113" y="445878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(0,0)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756058" y="1170949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(640,480)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14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2923854" y="965538"/>
            <a:ext cx="1078396" cy="10848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99640" y="4074581"/>
            <a:ext cx="2518611" cy="21336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32343" y="397044"/>
            <a:ext cx="4282601" cy="2261937"/>
          </a:xfrm>
          <a:prstGeom prst="rect">
            <a:avLst/>
          </a:prstGeom>
          <a:gradFill>
            <a:gsLst>
              <a:gs pos="15000">
                <a:schemeClr val="accent5">
                  <a:lumMod val="20000"/>
                  <a:lumOff val="80000"/>
                </a:scheme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10405206" y="4748349"/>
            <a:ext cx="1764631" cy="697832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781" y="397044"/>
            <a:ext cx="2518611" cy="2133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19625" y="1070812"/>
            <a:ext cx="1764631" cy="697832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2343" y="2201780"/>
            <a:ext cx="4282601" cy="46522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76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445166" y="607597"/>
            <a:ext cx="611105" cy="50933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3634" y="3723775"/>
            <a:ext cx="4282601" cy="2261937"/>
          </a:xfrm>
          <a:prstGeom prst="rect">
            <a:avLst/>
          </a:prstGeom>
          <a:gradFill>
            <a:gsLst>
              <a:gs pos="15000">
                <a:schemeClr val="accent5">
                  <a:lumMod val="20000"/>
                  <a:lumOff val="80000"/>
                </a:scheme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008268" y="3840081"/>
            <a:ext cx="1764631" cy="697832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3634" y="5528511"/>
            <a:ext cx="4282601" cy="46522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76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4556457" y="3934328"/>
            <a:ext cx="611105" cy="50933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6008268" y="3840081"/>
            <a:ext cx="1764631" cy="697832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225718" y="538553"/>
            <a:ext cx="4282601" cy="2261937"/>
          </a:xfrm>
          <a:prstGeom prst="rect">
            <a:avLst/>
          </a:prstGeom>
          <a:gradFill>
            <a:gsLst>
              <a:gs pos="15000">
                <a:schemeClr val="accent5">
                  <a:lumMod val="20000"/>
                  <a:lumOff val="80000"/>
                </a:scheme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10990352" y="654859"/>
            <a:ext cx="1764631" cy="697832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5718" y="2343289"/>
            <a:ext cx="4282601" cy="46522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76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/>
          <p:cNvSpPr/>
          <p:nvPr/>
        </p:nvSpPr>
        <p:spPr>
          <a:xfrm>
            <a:off x="9538541" y="749106"/>
            <a:ext cx="611105" cy="50933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637526" y="1246775"/>
            <a:ext cx="372448" cy="52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61199" y="1140678"/>
            <a:ext cx="115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8637525" y="4842914"/>
            <a:ext cx="372447" cy="281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680378" y="6159872"/>
            <a:ext cx="145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Sprite Bitmap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3303" y="2530644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Sprite Mask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8723" y="259864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Bitmap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42492" y="6009407"/>
            <a:ext cx="203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Composited Bitmap</a:t>
            </a:r>
            <a:endParaRPr lang="en-US" dirty="0"/>
          </a:p>
        </p:txBody>
      </p:sp>
      <p:sp>
        <p:nvSpPr>
          <p:cNvPr id="39" name="Cloud 38"/>
          <p:cNvSpPr/>
          <p:nvPr/>
        </p:nvSpPr>
        <p:spPr>
          <a:xfrm>
            <a:off x="10405205" y="4741834"/>
            <a:ext cx="1764631" cy="697832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58267" y="134720"/>
            <a:ext cx="8461210" cy="2833253"/>
          </a:xfrm>
          <a:prstGeom prst="roundRect">
            <a:avLst>
              <a:gd name="adj" fmla="val 4352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009974" y="107283"/>
            <a:ext cx="4643755" cy="6835758"/>
          </a:xfrm>
          <a:prstGeom prst="roundRect">
            <a:avLst>
              <a:gd name="adj" fmla="val 4352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840346" y="2839274"/>
            <a:ext cx="1078396" cy="10848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77691" y="3014414"/>
            <a:ext cx="115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Operation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1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298" y="1809749"/>
            <a:ext cx="158115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Northbridge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298" y="3962399"/>
            <a:ext cx="158115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Southbridge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4743447" y="2038349"/>
            <a:ext cx="1023937" cy="40005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1818725" y="2038349"/>
            <a:ext cx="1343573" cy="40005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 rot="5400000">
            <a:off x="3514723" y="1171574"/>
            <a:ext cx="876300" cy="40005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048" y="2666999"/>
            <a:ext cx="24765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7650" y="1809749"/>
            <a:ext cx="981075" cy="876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PCI-E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67385" y="1790700"/>
            <a:ext cx="981075" cy="876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62335" y="0"/>
            <a:ext cx="981075" cy="876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8622" y="5589705"/>
            <a:ext cx="7077078" cy="12382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5785" y="6018330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43073" y="6027855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0834" y="6037379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8595" y="6018330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7798" y="6037379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4607" y="6018330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 rot="5400000">
            <a:off x="3510695" y="5004655"/>
            <a:ext cx="770057" cy="3619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00505" y="1196458"/>
            <a:ext cx="5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7643" y="3306642"/>
            <a:ext cx="97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2284" y="247242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Hi-speed 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2562" y="2486021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shader exampl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640397"/>
            <a:ext cx="2371725" cy="1508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51383" y="2100302"/>
            <a:ext cx="173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Cartoon Shading</a:t>
            </a:r>
            <a:endParaRPr lang="en-US" dirty="0"/>
          </a:p>
        </p:txBody>
      </p:sp>
      <p:pic>
        <p:nvPicPr>
          <p:cNvPr id="4" name="Picture 3" descr="Image result for shader examples smok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92" y="407670"/>
            <a:ext cx="2647315" cy="19742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30066" y="2381885"/>
            <a:ext cx="13982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Smoke effect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3387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23925"/>
              </p:ext>
            </p:extLst>
          </p:nvPr>
        </p:nvGraphicFramePr>
        <p:xfrm>
          <a:off x="433387" y="2971800"/>
          <a:ext cx="3048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5" imgW="3048426" imgH="1714739" progId="Paint.Picture">
                  <p:embed/>
                </p:oleObj>
              </mc:Choice>
              <mc:Fallback>
                <p:oleObj name="Bitmap Image" r:id="rId5" imgW="3048426" imgH="171473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" y="2971800"/>
                        <a:ext cx="30480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982056" y="4686300"/>
            <a:ext cx="195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Ambient Occlusion</a:t>
            </a:r>
            <a:endParaRPr lang="en-US" dirty="0"/>
          </a:p>
        </p:txBody>
      </p:sp>
      <p:pic>
        <p:nvPicPr>
          <p:cNvPr id="9" name="Picture 8" descr="Image converted using ifftoany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2985846"/>
            <a:ext cx="2790825" cy="17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381620" y="4724869"/>
            <a:ext cx="1504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 Rendering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1383" y="5331855"/>
            <a:ext cx="24570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27741"/>
              </p:ext>
            </p:extLst>
          </p:nvPr>
        </p:nvGraphicFramePr>
        <p:xfrm>
          <a:off x="592385" y="5300574"/>
          <a:ext cx="5778004" cy="28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8" imgW="3258005" imgH="1628571" progId="Paint.Picture">
                  <p:embed/>
                </p:oleObj>
              </mc:Choice>
              <mc:Fallback>
                <p:oleObj name="Bitmap Image" r:id="rId8" imgW="3258005" imgH="16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85" y="5300574"/>
                        <a:ext cx="5778004" cy="289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418211" y="8230455"/>
            <a:ext cx="212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Shadow &amp; light shaft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4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205037"/>
            <a:ext cx="8810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334486" y="1868905"/>
            <a:ext cx="3448566" cy="3705728"/>
          </a:xfrm>
          <a:prstGeom prst="roundRect">
            <a:avLst>
              <a:gd name="adj" fmla="val 87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33825" y="1130969"/>
            <a:ext cx="2582779" cy="4443663"/>
          </a:xfrm>
          <a:prstGeom prst="roundRect">
            <a:avLst>
              <a:gd name="adj" fmla="val 8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2898" y="2935706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7362" y="4339391"/>
            <a:ext cx="1812758" cy="67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2898" y="4411580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2898" y="1532021"/>
            <a:ext cx="1812758" cy="93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67362" y="2376332"/>
            <a:ext cx="2963291" cy="1447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03909" y="3232484"/>
            <a:ext cx="729916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55656" y="3144253"/>
            <a:ext cx="1411708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3176824" y="2470485"/>
            <a:ext cx="344905" cy="465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3176823" y="3874168"/>
            <a:ext cx="344905" cy="537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6401288" y="3824316"/>
            <a:ext cx="344905" cy="515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328826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850" y="4339391"/>
            <a:ext cx="1459832" cy="18172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55706" y="1114745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Sub-System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2494" y="1948756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Sub-System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49854" y="3866148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67362" y="5013158"/>
            <a:ext cx="1812758" cy="36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14674" y="2931696"/>
            <a:ext cx="1427626" cy="7419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Rasterization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8112" y="2915653"/>
            <a:ext cx="1186628" cy="7419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7480118" y="3679657"/>
            <a:ext cx="722385" cy="1662364"/>
          </a:xfrm>
          <a:prstGeom prst="bentArrow">
            <a:avLst>
              <a:gd name="adj1" fmla="val 25000"/>
              <a:gd name="adj2" fmla="val 205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2709" y="238762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956989" y="3170028"/>
            <a:ext cx="157685" cy="23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7630190" y="4237703"/>
            <a:ext cx="850392" cy="3123713"/>
          </a:xfrm>
          <a:prstGeom prst="bentUpArrow">
            <a:avLst>
              <a:gd name="adj1" fmla="val 18398"/>
              <a:gd name="adj2" fmla="val 2405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71" y="760834"/>
            <a:ext cx="6856679" cy="46312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62666" y="729916"/>
            <a:ext cx="417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62666" y="729916"/>
            <a:ext cx="0" cy="2845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01516" y="443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6256" y="329667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(Max Width-1)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1356" y="3242188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(Max Height-1)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19446" y="1884321"/>
            <a:ext cx="3351335" cy="338243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50677" y="2098431"/>
            <a:ext cx="281353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232031" y="2227385"/>
            <a:ext cx="2227384" cy="375969"/>
          </a:xfrm>
          <a:custGeom>
            <a:avLst/>
            <a:gdLst>
              <a:gd name="connsiteX0" fmla="*/ 0 w 2547460"/>
              <a:gd name="connsiteY0" fmla="*/ 0 h 1082494"/>
              <a:gd name="connsiteX1" fmla="*/ 1160584 w 2547460"/>
              <a:gd name="connsiteY1" fmla="*/ 93784 h 1082494"/>
              <a:gd name="connsiteX2" fmla="*/ 2110154 w 2547460"/>
              <a:gd name="connsiteY2" fmla="*/ 539261 h 1082494"/>
              <a:gd name="connsiteX3" fmla="*/ 2532184 w 2547460"/>
              <a:gd name="connsiteY3" fmla="*/ 1031630 h 1082494"/>
              <a:gd name="connsiteX4" fmla="*/ 2461846 w 2547460"/>
              <a:gd name="connsiteY4" fmla="*/ 1066800 h 1082494"/>
              <a:gd name="connsiteX5" fmla="*/ 2461846 w 2547460"/>
              <a:gd name="connsiteY5" fmla="*/ 1066800 h 108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460" h="1082494">
                <a:moveTo>
                  <a:pt x="0" y="0"/>
                </a:moveTo>
                <a:cubicBezTo>
                  <a:pt x="404446" y="1953"/>
                  <a:pt x="808892" y="3907"/>
                  <a:pt x="1160584" y="93784"/>
                </a:cubicBezTo>
                <a:cubicBezTo>
                  <a:pt x="1512276" y="183661"/>
                  <a:pt x="1881554" y="382953"/>
                  <a:pt x="2110154" y="539261"/>
                </a:cubicBezTo>
                <a:cubicBezTo>
                  <a:pt x="2338754" y="695569"/>
                  <a:pt x="2473569" y="943707"/>
                  <a:pt x="2532184" y="1031630"/>
                </a:cubicBezTo>
                <a:cubicBezTo>
                  <a:pt x="2590799" y="1119553"/>
                  <a:pt x="2461846" y="1066800"/>
                  <a:pt x="2461846" y="1066800"/>
                </a:cubicBezTo>
                <a:lnTo>
                  <a:pt x="2461846" y="1066800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030308" y="1589874"/>
            <a:ext cx="540672" cy="151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52729" y="1314865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Zoomed View of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088" y="3444516"/>
            <a:ext cx="133149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Non T&amp;L </a:t>
            </a:r>
          </a:p>
          <a:p>
            <a:r>
              <a:rPr lang="en-US" sz="1400" b="1" dirty="0" smtClean="0"/>
              <a:t>Vertices</a:t>
            </a:r>
            <a:endParaRPr lang="en-US" sz="1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92343" y="3044012"/>
            <a:ext cx="9591699" cy="1167042"/>
          </a:xfrm>
          <a:prstGeom prst="roundRect">
            <a:avLst>
              <a:gd name="adj" fmla="val 453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1211221" y="3456796"/>
            <a:ext cx="1331496" cy="513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World Transformation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126" y="3469975"/>
            <a:ext cx="1331496" cy="487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View Transformation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2081" y="3458689"/>
            <a:ext cx="1007752" cy="483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Lighting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0263" y="3459976"/>
            <a:ext cx="1314395" cy="494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Projection Transformation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6132" y="3474013"/>
            <a:ext cx="830781" cy="4966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Clipping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9372" y="3465327"/>
            <a:ext cx="992409" cy="5140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Divide by W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37932" y="3474012"/>
            <a:ext cx="1331492" cy="4802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Viewport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Scaling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1072" y="3491503"/>
            <a:ext cx="103457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T&amp;L </a:t>
            </a:r>
          </a:p>
          <a:p>
            <a:pPr algn="ctr"/>
            <a:r>
              <a:rPr lang="en-US" sz="1400" b="1" dirty="0" smtClean="0"/>
              <a:t>Vertices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824286" y="3560359"/>
            <a:ext cx="235693" cy="2165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5" name="Right Arrow 14"/>
          <p:cNvSpPr/>
          <p:nvPr/>
        </p:nvSpPr>
        <p:spPr>
          <a:xfrm>
            <a:off x="10716406" y="3592262"/>
            <a:ext cx="235693" cy="2165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2542717" y="3713727"/>
            <a:ext cx="1844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4058622" y="3700548"/>
            <a:ext cx="203459" cy="13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5269833" y="3700548"/>
            <a:ext cx="200430" cy="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6784658" y="3707137"/>
            <a:ext cx="191474" cy="15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7806913" y="3722336"/>
            <a:ext cx="2724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 flipV="1">
            <a:off x="9071781" y="3714155"/>
            <a:ext cx="166151" cy="8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151652" y="308072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T&amp;L Engine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72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063" y="1876926"/>
            <a:ext cx="1628274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Card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29790" y="1876924"/>
            <a:ext cx="1628274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Card </a:t>
            </a:r>
            <a:r>
              <a:rPr lang="en-US" dirty="0" smtClean="0"/>
              <a:t>#</a:t>
            </a:r>
            <a:r>
              <a:rPr lang="en-US" dirty="0"/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9221" y="1876925"/>
            <a:ext cx="1628274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Card </a:t>
            </a:r>
            <a:r>
              <a:rPr lang="en-US" dirty="0" smtClean="0"/>
              <a:t>#</a:t>
            </a:r>
            <a:r>
              <a:rPr lang="en-US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3137" y="1876924"/>
            <a:ext cx="1628274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Card </a:t>
            </a:r>
            <a:r>
              <a:rPr lang="en-US" dirty="0" smtClean="0"/>
              <a:t>#</a:t>
            </a:r>
            <a:r>
              <a:rPr lang="en-US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8063" y="3080084"/>
            <a:ext cx="813334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PCIe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245895" y="2719135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4423612" y="2719135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6601329" y="2715123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883316" y="2711112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45895" y="1151019"/>
            <a:ext cx="65331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Link (SLI or </a:t>
            </a:r>
            <a:r>
              <a:rPr lang="en-US" dirty="0" err="1" smtClean="0"/>
              <a:t>CrossFireX</a:t>
            </a:r>
            <a:r>
              <a:rPr lang="en-US" dirty="0" smtClean="0"/>
              <a:t> connection)</a:t>
            </a:r>
            <a:endParaRPr lang="en-US" dirty="0"/>
          </a:p>
        </p:txBody>
      </p:sp>
      <p:sp>
        <p:nvSpPr>
          <p:cNvPr id="13" name="Up-Down Arrow 12"/>
          <p:cNvSpPr/>
          <p:nvPr/>
        </p:nvSpPr>
        <p:spPr>
          <a:xfrm>
            <a:off x="2197768" y="1485897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4423612" y="1461833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8514352" y="1485896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6468982" y="1485897"/>
            <a:ext cx="264694" cy="3609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19663" y="232611"/>
            <a:ext cx="8486274" cy="5847348"/>
          </a:xfrm>
          <a:prstGeom prst="roundRect">
            <a:avLst>
              <a:gd name="adj" fmla="val 6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56282" y="357438"/>
            <a:ext cx="7724274" cy="23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Command 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9171" y="5614001"/>
            <a:ext cx="7801237" cy="39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4655" y="1561111"/>
            <a:ext cx="1243263" cy="190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Controllers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10855" y="1713511"/>
            <a:ext cx="1243263" cy="190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Controllers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25155" y="1865911"/>
            <a:ext cx="1243263" cy="190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Controllers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975" y="633662"/>
            <a:ext cx="1746084" cy="326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</a:p>
          <a:p>
            <a:pPr algn="ctr"/>
            <a:r>
              <a:rPr lang="en-US" dirty="0" smtClean="0"/>
              <a:t>(GDDR5 or HBM)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80022" y="1455066"/>
            <a:ext cx="2430380" cy="338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2422" y="1607466"/>
            <a:ext cx="2430380" cy="338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84822" y="1759866"/>
            <a:ext cx="2430380" cy="338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7222" y="1912266"/>
            <a:ext cx="2430380" cy="338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89622" y="2064666"/>
            <a:ext cx="2430380" cy="338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Clusters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20579" y="2776285"/>
            <a:ext cx="1524001" cy="160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Multimedia Accelerators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5487" y="1613733"/>
            <a:ext cx="1524001" cy="82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Function Units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1974" y="4176963"/>
            <a:ext cx="1746085" cy="190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PCIe</a:t>
            </a:r>
            <a:r>
              <a:rPr lang="en-US" dirty="0" smtClean="0"/>
              <a:t> Bus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2308059" y="2021306"/>
            <a:ext cx="608594" cy="3449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2311069" y="4892087"/>
            <a:ext cx="608594" cy="3449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56282" y="690150"/>
            <a:ext cx="7724274" cy="2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Engine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293771" y="4579771"/>
            <a:ext cx="1524001" cy="87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Back-Ends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56282" y="1058648"/>
            <a:ext cx="7724274" cy="22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Dispatcher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3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284" y="513348"/>
            <a:ext cx="1580147" cy="385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Vertex Specification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299284" y="1171074"/>
            <a:ext cx="158014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Vertex </a:t>
            </a:r>
            <a:r>
              <a:rPr lang="en-US" sz="1200" dirty="0" err="1" smtClean="0"/>
              <a:t>Shader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299284" y="1828800"/>
            <a:ext cx="158014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Tessellation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299284" y="2486526"/>
            <a:ext cx="158014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Geometry </a:t>
            </a:r>
            <a:r>
              <a:rPr lang="en-US" sz="1200" dirty="0" err="1" smtClean="0"/>
              <a:t>Shader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99283" y="3176336"/>
            <a:ext cx="1580147" cy="385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Vertex Post Processing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99284" y="3882189"/>
            <a:ext cx="1580147" cy="385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Primitive Assembly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99284" y="4620126"/>
            <a:ext cx="1580147" cy="385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Rasterization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99284" y="5358063"/>
            <a:ext cx="158014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Fragment </a:t>
            </a:r>
            <a:r>
              <a:rPr lang="en-US" sz="1200" dirty="0" err="1" smtClean="0"/>
              <a:t>Shader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99284" y="6096000"/>
            <a:ext cx="1580147" cy="385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 Sample Processing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5089358" y="898358"/>
            <a:ext cx="0" cy="272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089358" y="1556084"/>
            <a:ext cx="0" cy="272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089358" y="2213810"/>
            <a:ext cx="0" cy="272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5089357" y="2871536"/>
            <a:ext cx="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5089357" y="3561346"/>
            <a:ext cx="1" cy="320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5089358" y="4267199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5089358" y="5005136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5089356" y="5550568"/>
            <a:ext cx="2" cy="545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5975684" y="1171074"/>
            <a:ext cx="216569" cy="1700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6317713" y="1748590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Vertex </a:t>
            </a:r>
          </a:p>
          <a:p>
            <a:pPr algn="ctr"/>
            <a:r>
              <a:rPr lang="en-US" sz="1100" dirty="0" smtClean="0"/>
              <a:t>Processing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2622620" y="513348"/>
            <a:ext cx="698096" cy="596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4" name="Straight Arrow Connector 23"/>
          <p:cNvCxnSpPr>
            <a:endCxn id="4" idx="1"/>
          </p:cNvCxnSpPr>
          <p:nvPr/>
        </p:nvCxnSpPr>
        <p:spPr>
          <a:xfrm flipV="1">
            <a:off x="3320716" y="705853"/>
            <a:ext cx="978568" cy="1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1"/>
          </p:cNvCxnSpPr>
          <p:nvPr/>
        </p:nvCxnSpPr>
        <p:spPr>
          <a:xfrm flipV="1">
            <a:off x="3320716" y="1363579"/>
            <a:ext cx="978568" cy="1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28737" y="2021305"/>
            <a:ext cx="978568" cy="1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20715" y="2662989"/>
            <a:ext cx="978568" cy="1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</p:cNvCxnSpPr>
          <p:nvPr/>
        </p:nvCxnSpPr>
        <p:spPr>
          <a:xfrm flipH="1">
            <a:off x="3320715" y="3368841"/>
            <a:ext cx="978568" cy="16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20715" y="5550569"/>
            <a:ext cx="978568" cy="16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9210" y="2969386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Transform </a:t>
            </a:r>
          </a:p>
          <a:p>
            <a:pPr algn="ctr"/>
            <a:r>
              <a:rPr lang="en-US" sz="1050" dirty="0" smtClean="0"/>
              <a:t>Feedback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11625" y="6280483"/>
            <a:ext cx="978568" cy="16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88392" y="2985427"/>
            <a:ext cx="768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Memory</a:t>
            </a:r>
          </a:p>
          <a:p>
            <a:pPr algn="ctr"/>
            <a:r>
              <a:rPr lang="en-US" sz="1100" dirty="0" smtClean="0"/>
              <a:t>Resources</a:t>
            </a:r>
            <a:endParaRPr lang="en-US" sz="1100" dirty="0"/>
          </a:p>
        </p:txBody>
      </p:sp>
      <p:cxnSp>
        <p:nvCxnSpPr>
          <p:cNvPr id="33" name="Curved Connector 32"/>
          <p:cNvCxnSpPr>
            <a:endCxn id="4" idx="0"/>
          </p:cNvCxnSpPr>
          <p:nvPr/>
        </p:nvCxnSpPr>
        <p:spPr>
          <a:xfrm rot="10800000" flipV="1">
            <a:off x="5089359" y="256674"/>
            <a:ext cx="324853" cy="25667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62090" y="103728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Draw call</a:t>
            </a:r>
            <a:endParaRPr lang="en-US" sz="1400" dirty="0"/>
          </a:p>
        </p:txBody>
      </p:sp>
      <p:cxnSp>
        <p:nvCxnSpPr>
          <p:cNvPr id="35" name="Curved Connector 34"/>
          <p:cNvCxnSpPr/>
          <p:nvPr/>
        </p:nvCxnSpPr>
        <p:spPr>
          <a:xfrm rot="16200000" flipH="1">
            <a:off x="5423988" y="6146132"/>
            <a:ext cx="216569" cy="8863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39605" y="6481010"/>
            <a:ext cx="1456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Rendered Output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493718" y="5293240"/>
            <a:ext cx="228601" cy="1925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6493718" y="5662210"/>
            <a:ext cx="228601" cy="19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442" y="5234114"/>
            <a:ext cx="2003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Fixed Function Pipeline Stage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1442" y="5604573"/>
            <a:ext cx="234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Fully Programmable </a:t>
            </a:r>
            <a:r>
              <a:rPr lang="en-US" sz="1200" dirty="0"/>
              <a:t>Pipeline</a:t>
            </a:r>
            <a:r>
              <a:rPr lang="en-US" sz="1200" dirty="0" smtClean="0"/>
              <a:t> Stage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06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042" y="3248527"/>
            <a:ext cx="158014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</a:t>
            </a:r>
            <a:r>
              <a:rPr lang="en-US" sz="1200" dirty="0" err="1" smtClean="0"/>
              <a:t>Shader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5377868" y="3633537"/>
            <a:ext cx="248" cy="4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55080" y="3144252"/>
            <a:ext cx="1007845" cy="577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5" name="Straight Arrow Connector 24"/>
          <p:cNvCxnSpPr>
            <a:stCxn id="23" idx="3"/>
            <a:endCxn id="5" idx="1"/>
          </p:cNvCxnSpPr>
          <p:nvPr/>
        </p:nvCxnSpPr>
        <p:spPr>
          <a:xfrm>
            <a:off x="4162925" y="3433011"/>
            <a:ext cx="425117" cy="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19111" y="3202650"/>
            <a:ext cx="104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Memory</a:t>
            </a:r>
          </a:p>
          <a:p>
            <a:pPr algn="ctr"/>
            <a:r>
              <a:rPr lang="en-US" sz="1100" dirty="0" smtClean="0"/>
              <a:t>Resources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8752" y="2478141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Dispatch API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9495" y="4074877"/>
            <a:ext cx="151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Computed Output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377620" y="2775466"/>
            <a:ext cx="248" cy="4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419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84</cp:revision>
  <dcterms:created xsi:type="dcterms:W3CDTF">2017-06-03T17:01:21Z</dcterms:created>
  <dcterms:modified xsi:type="dcterms:W3CDTF">2017-06-16T06:27:41Z</dcterms:modified>
</cp:coreProperties>
</file>