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8" d="100"/>
          <a:sy n="68" d="100"/>
        </p:scale>
        <p:origin x="205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1362-65FE-4CBA-A449-077A6219240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EB6F-F35A-4B9E-99FC-A60ABC50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20253" y="1251284"/>
            <a:ext cx="139566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15916" y="1251284"/>
            <a:ext cx="139566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1578" y="1251284"/>
            <a:ext cx="139566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07240" y="1251284"/>
            <a:ext cx="139566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5916" y="2205788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1578" y="2205788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07240" y="2197767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02902" y="2197767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4533" y="1010652"/>
            <a:ext cx="45720" cy="17084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574533" y="2502567"/>
            <a:ext cx="6743299" cy="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3327" y="11867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3745" y="220578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4762" y="25344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43113" y="3778277"/>
            <a:ext cx="53861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81726" y="4661315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97393" y="3537645"/>
            <a:ext cx="45720" cy="189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43113" y="4981615"/>
            <a:ext cx="6743299" cy="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6187" y="37137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6605" y="47327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14762" y="49661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81726" y="3778277"/>
            <a:ext cx="53861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05300" y="3778277"/>
            <a:ext cx="53861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29074" y="3778277"/>
            <a:ext cx="53861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11642" y="4661315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50582" y="4661315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9522" y="4661315"/>
            <a:ext cx="729916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CB #4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755151" y="1850758"/>
            <a:ext cx="0" cy="38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1578" y="1820780"/>
            <a:ext cx="0" cy="38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767687" y="2048637"/>
            <a:ext cx="643891" cy="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73387" y="1808002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GPU idle</a:t>
            </a:r>
            <a:endParaRPr lang="en-US" sz="105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147962" y="1861428"/>
            <a:ext cx="0" cy="38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804389" y="1831450"/>
            <a:ext cx="0" cy="38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60498" y="2059307"/>
            <a:ext cx="643891" cy="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6198" y="1818672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GPU idle</a:t>
            </a:r>
            <a:endParaRPr lang="en-US" sz="105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540773" y="1826513"/>
            <a:ext cx="0" cy="38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97200" y="1796535"/>
            <a:ext cx="0" cy="38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3309" y="2024392"/>
            <a:ext cx="643891" cy="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59009" y="178375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GPU idle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4969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5663" y="4888832"/>
            <a:ext cx="9745579" cy="1706478"/>
          </a:xfrm>
          <a:prstGeom prst="roundRect">
            <a:avLst>
              <a:gd name="adj" fmla="val 38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95662" y="2322095"/>
            <a:ext cx="9665370" cy="2089484"/>
          </a:xfrm>
          <a:prstGeom prst="roundRect">
            <a:avLst>
              <a:gd name="adj" fmla="val 38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20351" y="868277"/>
            <a:ext cx="7774407" cy="976565"/>
          </a:xfrm>
          <a:prstGeom prst="roundRect">
            <a:avLst>
              <a:gd name="adj" fmla="val 38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1330" y="1236998"/>
            <a:ext cx="14273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09546" y="1269331"/>
            <a:ext cx="1255295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CleanUp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083" y="1219199"/>
            <a:ext cx="12352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49080" y="3074066"/>
            <a:ext cx="12352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70807" y="5064927"/>
            <a:ext cx="1716505" cy="125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CreateWindow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26955" y="3094119"/>
            <a:ext cx="12352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8022" y="3601453"/>
            <a:ext cx="12352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Render()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1548063" y="1347537"/>
            <a:ext cx="872288" cy="90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0"/>
            <a:endCxn id="7" idx="1"/>
          </p:cNvCxnSpPr>
          <p:nvPr/>
        </p:nvCxnSpPr>
        <p:spPr>
          <a:xfrm rot="5400000" flipH="1" flipV="1">
            <a:off x="3838693" y="1471482"/>
            <a:ext cx="1628521" cy="1616754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3"/>
            <a:endCxn id="12" idx="2"/>
          </p:cNvCxnSpPr>
          <p:nvPr/>
        </p:nvCxnSpPr>
        <p:spPr>
          <a:xfrm flipH="1" flipV="1">
            <a:off x="3844576" y="3551319"/>
            <a:ext cx="342736" cy="2139252"/>
          </a:xfrm>
          <a:prstGeom prst="curvedConnector4">
            <a:avLst>
              <a:gd name="adj1" fmla="val -66699"/>
              <a:gd name="adj2" fmla="val 6462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11" idx="0"/>
          </p:cNvCxnSpPr>
          <p:nvPr/>
        </p:nvCxnSpPr>
        <p:spPr>
          <a:xfrm rot="16200000" flipH="1">
            <a:off x="2081050" y="3816916"/>
            <a:ext cx="1533661" cy="962359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</p:cNvCxnSpPr>
          <p:nvPr/>
        </p:nvCxnSpPr>
        <p:spPr>
          <a:xfrm rot="5400000">
            <a:off x="2162849" y="1921210"/>
            <a:ext cx="1397666" cy="908044"/>
          </a:xfrm>
          <a:prstGeom prst="curvedConnector3">
            <a:avLst>
              <a:gd name="adj1" fmla="val 72382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08022" y="2724147"/>
            <a:ext cx="12352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Update()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94750" y="5047247"/>
            <a:ext cx="1716505" cy="125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Run()</a:t>
            </a:r>
            <a:endParaRPr lang="en-US" dirty="0"/>
          </a:p>
        </p:txBody>
      </p:sp>
      <p:cxnSp>
        <p:nvCxnSpPr>
          <p:cNvPr id="22" name="Curved Connector 21"/>
          <p:cNvCxnSpPr>
            <a:stCxn id="7" idx="2"/>
            <a:endCxn id="21" idx="1"/>
          </p:cNvCxnSpPr>
          <p:nvPr/>
        </p:nvCxnSpPr>
        <p:spPr>
          <a:xfrm rot="5400000">
            <a:off x="3545529" y="3043419"/>
            <a:ext cx="3978693" cy="1280250"/>
          </a:xfrm>
          <a:prstGeom prst="curvedConnector4">
            <a:avLst>
              <a:gd name="adj1" fmla="val 42138"/>
              <a:gd name="adj2" fmla="val 11785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20" idx="0"/>
          </p:cNvCxnSpPr>
          <p:nvPr/>
        </p:nvCxnSpPr>
        <p:spPr>
          <a:xfrm rot="5400000" flipH="1" flipV="1">
            <a:off x="5277773" y="3199377"/>
            <a:ext cx="2323100" cy="1372640"/>
          </a:xfrm>
          <a:prstGeom prst="curvedConnector3">
            <a:avLst>
              <a:gd name="adj1" fmla="val 10984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0" idx="2"/>
            <a:endCxn id="13" idx="0"/>
          </p:cNvCxnSpPr>
          <p:nvPr/>
        </p:nvCxnSpPr>
        <p:spPr>
          <a:xfrm rot="5400000">
            <a:off x="6915590" y="3391400"/>
            <a:ext cx="420106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2"/>
            <a:endCxn id="26" idx="0"/>
          </p:cNvCxnSpPr>
          <p:nvPr/>
        </p:nvCxnSpPr>
        <p:spPr>
          <a:xfrm rot="16200000" flipH="1">
            <a:off x="6941987" y="4242309"/>
            <a:ext cx="988593" cy="62128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88670" y="5047246"/>
            <a:ext cx="1716505" cy="125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Present()</a:t>
            </a:r>
            <a:endParaRPr lang="en-US" dirty="0"/>
          </a:p>
        </p:txBody>
      </p:sp>
      <p:cxnSp>
        <p:nvCxnSpPr>
          <p:cNvPr id="27" name="Curved Connector 26"/>
          <p:cNvCxnSpPr>
            <a:stCxn id="26" idx="2"/>
            <a:endCxn id="21" idx="2"/>
          </p:cNvCxnSpPr>
          <p:nvPr/>
        </p:nvCxnSpPr>
        <p:spPr>
          <a:xfrm rot="5400000">
            <a:off x="6749963" y="5301573"/>
            <a:ext cx="1" cy="1993920"/>
          </a:xfrm>
          <a:prstGeom prst="curvedConnector3">
            <a:avLst>
              <a:gd name="adj1" fmla="val 2286010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99036" y="5047245"/>
            <a:ext cx="1716505" cy="125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CoreCleanup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491703" y="3237497"/>
            <a:ext cx="12352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cxnSp>
        <p:nvCxnSpPr>
          <p:cNvPr id="30" name="Curved Connector 29"/>
          <p:cNvCxnSpPr>
            <a:stCxn id="8" idx="1"/>
            <a:endCxn id="29" idx="1"/>
          </p:cNvCxnSpPr>
          <p:nvPr/>
        </p:nvCxnSpPr>
        <p:spPr>
          <a:xfrm rot="10800000" flipH="1" flipV="1">
            <a:off x="8209545" y="1493919"/>
            <a:ext cx="282157" cy="1972177"/>
          </a:xfrm>
          <a:prstGeom prst="curvedConnector3">
            <a:avLst>
              <a:gd name="adj1" fmla="val -81019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9" idx="2"/>
            <a:endCxn id="28" idx="1"/>
          </p:cNvCxnSpPr>
          <p:nvPr/>
        </p:nvCxnSpPr>
        <p:spPr>
          <a:xfrm rot="5400000">
            <a:off x="8065084" y="4628649"/>
            <a:ext cx="1978192" cy="110288"/>
          </a:xfrm>
          <a:prstGeom prst="curvedConnector4">
            <a:avLst>
              <a:gd name="adj1" fmla="val 34186"/>
              <a:gd name="adj2" fmla="val 307275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H="1" flipV="1">
            <a:off x="8837194" y="1718508"/>
            <a:ext cx="1878347" cy="3954380"/>
          </a:xfrm>
          <a:prstGeom prst="curvedConnector4">
            <a:avLst>
              <a:gd name="adj1" fmla="val -12170"/>
              <a:gd name="adj2" fmla="val 64199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112966" y="1935077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2912055" y="4525149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72" name="Oval 71"/>
          <p:cNvSpPr/>
          <p:nvPr/>
        </p:nvSpPr>
        <p:spPr>
          <a:xfrm>
            <a:off x="4055731" y="4523872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7522956" y="4523872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74" name="Oval 73"/>
          <p:cNvSpPr/>
          <p:nvPr/>
        </p:nvSpPr>
        <p:spPr>
          <a:xfrm>
            <a:off x="5888203" y="1985211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5621753" y="4531894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82" name="Oval 81"/>
          <p:cNvSpPr/>
          <p:nvPr/>
        </p:nvSpPr>
        <p:spPr>
          <a:xfrm>
            <a:off x="7769593" y="1924050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84" name="Oval 83"/>
          <p:cNvSpPr/>
          <p:nvPr/>
        </p:nvSpPr>
        <p:spPr>
          <a:xfrm>
            <a:off x="8641215" y="4551445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 smtClean="0"/>
          </a:p>
        </p:txBody>
      </p:sp>
      <p:grpSp>
        <p:nvGrpSpPr>
          <p:cNvPr id="114" name="Group 113"/>
          <p:cNvGrpSpPr/>
          <p:nvPr/>
        </p:nvGrpSpPr>
        <p:grpSpPr>
          <a:xfrm>
            <a:off x="8773220" y="1858375"/>
            <a:ext cx="418704" cy="369332"/>
            <a:chOff x="8773220" y="185837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8822443" y="1924050"/>
              <a:ext cx="317837" cy="2646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73220" y="1858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07377" y="1124587"/>
            <a:ext cx="68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029920" y="12773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0194758" y="1478198"/>
            <a:ext cx="872288" cy="90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67319" y="2282263"/>
            <a:ext cx="1500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HelloVulkanApp</a:t>
            </a:r>
            <a:endParaRPr lang="en-US" sz="1600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5663" y="4888831"/>
            <a:ext cx="1076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VulkanApp</a:t>
            </a:r>
            <a:endParaRPr lang="en-US" sz="1600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407660" y="817031"/>
            <a:ext cx="3015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Instance of </a:t>
            </a:r>
            <a:r>
              <a:rPr lang="en-US" sz="1600" i="1" dirty="0" err="1" smtClean="0"/>
              <a:t>HelloVulkanApp</a:t>
            </a:r>
            <a:r>
              <a:rPr lang="en-US" sz="1600" i="1" dirty="0" smtClean="0"/>
              <a:t> object</a:t>
            </a:r>
            <a:endParaRPr lang="en-US" sz="1600" i="1" dirty="0"/>
          </a:p>
        </p:txBody>
      </p:sp>
      <p:sp>
        <p:nvSpPr>
          <p:cNvPr id="129" name="Oval 128"/>
          <p:cNvSpPr/>
          <p:nvPr/>
        </p:nvSpPr>
        <p:spPr>
          <a:xfrm>
            <a:off x="4088448" y="1981198"/>
            <a:ext cx="304800" cy="264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662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23146" y="2991851"/>
            <a:ext cx="1227221" cy="12272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08884" y="2991852"/>
            <a:ext cx="1227221" cy="12272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Loop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94622" y="2991851"/>
            <a:ext cx="1227221" cy="12272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15234" y="4832683"/>
            <a:ext cx="1227221" cy="12272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</a:t>
            </a:r>
            <a:endParaRPr lang="en-US" dirty="0"/>
          </a:p>
        </p:txBody>
      </p:sp>
      <p:cxnSp>
        <p:nvCxnSpPr>
          <p:cNvPr id="9" name="Curved Connector 8"/>
          <p:cNvCxnSpPr>
            <a:stCxn id="4" idx="6"/>
            <a:endCxn id="5" idx="2"/>
          </p:cNvCxnSpPr>
          <p:nvPr/>
        </p:nvCxnSpPr>
        <p:spPr>
          <a:xfrm>
            <a:off x="3950367" y="3605462"/>
            <a:ext cx="958517" cy="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6"/>
            <a:endCxn id="6" idx="2"/>
          </p:cNvCxnSpPr>
          <p:nvPr/>
        </p:nvCxnSpPr>
        <p:spPr>
          <a:xfrm flipV="1">
            <a:off x="6136105" y="3605462"/>
            <a:ext cx="958517" cy="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7"/>
            <a:endCxn id="5" idx="1"/>
          </p:cNvCxnSpPr>
          <p:nvPr/>
        </p:nvCxnSpPr>
        <p:spPr>
          <a:xfrm rot="16200000" flipV="1">
            <a:off x="5522495" y="2737685"/>
            <a:ext cx="12700" cy="867777"/>
          </a:xfrm>
          <a:prstGeom prst="curvedConnector3">
            <a:avLst>
              <a:gd name="adj1" fmla="val 65624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0"/>
            <a:endCxn id="5" idx="4"/>
          </p:cNvCxnSpPr>
          <p:nvPr/>
        </p:nvCxnSpPr>
        <p:spPr>
          <a:xfrm rot="16200000" flipV="1">
            <a:off x="5218865" y="4522703"/>
            <a:ext cx="613610" cy="635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0302" y="3596440"/>
            <a:ext cx="872288" cy="90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2736" y="341177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57005" y="3420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321843" y="3621643"/>
            <a:ext cx="872288" cy="90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4581109" y="4662029"/>
            <a:ext cx="1533401" cy="1548063"/>
          </a:xfrm>
          <a:prstGeom prst="roundRect">
            <a:avLst>
              <a:gd name="adj" fmla="val 8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770108" y="1185079"/>
            <a:ext cx="2005263" cy="1548063"/>
          </a:xfrm>
          <a:prstGeom prst="roundRect">
            <a:avLst>
              <a:gd name="adj" fmla="val 8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67595" y="1436428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087911" y="313481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19995" y="1588828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72395" y="1741228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24795" y="1893628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137139" y="3149756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Vulkan Device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2585216" y="770681"/>
            <a:ext cx="120316" cy="66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705532" y="770681"/>
            <a:ext cx="32084" cy="81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2705532" y="770681"/>
            <a:ext cx="184484" cy="97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2711299" y="770681"/>
            <a:ext cx="331117" cy="112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3" idx="2"/>
            <a:endCxn id="9" idx="0"/>
          </p:cNvCxnSpPr>
          <p:nvPr/>
        </p:nvCxnSpPr>
        <p:spPr>
          <a:xfrm flipH="1">
            <a:off x="2754760" y="2733142"/>
            <a:ext cx="17980" cy="41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1152487" y="4135653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Graphics Queue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052692" y="4135653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 Queue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2"/>
            <a:endCxn id="24" idx="0"/>
          </p:cNvCxnSpPr>
          <p:nvPr/>
        </p:nvCxnSpPr>
        <p:spPr>
          <a:xfrm flipH="1">
            <a:off x="1770108" y="3606956"/>
            <a:ext cx="984652" cy="528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9" idx="2"/>
            <a:endCxn id="25" idx="0"/>
          </p:cNvCxnSpPr>
          <p:nvPr/>
        </p:nvCxnSpPr>
        <p:spPr>
          <a:xfrm>
            <a:off x="2754760" y="3606956"/>
            <a:ext cx="915553" cy="528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1353764" y="5214482"/>
            <a:ext cx="300137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 Chain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3670313" y="4592853"/>
            <a:ext cx="0" cy="62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773117" y="4606886"/>
            <a:ext cx="0" cy="62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4720474" y="4926712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 Chain Image 0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720474" y="5665649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 Chain Image N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6322428" y="4669049"/>
            <a:ext cx="1584537" cy="1548063"/>
          </a:xfrm>
          <a:prstGeom prst="roundRect">
            <a:avLst>
              <a:gd name="adj" fmla="val 8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40489" y="4926712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 Chain Image View 0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6440489" y="5673670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 Chain Image View N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32" idx="3"/>
            <a:endCxn id="54" idx="1"/>
          </p:cNvCxnSpPr>
          <p:nvPr/>
        </p:nvCxnSpPr>
        <p:spPr>
          <a:xfrm flipV="1">
            <a:off x="4355142" y="5436061"/>
            <a:ext cx="225967" cy="7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43" idx="3"/>
            <a:endCxn id="56" idx="1"/>
          </p:cNvCxnSpPr>
          <p:nvPr/>
        </p:nvCxnSpPr>
        <p:spPr>
          <a:xfrm>
            <a:off x="5955716" y="5155312"/>
            <a:ext cx="484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stCxn id="52" idx="3"/>
            <a:endCxn id="57" idx="1"/>
          </p:cNvCxnSpPr>
          <p:nvPr/>
        </p:nvCxnSpPr>
        <p:spPr>
          <a:xfrm>
            <a:off x="5955716" y="5894249"/>
            <a:ext cx="484773" cy="8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8081796" y="4641482"/>
            <a:ext cx="1435769" cy="1603200"/>
          </a:xfrm>
          <a:prstGeom prst="roundRect">
            <a:avLst>
              <a:gd name="adj" fmla="val 8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84566" y="4978363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Buffer 0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8184566" y="5675168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Buffer N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56" idx="3"/>
            <a:endCxn id="71" idx="1"/>
          </p:cNvCxnSpPr>
          <p:nvPr/>
        </p:nvCxnSpPr>
        <p:spPr>
          <a:xfrm>
            <a:off x="7675731" y="5155312"/>
            <a:ext cx="508835" cy="51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>
            <a:stCxn id="57" idx="3"/>
            <a:endCxn id="72" idx="1"/>
          </p:cNvCxnSpPr>
          <p:nvPr/>
        </p:nvCxnSpPr>
        <p:spPr>
          <a:xfrm>
            <a:off x="7675731" y="5902270"/>
            <a:ext cx="508835" cy="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9792659" y="3661328"/>
            <a:ext cx="1235242" cy="61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Pool</a:t>
            </a:r>
            <a:endParaRPr lang="en-US" sz="14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692396" y="4633963"/>
            <a:ext cx="1435769" cy="1603200"/>
          </a:xfrm>
          <a:prstGeom prst="roundRect">
            <a:avLst>
              <a:gd name="adj" fmla="val 8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795166" y="4970844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Buffer 0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9795166" y="5709781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1400" dirty="0" smtClean="0"/>
              <a:t>Buffer N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stCxn id="106" idx="2"/>
            <a:endCxn id="107" idx="0"/>
          </p:cNvCxnSpPr>
          <p:nvPr/>
        </p:nvCxnSpPr>
        <p:spPr>
          <a:xfrm>
            <a:off x="10410280" y="4276955"/>
            <a:ext cx="1" cy="35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113"/>
          <p:cNvCxnSpPr>
            <a:stCxn id="71" idx="3"/>
            <a:endCxn id="108" idx="1"/>
          </p:cNvCxnSpPr>
          <p:nvPr/>
        </p:nvCxnSpPr>
        <p:spPr>
          <a:xfrm flipV="1">
            <a:off x="9419808" y="5199444"/>
            <a:ext cx="375358" cy="7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116"/>
          <p:cNvCxnSpPr>
            <a:stCxn id="72" idx="3"/>
            <a:endCxn id="109" idx="1"/>
          </p:cNvCxnSpPr>
          <p:nvPr/>
        </p:nvCxnSpPr>
        <p:spPr>
          <a:xfrm>
            <a:off x="9419808" y="5903768"/>
            <a:ext cx="375358" cy="34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3" name="TextBox 302"/>
          <p:cNvSpPr txBox="1"/>
          <p:nvPr/>
        </p:nvSpPr>
        <p:spPr>
          <a:xfrm>
            <a:off x="1837258" y="2359850"/>
            <a:ext cx="1870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Enumerated Devices</a:t>
            </a:r>
            <a:endParaRPr lang="en-US" sz="1600" i="1" dirty="0"/>
          </a:p>
        </p:txBody>
      </p:sp>
      <p:sp>
        <p:nvSpPr>
          <p:cNvPr id="304" name="TextBox 303"/>
          <p:cNvSpPr txBox="1"/>
          <p:nvPr/>
        </p:nvSpPr>
        <p:spPr>
          <a:xfrm rot="5400000">
            <a:off x="5208404" y="53477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05" name="TextBox 304"/>
          <p:cNvSpPr txBox="1"/>
          <p:nvPr/>
        </p:nvSpPr>
        <p:spPr>
          <a:xfrm rot="5400000">
            <a:off x="6943014" y="53709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06" name="TextBox 305"/>
          <p:cNvSpPr txBox="1"/>
          <p:nvPr/>
        </p:nvSpPr>
        <p:spPr>
          <a:xfrm rot="5400000">
            <a:off x="8650063" y="53781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07" name="TextBox 306"/>
          <p:cNvSpPr txBox="1"/>
          <p:nvPr/>
        </p:nvSpPr>
        <p:spPr>
          <a:xfrm rot="5400000">
            <a:off x="10354310" y="54300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08" name="Rounded Rectangle 307"/>
          <p:cNvSpPr/>
          <p:nvPr/>
        </p:nvSpPr>
        <p:spPr>
          <a:xfrm>
            <a:off x="5020719" y="1144854"/>
            <a:ext cx="1660953" cy="1341439"/>
          </a:xfrm>
          <a:prstGeom prst="roundRect">
            <a:avLst>
              <a:gd name="adj" fmla="val 8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Rectangle 308"/>
          <p:cNvSpPr/>
          <p:nvPr/>
        </p:nvSpPr>
        <p:spPr>
          <a:xfrm>
            <a:off x="5402001" y="3164894"/>
            <a:ext cx="1235242" cy="61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Pass</a:t>
            </a:r>
            <a:endParaRPr lang="en-US" sz="1400" dirty="0"/>
          </a:p>
        </p:txBody>
      </p:sp>
      <p:sp>
        <p:nvSpPr>
          <p:cNvPr id="310" name="Rectangle 309"/>
          <p:cNvSpPr/>
          <p:nvPr/>
        </p:nvSpPr>
        <p:spPr>
          <a:xfrm>
            <a:off x="7771169" y="1398677"/>
            <a:ext cx="1235242" cy="61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Pipeline</a:t>
            </a:r>
          </a:p>
          <a:p>
            <a:pPr algn="ctr"/>
            <a:r>
              <a:rPr lang="en-US" sz="1400" dirty="0" smtClean="0"/>
              <a:t>Layout</a:t>
            </a:r>
            <a:endParaRPr lang="en-US" sz="1400" dirty="0"/>
          </a:p>
        </p:txBody>
      </p:sp>
      <p:sp>
        <p:nvSpPr>
          <p:cNvPr id="311" name="Rectangle 310"/>
          <p:cNvSpPr/>
          <p:nvPr/>
        </p:nvSpPr>
        <p:spPr>
          <a:xfrm>
            <a:off x="7771169" y="2486293"/>
            <a:ext cx="1235242" cy="61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Graphics</a:t>
            </a:r>
          </a:p>
          <a:p>
            <a:pPr algn="ctr"/>
            <a:r>
              <a:rPr lang="en-US" sz="1400" dirty="0" smtClean="0"/>
              <a:t>Pipeline</a:t>
            </a:r>
            <a:endParaRPr lang="en-US" sz="1400" dirty="0"/>
          </a:p>
        </p:txBody>
      </p:sp>
      <p:cxnSp>
        <p:nvCxnSpPr>
          <p:cNvPr id="312" name="Straight Arrow Connector 311"/>
          <p:cNvCxnSpPr>
            <a:stCxn id="310" idx="2"/>
            <a:endCxn id="311" idx="0"/>
          </p:cNvCxnSpPr>
          <p:nvPr/>
        </p:nvCxnSpPr>
        <p:spPr>
          <a:xfrm>
            <a:off x="8388790" y="2014304"/>
            <a:ext cx="0" cy="471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3" name="Rectangle 312"/>
          <p:cNvSpPr/>
          <p:nvPr/>
        </p:nvSpPr>
        <p:spPr>
          <a:xfrm>
            <a:off x="5165176" y="1562852"/>
            <a:ext cx="1235242" cy="61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4" name="Rectangle 313"/>
          <p:cNvSpPr/>
          <p:nvPr/>
        </p:nvSpPr>
        <p:spPr>
          <a:xfrm>
            <a:off x="5317576" y="1715252"/>
            <a:ext cx="1235242" cy="61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Objects</a:t>
            </a:r>
            <a:endParaRPr lang="en-US" sz="1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5235984" y="1162679"/>
            <a:ext cx="126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SPIR-V </a:t>
            </a:r>
            <a:r>
              <a:rPr lang="en-US" sz="1400" i="1" dirty="0" err="1" smtClean="0"/>
              <a:t>shaders</a:t>
            </a:r>
            <a:endParaRPr lang="en-US" sz="1400" i="1" dirty="0"/>
          </a:p>
        </p:txBody>
      </p:sp>
      <p:cxnSp>
        <p:nvCxnSpPr>
          <p:cNvPr id="316" name="Elbow Connector 315"/>
          <p:cNvCxnSpPr>
            <a:stCxn id="309" idx="3"/>
            <a:endCxn id="311" idx="1"/>
          </p:cNvCxnSpPr>
          <p:nvPr/>
        </p:nvCxnSpPr>
        <p:spPr>
          <a:xfrm flipV="1">
            <a:off x="6637243" y="2794107"/>
            <a:ext cx="1133926" cy="678601"/>
          </a:xfrm>
          <a:prstGeom prst="bentConnector3">
            <a:avLst>
              <a:gd name="adj1" fmla="val 52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308" idx="3"/>
            <a:endCxn id="311" idx="1"/>
          </p:cNvCxnSpPr>
          <p:nvPr/>
        </p:nvCxnSpPr>
        <p:spPr>
          <a:xfrm>
            <a:off x="6681672" y="1815574"/>
            <a:ext cx="1089497" cy="9785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2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6840869" y="1252026"/>
            <a:ext cx="1360058" cy="495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</a:t>
            </a:r>
            <a:endParaRPr lang="en-US" sz="1400" dirty="0"/>
          </a:p>
        </p:txBody>
      </p:sp>
      <p:sp>
        <p:nvSpPr>
          <p:cNvPr id="224" name="Rectangle 223"/>
          <p:cNvSpPr/>
          <p:nvPr/>
        </p:nvSpPr>
        <p:spPr>
          <a:xfrm>
            <a:off x="2721685" y="936905"/>
            <a:ext cx="949182" cy="149763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Command Buffer</a:t>
            </a:r>
            <a:endParaRPr lang="en-US" sz="1400" dirty="0"/>
          </a:p>
        </p:txBody>
      </p:sp>
      <p:sp>
        <p:nvSpPr>
          <p:cNvPr id="225" name="Rectangle 224"/>
          <p:cNvSpPr/>
          <p:nvPr/>
        </p:nvSpPr>
        <p:spPr>
          <a:xfrm>
            <a:off x="8869952" y="723987"/>
            <a:ext cx="3017316" cy="191409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93" name="Picture 2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894" y="1158396"/>
            <a:ext cx="1755250" cy="1313004"/>
          </a:xfrm>
          <a:prstGeom prst="rect">
            <a:avLst/>
          </a:prstGeom>
        </p:spPr>
      </p:pic>
      <p:sp>
        <p:nvSpPr>
          <p:cNvPr id="296" name="Rectangle 295"/>
          <p:cNvSpPr/>
          <p:nvPr/>
        </p:nvSpPr>
        <p:spPr>
          <a:xfrm>
            <a:off x="3909436" y="4320243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 Queue</a:t>
            </a:r>
            <a:endParaRPr lang="en-US" sz="1400" dirty="0"/>
          </a:p>
        </p:txBody>
      </p:sp>
      <p:sp>
        <p:nvSpPr>
          <p:cNvPr id="297" name="Rectangle 296"/>
          <p:cNvSpPr/>
          <p:nvPr/>
        </p:nvSpPr>
        <p:spPr>
          <a:xfrm>
            <a:off x="3865301" y="1452434"/>
            <a:ext cx="123524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Graphics Queue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9037200" y="706104"/>
            <a:ext cx="2682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Active Frame Buffer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100543" y="248294"/>
            <a:ext cx="1483974" cy="65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</a:t>
            </a:r>
            <a:r>
              <a:rPr lang="en-US" sz="1400" dirty="0" err="1" smtClean="0"/>
              <a:t>Syncrhonization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232850" y="5281782"/>
            <a:ext cx="1483974" cy="65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</a:t>
            </a:r>
          </a:p>
          <a:p>
            <a:pPr algn="ctr"/>
            <a:r>
              <a:rPr lang="en-US" sz="1400" dirty="0" err="1" smtClean="0"/>
              <a:t>Syncrhonization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3" idx="2"/>
            <a:endCxn id="37" idx="0"/>
          </p:cNvCxnSpPr>
          <p:nvPr/>
        </p:nvCxnSpPr>
        <p:spPr>
          <a:xfrm flipH="1">
            <a:off x="5838144" y="899216"/>
            <a:ext cx="4386" cy="486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stCxn id="74" idx="0"/>
            <a:endCxn id="39" idx="2"/>
          </p:cNvCxnSpPr>
          <p:nvPr/>
        </p:nvCxnSpPr>
        <p:spPr>
          <a:xfrm flipV="1">
            <a:off x="5974837" y="4777443"/>
            <a:ext cx="0" cy="504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>
            <a:stCxn id="297" idx="3"/>
          </p:cNvCxnSpPr>
          <p:nvPr/>
        </p:nvCxnSpPr>
        <p:spPr>
          <a:xfrm flipV="1">
            <a:off x="5100543" y="1662860"/>
            <a:ext cx="1740326" cy="1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212249" y="4492230"/>
            <a:ext cx="1628620" cy="8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86" name="Picture 85"/>
          <p:cNvPicPr/>
          <p:nvPr/>
        </p:nvPicPr>
        <p:blipFill>
          <a:blip r:embed="rId3"/>
          <a:stretch>
            <a:fillRect/>
          </a:stretch>
        </p:blipFill>
        <p:spPr>
          <a:xfrm>
            <a:off x="9120931" y="3764908"/>
            <a:ext cx="2543175" cy="202819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93576" y="1385861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vkQueueSubmit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160351" y="4500444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vkQueuePresentKHR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224337" y="1662597"/>
            <a:ext cx="637233" cy="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112325" y="932216"/>
            <a:ext cx="2255587" cy="1990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19110" y="984318"/>
            <a:ext cx="2271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Vulkan Commands to draw a triangle</a:t>
            </a:r>
          </a:p>
          <a:p>
            <a:endParaRPr lang="en-US" sz="140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vkCmdBeginRenderPass</a:t>
            </a:r>
            <a:r>
              <a:rPr lang="en-US" sz="1400" i="1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vkCmdBindPipeline</a:t>
            </a:r>
            <a:r>
              <a:rPr lang="en-US" sz="1400" i="1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vkCmdDraw</a:t>
            </a:r>
            <a:r>
              <a:rPr lang="en-US" sz="1400" i="1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vkCmdEndRenderPass</a:t>
            </a:r>
            <a:r>
              <a:rPr lang="en-US" sz="1400" i="1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vkEndCommandBuffer</a:t>
            </a:r>
            <a:r>
              <a:rPr lang="en-US" sz="1400" i="1" dirty="0" smtClean="0"/>
              <a:t>()</a:t>
            </a:r>
            <a:endParaRPr lang="en-US" sz="1400" i="1" dirty="0"/>
          </a:p>
        </p:txBody>
      </p:sp>
      <p:cxnSp>
        <p:nvCxnSpPr>
          <p:cNvPr id="112" name="Straight Arrow Connector 111"/>
          <p:cNvCxnSpPr>
            <a:stCxn id="224" idx="3"/>
            <a:endCxn id="297" idx="1"/>
          </p:cNvCxnSpPr>
          <p:nvPr/>
        </p:nvCxnSpPr>
        <p:spPr>
          <a:xfrm flipV="1">
            <a:off x="3670867" y="1681034"/>
            <a:ext cx="194434" cy="4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390290" y="1681032"/>
            <a:ext cx="340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115"/>
          <p:cNvCxnSpPr>
            <a:endCxn id="86" idx="1"/>
          </p:cNvCxnSpPr>
          <p:nvPr/>
        </p:nvCxnSpPr>
        <p:spPr>
          <a:xfrm>
            <a:off x="8200927" y="4777443"/>
            <a:ext cx="920004" cy="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Rectangle 121"/>
          <p:cNvSpPr/>
          <p:nvPr/>
        </p:nvSpPr>
        <p:spPr>
          <a:xfrm>
            <a:off x="162241" y="3937935"/>
            <a:ext cx="2146448" cy="1631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46568" y="3999779"/>
            <a:ext cx="20892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Vulkan Objects to draw a triangle</a:t>
            </a:r>
          </a:p>
          <a:p>
            <a:endParaRPr lang="en-US" sz="140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RenderPass</a:t>
            </a:r>
            <a:endParaRPr lang="en-US" sz="140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smtClean="0"/>
              <a:t>Graphics Pipeline (+ </a:t>
            </a:r>
            <a:r>
              <a:rPr lang="en-US" sz="1400" i="1" dirty="0" err="1" smtClean="0"/>
              <a:t>shader</a:t>
            </a:r>
            <a:r>
              <a:rPr lang="en-US" sz="1400" i="1" dirty="0" smtClean="0"/>
              <a:t> objects)</a:t>
            </a:r>
          </a:p>
          <a:p>
            <a:endParaRPr lang="en-US" sz="1400" i="1" dirty="0" smtClean="0"/>
          </a:p>
          <a:p>
            <a:endParaRPr lang="en-US" sz="1400" i="1" dirty="0" smtClean="0"/>
          </a:p>
        </p:txBody>
      </p:sp>
      <p:cxnSp>
        <p:nvCxnSpPr>
          <p:cNvPr id="125" name="Straight Arrow Connector 124"/>
          <p:cNvCxnSpPr>
            <a:stCxn id="122" idx="0"/>
            <a:endCxn id="60" idx="2"/>
          </p:cNvCxnSpPr>
          <p:nvPr/>
        </p:nvCxnSpPr>
        <p:spPr>
          <a:xfrm flipV="1">
            <a:off x="1235465" y="2922220"/>
            <a:ext cx="4654" cy="1015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2482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13862</TotalTime>
  <Words>214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108</cp:revision>
  <dcterms:created xsi:type="dcterms:W3CDTF">2017-06-03T17:01:21Z</dcterms:created>
  <dcterms:modified xsi:type="dcterms:W3CDTF">2017-08-14T07:12:19Z</dcterms:modified>
</cp:coreProperties>
</file>