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5"/>
  </p:notesMasterIdLst>
  <p:sldIdLst>
    <p:sldId id="256" r:id="rId2"/>
    <p:sldId id="304" r:id="rId3"/>
    <p:sldId id="305" r:id="rId4"/>
    <p:sldId id="307" r:id="rId5"/>
    <p:sldId id="308" r:id="rId6"/>
    <p:sldId id="309" r:id="rId7"/>
    <p:sldId id="310" r:id="rId8"/>
    <p:sldId id="313" r:id="rId9"/>
    <p:sldId id="306" r:id="rId10"/>
    <p:sldId id="312" r:id="rId11"/>
    <p:sldId id="311" r:id="rId12"/>
    <p:sldId id="314" r:id="rId13"/>
    <p:sldId id="315" r:id="rId14"/>
    <p:sldId id="316" r:id="rId15"/>
    <p:sldId id="317" r:id="rId16"/>
    <p:sldId id="299" r:id="rId17"/>
    <p:sldId id="300" r:id="rId18"/>
    <p:sldId id="302" r:id="rId19"/>
    <p:sldId id="303" r:id="rId20"/>
    <p:sldId id="318" r:id="rId21"/>
    <p:sldId id="319" r:id="rId22"/>
    <p:sldId id="320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13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C2C75-B749-47FE-A392-10CAB4F2E5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61232D1-7EF2-4524-9639-FDD13C89037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Comprendre le besoin</a:t>
          </a:r>
        </a:p>
      </dgm:t>
    </dgm:pt>
    <dgm:pt modelId="{388535BD-5A75-4D6D-A942-9196CD1D30D9}" type="parTrans" cxnId="{EA57EFAC-E3BF-4B4A-B85B-63D24B62567C}">
      <dgm:prSet/>
      <dgm:spPr/>
      <dgm:t>
        <a:bodyPr/>
        <a:lstStyle/>
        <a:p>
          <a:endParaRPr lang="fr-FR"/>
        </a:p>
      </dgm:t>
    </dgm:pt>
    <dgm:pt modelId="{6A2440D2-385C-46A4-91A3-00A259D93AD2}" type="sibTrans" cxnId="{EA57EFAC-E3BF-4B4A-B85B-63D24B62567C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F28F53E1-53FE-4583-A540-90A3CB5C75A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Trouver des données</a:t>
          </a:r>
        </a:p>
      </dgm:t>
    </dgm:pt>
    <dgm:pt modelId="{2C9AA095-861F-4EBC-B977-98DED76BF0A3}" type="parTrans" cxnId="{29F9EC73-B917-4545-AF25-A59E7F685384}">
      <dgm:prSet/>
      <dgm:spPr/>
      <dgm:t>
        <a:bodyPr/>
        <a:lstStyle/>
        <a:p>
          <a:endParaRPr lang="fr-FR"/>
        </a:p>
      </dgm:t>
    </dgm:pt>
    <dgm:pt modelId="{39290D06-3212-45A0-BF30-112F9919EE0C}" type="sibTrans" cxnId="{29F9EC73-B917-4545-AF25-A59E7F685384}">
      <dgm:prSet/>
      <dgm:spPr/>
      <dgm:t>
        <a:bodyPr/>
        <a:lstStyle/>
        <a:p>
          <a:endParaRPr lang="fr-FR"/>
        </a:p>
      </dgm:t>
    </dgm:pt>
    <dgm:pt modelId="{21CF8A45-5419-41C8-A77B-8E7FD9F24FF4}">
      <dgm:prSet phldrT="[Texte]"/>
      <dgm:spPr/>
      <dgm:t>
        <a:bodyPr/>
        <a:lstStyle/>
        <a:p>
          <a:pPr algn="ctr"/>
          <a:r>
            <a:rPr lang="fr-FR" b="1" dirty="0"/>
            <a:t>Importer et nettoyer</a:t>
          </a:r>
        </a:p>
      </dgm:t>
    </dgm:pt>
    <dgm:pt modelId="{63F6D089-9D3A-4B49-A6F3-C0D84CDE8DCE}" type="parTrans" cxnId="{245CBF77-D10F-48F4-9DF8-C347CA0D1041}">
      <dgm:prSet/>
      <dgm:spPr/>
      <dgm:t>
        <a:bodyPr/>
        <a:lstStyle/>
        <a:p>
          <a:endParaRPr lang="fr-FR"/>
        </a:p>
      </dgm:t>
    </dgm:pt>
    <dgm:pt modelId="{C96D86B3-E607-4EDA-B7E6-CCC5DED65E2C}" type="sibTrans" cxnId="{245CBF77-D10F-48F4-9DF8-C347CA0D1041}">
      <dgm:prSet/>
      <dgm:spPr/>
      <dgm:t>
        <a:bodyPr/>
        <a:lstStyle/>
        <a:p>
          <a:endParaRPr lang="fr-FR"/>
        </a:p>
      </dgm:t>
    </dgm:pt>
    <dgm:pt modelId="{1DDB2C08-0F14-45D5-B6AD-FF233BAC3245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Quelle est la question ?</a:t>
          </a:r>
        </a:p>
      </dgm:t>
    </dgm:pt>
    <dgm:pt modelId="{583ACC8F-8C84-4A38-BE77-0ADEFD0C3D50}" type="parTrans" cxnId="{350AA596-31E8-4C59-9DEA-F291F6F715A1}">
      <dgm:prSet/>
      <dgm:spPr/>
      <dgm:t>
        <a:bodyPr/>
        <a:lstStyle/>
        <a:p>
          <a:endParaRPr lang="fr-FR"/>
        </a:p>
      </dgm:t>
    </dgm:pt>
    <dgm:pt modelId="{02FC60B9-B7A6-4AD2-AF26-8AFF5FB918C8}" type="sibTrans" cxnId="{350AA596-31E8-4C59-9DEA-F291F6F715A1}">
      <dgm:prSet/>
      <dgm:spPr/>
      <dgm:t>
        <a:bodyPr/>
        <a:lstStyle/>
        <a:p>
          <a:endParaRPr lang="fr-FR"/>
        </a:p>
      </dgm:t>
    </dgm:pt>
    <dgm:pt modelId="{9A1F4DFC-A546-47B6-89D5-DAC3D9C41FCF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Dans l’entreprise ou en dehors</a:t>
          </a:r>
        </a:p>
      </dgm:t>
    </dgm:pt>
    <dgm:pt modelId="{894B43A8-FAF4-4F34-BAC3-0172B65B4DD0}" type="parTrans" cxnId="{94DC012E-3A60-4467-8FCB-07F037AD0C47}">
      <dgm:prSet/>
      <dgm:spPr/>
      <dgm:t>
        <a:bodyPr/>
        <a:lstStyle/>
        <a:p>
          <a:endParaRPr lang="fr-FR"/>
        </a:p>
      </dgm:t>
    </dgm:pt>
    <dgm:pt modelId="{D985584B-21C8-473B-A6D7-AB9670B95A7D}" type="sibTrans" cxnId="{94DC012E-3A60-4467-8FCB-07F037AD0C47}">
      <dgm:prSet/>
      <dgm:spPr/>
      <dgm:t>
        <a:bodyPr/>
        <a:lstStyle/>
        <a:p>
          <a:endParaRPr lang="fr-FR"/>
        </a:p>
      </dgm:t>
    </dgm:pt>
    <dgm:pt modelId="{A0C09C19-8214-49EC-A3B1-F261AD07D787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Sont-elles fiables, à jour ?</a:t>
          </a:r>
        </a:p>
      </dgm:t>
    </dgm:pt>
    <dgm:pt modelId="{03ACDC88-F7B1-4FF0-AD17-C75C8A934E11}" type="parTrans" cxnId="{2252333B-AD7E-4B6C-B52C-539F63DB6B90}">
      <dgm:prSet/>
      <dgm:spPr/>
      <dgm:t>
        <a:bodyPr/>
        <a:lstStyle/>
        <a:p>
          <a:endParaRPr lang="fr-FR"/>
        </a:p>
      </dgm:t>
    </dgm:pt>
    <dgm:pt modelId="{8F35DF6C-DE73-4CB6-AE84-B4C05289904B}" type="sibTrans" cxnId="{2252333B-AD7E-4B6C-B52C-539F63DB6B90}">
      <dgm:prSet/>
      <dgm:spPr/>
      <dgm:t>
        <a:bodyPr/>
        <a:lstStyle/>
        <a:p>
          <a:endParaRPr lang="fr-FR"/>
        </a:p>
      </dgm:t>
    </dgm:pt>
    <dgm:pt modelId="{F3D3F61B-8AB1-4E09-AECE-B95C2CA9B906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Sont-elles propres ?</a:t>
          </a:r>
        </a:p>
      </dgm:t>
    </dgm:pt>
    <dgm:pt modelId="{FDB4B702-DB03-4E7A-8358-2FE2E616FADA}" type="parTrans" cxnId="{F9F706AF-EED3-464F-AB16-70A198002130}">
      <dgm:prSet/>
      <dgm:spPr/>
      <dgm:t>
        <a:bodyPr/>
        <a:lstStyle/>
        <a:p>
          <a:endParaRPr lang="fr-FR"/>
        </a:p>
      </dgm:t>
    </dgm:pt>
    <dgm:pt modelId="{D1412DD4-81A0-4BF6-84BA-78D05EC12F4F}" type="sibTrans" cxnId="{F9F706AF-EED3-464F-AB16-70A198002130}">
      <dgm:prSet/>
      <dgm:spPr/>
      <dgm:t>
        <a:bodyPr/>
        <a:lstStyle/>
        <a:p>
          <a:endParaRPr lang="fr-FR"/>
        </a:p>
      </dgm:t>
    </dgm:pt>
    <dgm:pt modelId="{CE413474-AB1B-437D-90CA-C5A2217D2337}">
      <dgm:prSet phldrT="[Texte]"/>
      <dgm:spPr/>
      <dgm:t>
        <a:bodyPr/>
        <a:lstStyle/>
        <a:p>
          <a:pPr algn="ctr"/>
          <a:r>
            <a:rPr lang="fr-FR" b="1" dirty="0"/>
            <a:t>Exploiter et visualiser</a:t>
          </a:r>
        </a:p>
      </dgm:t>
    </dgm:pt>
    <dgm:pt modelId="{23E6F238-DF3C-479B-A42B-59C5DFAB124D}" type="parTrans" cxnId="{D879BA29-C8DB-480B-91BA-7AF19EC1078C}">
      <dgm:prSet/>
      <dgm:spPr/>
      <dgm:t>
        <a:bodyPr/>
        <a:lstStyle/>
        <a:p>
          <a:endParaRPr lang="fr-FR"/>
        </a:p>
      </dgm:t>
    </dgm:pt>
    <dgm:pt modelId="{F9B288B2-B467-4BCE-B9E5-17D37FF59B4C}" type="sibTrans" cxnId="{D879BA29-C8DB-480B-91BA-7AF19EC1078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fr-FR"/>
        </a:p>
      </dgm:t>
    </dgm:pt>
    <dgm:pt modelId="{F9A3DE0B-488E-444F-A24A-246EF1D9A11B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fr-FR" b="1" dirty="0"/>
            <a:t>Livrer</a:t>
          </a:r>
        </a:p>
      </dgm:t>
    </dgm:pt>
    <dgm:pt modelId="{E33902F6-0996-495C-B01F-CF707F4747D0}" type="parTrans" cxnId="{672CD62E-FF18-4F60-9035-A47B942C52CA}">
      <dgm:prSet/>
      <dgm:spPr/>
      <dgm:t>
        <a:bodyPr/>
        <a:lstStyle/>
        <a:p>
          <a:endParaRPr lang="fr-FR"/>
        </a:p>
      </dgm:t>
    </dgm:pt>
    <dgm:pt modelId="{E05305FC-7B03-4607-B556-52DC5C4C56D0}" type="sibTrans" cxnId="{672CD62E-FF18-4F60-9035-A47B942C52CA}">
      <dgm:prSet/>
      <dgm:spPr/>
      <dgm:t>
        <a:bodyPr/>
        <a:lstStyle/>
        <a:p>
          <a:endParaRPr lang="fr-FR"/>
        </a:p>
      </dgm:t>
    </dgm:pt>
    <dgm:pt modelId="{A2129948-90A2-4AD6-86BC-8B52F9C328E8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Quels indicateurs peuvent répondre à la question ?</a:t>
          </a:r>
        </a:p>
      </dgm:t>
    </dgm:pt>
    <dgm:pt modelId="{B895BC6A-2D15-4477-9182-A51CF148CF2B}" type="parTrans" cxnId="{515D6CA9-D1FB-4293-A834-7600E3048AD6}">
      <dgm:prSet/>
      <dgm:spPr/>
      <dgm:t>
        <a:bodyPr/>
        <a:lstStyle/>
        <a:p>
          <a:endParaRPr lang="fr-FR"/>
        </a:p>
      </dgm:t>
    </dgm:pt>
    <dgm:pt modelId="{5F1DDEEB-7540-4A1E-8F64-0C9451BA63FC}" type="sibTrans" cxnId="{515D6CA9-D1FB-4293-A834-7600E3048AD6}">
      <dgm:prSet/>
      <dgm:spPr/>
      <dgm:t>
        <a:bodyPr/>
        <a:lstStyle/>
        <a:p>
          <a:endParaRPr lang="fr-FR"/>
        </a:p>
      </dgm:t>
    </dgm:pt>
    <dgm:pt modelId="{41ECECD7-4667-413F-A347-577199BEB48F}">
      <dgm:prSet phldrT="[Texte]"/>
      <dgm:spPr/>
      <dgm:t>
        <a:bodyPr/>
        <a:lstStyle/>
        <a:p>
          <a:pPr algn="l"/>
          <a:r>
            <a:rPr lang="fr-FR" dirty="0"/>
            <a:t>Prendre son temps</a:t>
          </a:r>
        </a:p>
      </dgm:t>
    </dgm:pt>
    <dgm:pt modelId="{43065160-E03D-4C01-B664-A1007C529279}" type="parTrans" cxnId="{17B3DB99-4975-4442-9757-9F1072573BDC}">
      <dgm:prSet/>
      <dgm:spPr/>
      <dgm:t>
        <a:bodyPr/>
        <a:lstStyle/>
        <a:p>
          <a:endParaRPr lang="fr-FR"/>
        </a:p>
      </dgm:t>
    </dgm:pt>
    <dgm:pt modelId="{22E172AA-CB86-4344-9F8A-1066D1040040}" type="sibTrans" cxnId="{17B3DB99-4975-4442-9757-9F1072573BDC}">
      <dgm:prSet/>
      <dgm:spPr/>
      <dgm:t>
        <a:bodyPr/>
        <a:lstStyle/>
        <a:p>
          <a:endParaRPr lang="fr-FR"/>
        </a:p>
      </dgm:t>
    </dgm:pt>
    <dgm:pt modelId="{05424191-A9B1-4442-B06F-419A5B017D39}">
      <dgm:prSet phldrT="[Texte]"/>
      <dgm:spPr/>
      <dgm:t>
        <a:bodyPr/>
        <a:lstStyle/>
        <a:p>
          <a:pPr algn="l"/>
          <a:r>
            <a:rPr lang="fr-FR" dirty="0"/>
            <a:t>Vérifier les aberrations</a:t>
          </a:r>
        </a:p>
      </dgm:t>
    </dgm:pt>
    <dgm:pt modelId="{8902042E-9692-4CE5-838A-B1A7C659470C}" type="parTrans" cxnId="{3EAEE3DF-3898-4425-A31A-8C2A2FD630B8}">
      <dgm:prSet/>
      <dgm:spPr/>
      <dgm:t>
        <a:bodyPr/>
        <a:lstStyle/>
        <a:p>
          <a:endParaRPr lang="fr-FR"/>
        </a:p>
      </dgm:t>
    </dgm:pt>
    <dgm:pt modelId="{6C23F2F6-DE5E-4EBE-9778-5C2F52C1F239}" type="sibTrans" cxnId="{3EAEE3DF-3898-4425-A31A-8C2A2FD630B8}">
      <dgm:prSet/>
      <dgm:spPr/>
      <dgm:t>
        <a:bodyPr/>
        <a:lstStyle/>
        <a:p>
          <a:endParaRPr lang="fr-FR"/>
        </a:p>
      </dgm:t>
    </dgm:pt>
    <dgm:pt modelId="{CB20C1FE-0BC6-4202-97AA-2DFEDA0DF454}">
      <dgm:prSet phldrT="[Texte]"/>
      <dgm:spPr/>
      <dgm:t>
        <a:bodyPr/>
        <a:lstStyle/>
        <a:p>
          <a:pPr algn="l"/>
          <a:r>
            <a:rPr lang="fr-FR" dirty="0"/>
            <a:t>Comment traiter les valeurs absentes ou étranges ?</a:t>
          </a:r>
        </a:p>
      </dgm:t>
    </dgm:pt>
    <dgm:pt modelId="{64CFCB80-4F0E-4CB1-94B7-042ABA2DC37E}" type="parTrans" cxnId="{ED21FF80-9F49-48F5-A088-1EEA921515D0}">
      <dgm:prSet/>
      <dgm:spPr/>
      <dgm:t>
        <a:bodyPr/>
        <a:lstStyle/>
        <a:p>
          <a:endParaRPr lang="fr-FR"/>
        </a:p>
      </dgm:t>
    </dgm:pt>
    <dgm:pt modelId="{B9A0E1B7-3201-4CF7-B903-854A78EF3B0B}" type="sibTrans" cxnId="{ED21FF80-9F49-48F5-A088-1EEA921515D0}">
      <dgm:prSet/>
      <dgm:spPr/>
      <dgm:t>
        <a:bodyPr/>
        <a:lstStyle/>
        <a:p>
          <a:endParaRPr lang="fr-FR"/>
        </a:p>
      </dgm:t>
    </dgm:pt>
    <dgm:pt modelId="{788D2E66-511C-4CAF-A04F-1C76825295AA}">
      <dgm:prSet phldrT="[Texte]"/>
      <dgm:spPr/>
      <dgm:t>
        <a:bodyPr/>
        <a:lstStyle/>
        <a:p>
          <a:pPr algn="l"/>
          <a:r>
            <a:rPr lang="fr-FR" dirty="0"/>
            <a:t>Faire simple</a:t>
          </a:r>
        </a:p>
      </dgm:t>
    </dgm:pt>
    <dgm:pt modelId="{EEAF442A-260C-4411-A46C-69B27FA6950E}" type="parTrans" cxnId="{8DBFEF58-8843-4C89-8366-F699E75B4B76}">
      <dgm:prSet/>
      <dgm:spPr/>
      <dgm:t>
        <a:bodyPr/>
        <a:lstStyle/>
        <a:p>
          <a:endParaRPr lang="fr-FR"/>
        </a:p>
      </dgm:t>
    </dgm:pt>
    <dgm:pt modelId="{B1B95965-672C-4847-BA97-650B3010A1EB}" type="sibTrans" cxnId="{8DBFEF58-8843-4C89-8366-F699E75B4B76}">
      <dgm:prSet/>
      <dgm:spPr/>
      <dgm:t>
        <a:bodyPr/>
        <a:lstStyle/>
        <a:p>
          <a:endParaRPr lang="fr-FR"/>
        </a:p>
      </dgm:t>
    </dgm:pt>
    <dgm:pt modelId="{2C97F0EF-5C50-469D-84C5-18638AB7CBAD}">
      <dgm:prSet phldrT="[Texte]"/>
      <dgm:spPr/>
      <dgm:t>
        <a:bodyPr/>
        <a:lstStyle/>
        <a:p>
          <a:pPr algn="l"/>
          <a:r>
            <a:rPr lang="fr-FR" dirty="0"/>
            <a:t>Faire visuel</a:t>
          </a:r>
        </a:p>
      </dgm:t>
    </dgm:pt>
    <dgm:pt modelId="{E3517BA0-8189-4CCC-B0AA-DB8760C62319}" type="parTrans" cxnId="{C4E039CA-ECCE-41D1-8DE3-3E295B5C2DF1}">
      <dgm:prSet/>
      <dgm:spPr/>
      <dgm:t>
        <a:bodyPr/>
        <a:lstStyle/>
        <a:p>
          <a:endParaRPr lang="fr-FR"/>
        </a:p>
      </dgm:t>
    </dgm:pt>
    <dgm:pt modelId="{2A41A90D-1B8B-4EE3-B076-FD365F3FF6F2}" type="sibTrans" cxnId="{C4E039CA-ECCE-41D1-8DE3-3E295B5C2DF1}">
      <dgm:prSet/>
      <dgm:spPr/>
      <dgm:t>
        <a:bodyPr/>
        <a:lstStyle/>
        <a:p>
          <a:endParaRPr lang="fr-FR"/>
        </a:p>
      </dgm:t>
    </dgm:pt>
    <dgm:pt modelId="{F0023864-6665-4DD7-A334-58F17F5DF350}">
      <dgm:prSet phldrT="[Texte]"/>
      <dgm:spPr/>
      <dgm:t>
        <a:bodyPr/>
        <a:lstStyle/>
        <a:p>
          <a:pPr algn="l"/>
          <a:r>
            <a:rPr lang="fr-FR" dirty="0"/>
            <a:t>Echanger avec le client</a:t>
          </a:r>
        </a:p>
      </dgm:t>
    </dgm:pt>
    <dgm:pt modelId="{15EEB089-D297-4D47-AD2E-3C7DF153B2BF}" type="parTrans" cxnId="{16906841-64C9-4402-A3EC-0E50692A59A7}">
      <dgm:prSet/>
      <dgm:spPr/>
      <dgm:t>
        <a:bodyPr/>
        <a:lstStyle/>
        <a:p>
          <a:endParaRPr lang="fr-FR"/>
        </a:p>
      </dgm:t>
    </dgm:pt>
    <dgm:pt modelId="{3404DAC8-34D4-4C61-966A-79B780E6AFB8}" type="sibTrans" cxnId="{16906841-64C9-4402-A3EC-0E50692A59A7}">
      <dgm:prSet/>
      <dgm:spPr/>
      <dgm:t>
        <a:bodyPr/>
        <a:lstStyle/>
        <a:p>
          <a:endParaRPr lang="fr-FR"/>
        </a:p>
      </dgm:t>
    </dgm:pt>
    <dgm:pt modelId="{3E9E8D1D-8CBD-49F3-9FD4-CCE7E4A3A41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Minimiser le besoin de support et maintenance</a:t>
          </a:r>
        </a:p>
      </dgm:t>
    </dgm:pt>
    <dgm:pt modelId="{065D8B7F-AA73-49D9-A0CE-35BED2DDD47C}" type="parTrans" cxnId="{9A666EA1-3279-4218-BF8E-03CE52312D04}">
      <dgm:prSet/>
      <dgm:spPr/>
      <dgm:t>
        <a:bodyPr/>
        <a:lstStyle/>
        <a:p>
          <a:endParaRPr lang="fr-FR"/>
        </a:p>
      </dgm:t>
    </dgm:pt>
    <dgm:pt modelId="{D21452B6-E602-4954-A39F-37FA400D10B3}" type="sibTrans" cxnId="{9A666EA1-3279-4218-BF8E-03CE52312D04}">
      <dgm:prSet/>
      <dgm:spPr/>
      <dgm:t>
        <a:bodyPr/>
        <a:lstStyle/>
        <a:p>
          <a:endParaRPr lang="fr-FR"/>
        </a:p>
      </dgm:t>
    </dgm:pt>
    <dgm:pt modelId="{901BA11D-BCF4-4556-8BC1-59F066DC9253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fr-FR" dirty="0"/>
            <a:t>Faciliter l’utilisation au maximum</a:t>
          </a:r>
        </a:p>
      </dgm:t>
    </dgm:pt>
    <dgm:pt modelId="{C6BA9E66-54AF-4C85-A395-42B7B81D47D7}" type="parTrans" cxnId="{802F7F27-216F-492D-9C30-37D02EB05084}">
      <dgm:prSet/>
      <dgm:spPr/>
      <dgm:t>
        <a:bodyPr/>
        <a:lstStyle/>
        <a:p>
          <a:endParaRPr lang="fr-FR"/>
        </a:p>
      </dgm:t>
    </dgm:pt>
    <dgm:pt modelId="{9F055BBA-0EB2-4D2E-8A5E-30DBA68DA1BA}" type="sibTrans" cxnId="{802F7F27-216F-492D-9C30-37D02EB05084}">
      <dgm:prSet/>
      <dgm:spPr/>
      <dgm:t>
        <a:bodyPr/>
        <a:lstStyle/>
        <a:p>
          <a:endParaRPr lang="fr-FR"/>
        </a:p>
      </dgm:t>
    </dgm:pt>
    <dgm:pt modelId="{E2C1139E-E6CC-4A31-AC48-631EE3C6A49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0F232534-E192-4DCD-9A02-DBD610781122}" type="parTrans" cxnId="{D2A9AE9B-C2AF-4277-8AB8-804F76FE8C6D}">
      <dgm:prSet/>
      <dgm:spPr/>
      <dgm:t>
        <a:bodyPr/>
        <a:lstStyle/>
        <a:p>
          <a:endParaRPr lang="fr-FR"/>
        </a:p>
      </dgm:t>
    </dgm:pt>
    <dgm:pt modelId="{E3F014AE-DE11-4034-8662-4C73644A5FEA}" type="sibTrans" cxnId="{D2A9AE9B-C2AF-4277-8AB8-804F76FE8C6D}">
      <dgm:prSet/>
      <dgm:spPr/>
      <dgm:t>
        <a:bodyPr/>
        <a:lstStyle/>
        <a:p>
          <a:endParaRPr lang="fr-FR"/>
        </a:p>
      </dgm:t>
    </dgm:pt>
    <dgm:pt modelId="{D0FFA176-AA80-468E-9802-0F57737E1FA2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DCD72982-497A-47BE-9A78-052EA101AAB6}" type="parTrans" cxnId="{293B0C90-A06E-4028-BF18-328B07C3DD9A}">
      <dgm:prSet/>
      <dgm:spPr/>
    </dgm:pt>
    <dgm:pt modelId="{9E4E139E-88FA-42E2-9AE9-DAC037B4DA80}" type="sibTrans" cxnId="{293B0C90-A06E-4028-BF18-328B07C3DD9A}">
      <dgm:prSet/>
      <dgm:spPr/>
    </dgm:pt>
    <dgm:pt modelId="{78C8954C-B1D4-43A3-83B1-1721D71CEA05}">
      <dgm:prSet phldrT="[Texte]"/>
      <dgm:spPr/>
      <dgm:t>
        <a:bodyPr/>
        <a:lstStyle/>
        <a:p>
          <a:pPr algn="l"/>
          <a:endParaRPr lang="fr-FR" dirty="0"/>
        </a:p>
      </dgm:t>
    </dgm:pt>
    <dgm:pt modelId="{38F1B572-D6CE-49C3-9758-D1106AB3A2E3}" type="parTrans" cxnId="{C2C828A2-B96D-4AE8-ABA8-C2757169DFFB}">
      <dgm:prSet/>
      <dgm:spPr/>
    </dgm:pt>
    <dgm:pt modelId="{EB2236E5-43DB-47EA-91DE-E2E52AEDFBDA}" type="sibTrans" cxnId="{C2C828A2-B96D-4AE8-ABA8-C2757169DFFB}">
      <dgm:prSet/>
      <dgm:spPr/>
    </dgm:pt>
    <dgm:pt modelId="{C79E3A47-1CA6-4BB2-AEA4-C1EAD5FF6CD4}">
      <dgm:prSet phldrT="[Texte]"/>
      <dgm:spPr/>
      <dgm:t>
        <a:bodyPr/>
        <a:lstStyle/>
        <a:p>
          <a:pPr algn="l"/>
          <a:endParaRPr lang="fr-FR" dirty="0"/>
        </a:p>
      </dgm:t>
    </dgm:pt>
    <dgm:pt modelId="{6EFD3951-15DF-42F2-8AF5-9009807C2719}" type="parTrans" cxnId="{1AF9F44F-2E17-4BF7-9995-C6B2D36C9030}">
      <dgm:prSet/>
      <dgm:spPr/>
    </dgm:pt>
    <dgm:pt modelId="{280C1F3D-D4DE-44B3-8904-8F2D924BD35B}" type="sibTrans" cxnId="{1AF9F44F-2E17-4BF7-9995-C6B2D36C9030}">
      <dgm:prSet/>
      <dgm:spPr/>
    </dgm:pt>
    <dgm:pt modelId="{C6F58385-E2EC-4A9C-B533-F95895E40AA5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fr-FR" dirty="0"/>
        </a:p>
      </dgm:t>
    </dgm:pt>
    <dgm:pt modelId="{B07588C0-4558-444B-AFAA-794E7EF6E029}" type="parTrans" cxnId="{6425244F-5A0D-47E8-BE48-55EB06CBCCAB}">
      <dgm:prSet/>
      <dgm:spPr/>
    </dgm:pt>
    <dgm:pt modelId="{FDA7C153-A79E-422A-A83B-B91036E46294}" type="sibTrans" cxnId="{6425244F-5A0D-47E8-BE48-55EB06CBCCAB}">
      <dgm:prSet/>
      <dgm:spPr/>
    </dgm:pt>
    <dgm:pt modelId="{B65DFA70-18A7-4179-B130-80CD0FA45D54}" type="pres">
      <dgm:prSet presAssocID="{96DC2C75-B749-47FE-A392-10CAB4F2E502}" presName="Name0" presStyleCnt="0">
        <dgm:presLayoutVars>
          <dgm:dir/>
          <dgm:resizeHandles val="exact"/>
        </dgm:presLayoutVars>
      </dgm:prSet>
      <dgm:spPr/>
    </dgm:pt>
    <dgm:pt modelId="{D1D40C92-A817-4D96-9BEE-DB8355FAF9E1}" type="pres">
      <dgm:prSet presAssocID="{761232D1-7EF2-4524-9639-FDD13C890378}" presName="node" presStyleLbl="node1" presStyleIdx="0" presStyleCnt="5" custScaleX="133100" custScaleY="133100">
        <dgm:presLayoutVars>
          <dgm:bulletEnabled val="1"/>
        </dgm:presLayoutVars>
      </dgm:prSet>
      <dgm:spPr/>
    </dgm:pt>
    <dgm:pt modelId="{FB9D7D28-AA19-44A7-98D5-136121627D5C}" type="pres">
      <dgm:prSet presAssocID="{6A2440D2-385C-46A4-91A3-00A259D93AD2}" presName="sibTrans" presStyleLbl="sibTrans2D1" presStyleIdx="0" presStyleCnt="4"/>
      <dgm:spPr/>
    </dgm:pt>
    <dgm:pt modelId="{E1F83C21-6AAA-4D5C-A349-BC5AA53E5CAE}" type="pres">
      <dgm:prSet presAssocID="{6A2440D2-385C-46A4-91A3-00A259D93AD2}" presName="connectorText" presStyleLbl="sibTrans2D1" presStyleIdx="0" presStyleCnt="4"/>
      <dgm:spPr/>
    </dgm:pt>
    <dgm:pt modelId="{3B656F80-8AEA-44D9-9A2A-15ACB1877E3D}" type="pres">
      <dgm:prSet presAssocID="{F28F53E1-53FE-4583-A540-90A3CB5C75A9}" presName="node" presStyleLbl="node1" presStyleIdx="1" presStyleCnt="5" custScaleX="133100" custScaleY="133100">
        <dgm:presLayoutVars>
          <dgm:bulletEnabled val="1"/>
        </dgm:presLayoutVars>
      </dgm:prSet>
      <dgm:spPr/>
    </dgm:pt>
    <dgm:pt modelId="{9D7EC585-AE40-4B1D-84DF-954400427DD9}" type="pres">
      <dgm:prSet presAssocID="{39290D06-3212-45A0-BF30-112F9919EE0C}" presName="sibTrans" presStyleLbl="sibTrans2D1" presStyleIdx="1" presStyleCnt="4"/>
      <dgm:spPr/>
    </dgm:pt>
    <dgm:pt modelId="{E3DF5D73-A2B5-4720-B0C6-82F6A6D252C3}" type="pres">
      <dgm:prSet presAssocID="{39290D06-3212-45A0-BF30-112F9919EE0C}" presName="connectorText" presStyleLbl="sibTrans2D1" presStyleIdx="1" presStyleCnt="4"/>
      <dgm:spPr/>
    </dgm:pt>
    <dgm:pt modelId="{D1EBF1DC-FF36-4719-B230-3EF3028BA383}" type="pres">
      <dgm:prSet presAssocID="{21CF8A45-5419-41C8-A77B-8E7FD9F24FF4}" presName="node" presStyleLbl="node1" presStyleIdx="2" presStyleCnt="5" custScaleX="133100" custScaleY="133100">
        <dgm:presLayoutVars>
          <dgm:bulletEnabled val="1"/>
        </dgm:presLayoutVars>
      </dgm:prSet>
      <dgm:spPr/>
    </dgm:pt>
    <dgm:pt modelId="{4B651E46-3256-49C1-BB61-9F3D7D6CB925}" type="pres">
      <dgm:prSet presAssocID="{C96D86B3-E607-4EDA-B7E6-CCC5DED65E2C}" presName="sibTrans" presStyleLbl="sibTrans2D1" presStyleIdx="2" presStyleCnt="4"/>
      <dgm:spPr/>
    </dgm:pt>
    <dgm:pt modelId="{9E6CC666-5079-4A45-878B-AFEC0BCBBE72}" type="pres">
      <dgm:prSet presAssocID="{C96D86B3-E607-4EDA-B7E6-CCC5DED65E2C}" presName="connectorText" presStyleLbl="sibTrans2D1" presStyleIdx="2" presStyleCnt="4"/>
      <dgm:spPr/>
    </dgm:pt>
    <dgm:pt modelId="{3C90B521-BBC2-4890-BE6A-1117CA77BAE9}" type="pres">
      <dgm:prSet presAssocID="{CE413474-AB1B-437D-90CA-C5A2217D2337}" presName="node" presStyleLbl="node1" presStyleIdx="3" presStyleCnt="5" custScaleX="133100" custScaleY="133100">
        <dgm:presLayoutVars>
          <dgm:bulletEnabled val="1"/>
        </dgm:presLayoutVars>
      </dgm:prSet>
      <dgm:spPr/>
    </dgm:pt>
    <dgm:pt modelId="{E2EAA5E0-DE7F-45B9-9F9F-758CF49A483E}" type="pres">
      <dgm:prSet presAssocID="{F9B288B2-B467-4BCE-B9E5-17D37FF59B4C}" presName="sibTrans" presStyleLbl="sibTrans2D1" presStyleIdx="3" presStyleCnt="4"/>
      <dgm:spPr/>
    </dgm:pt>
    <dgm:pt modelId="{5C39B8C6-D0F4-4C13-B6DA-40ABB5355ECA}" type="pres">
      <dgm:prSet presAssocID="{F9B288B2-B467-4BCE-B9E5-17D37FF59B4C}" presName="connectorText" presStyleLbl="sibTrans2D1" presStyleIdx="3" presStyleCnt="4"/>
      <dgm:spPr/>
    </dgm:pt>
    <dgm:pt modelId="{2D351AE1-65B5-41AB-BFA3-53EB8AA3B815}" type="pres">
      <dgm:prSet presAssocID="{F9A3DE0B-488E-444F-A24A-246EF1D9A11B}" presName="node" presStyleLbl="node1" presStyleIdx="4" presStyleCnt="5" custScaleX="133100" custScaleY="133100">
        <dgm:presLayoutVars>
          <dgm:bulletEnabled val="1"/>
        </dgm:presLayoutVars>
      </dgm:prSet>
      <dgm:spPr/>
    </dgm:pt>
  </dgm:ptLst>
  <dgm:cxnLst>
    <dgm:cxn modelId="{EB4AAB03-00C7-424C-BA46-EC0F27B22DBD}" type="presOf" srcId="{1DDB2C08-0F14-45D5-B6AD-FF233BAC3245}" destId="{D1D40C92-A817-4D96-9BEE-DB8355FAF9E1}" srcOrd="0" destOrd="2" presId="urn:microsoft.com/office/officeart/2005/8/layout/process1"/>
    <dgm:cxn modelId="{0C0A7715-4D6E-42A2-BD4F-2FED85E2298A}" type="presOf" srcId="{F28F53E1-53FE-4583-A540-90A3CB5C75A9}" destId="{3B656F80-8AEA-44D9-9A2A-15ACB1877E3D}" srcOrd="0" destOrd="0" presId="urn:microsoft.com/office/officeart/2005/8/layout/process1"/>
    <dgm:cxn modelId="{EC85F41F-AE05-4353-BB48-4AA4C5FEA9C1}" type="presOf" srcId="{C79E3A47-1CA6-4BB2-AEA4-C1EAD5FF6CD4}" destId="{3C90B521-BBC2-4890-BE6A-1117CA77BAE9}" srcOrd="0" destOrd="1" presId="urn:microsoft.com/office/officeart/2005/8/layout/process1"/>
    <dgm:cxn modelId="{802F7F27-216F-492D-9C30-37D02EB05084}" srcId="{F9A3DE0B-488E-444F-A24A-246EF1D9A11B}" destId="{901BA11D-BCF4-4556-8BC1-59F066DC9253}" srcOrd="2" destOrd="0" parTransId="{C6BA9E66-54AF-4C85-A395-42B7B81D47D7}" sibTransId="{9F055BBA-0EB2-4D2E-8A5E-30DBA68DA1BA}"/>
    <dgm:cxn modelId="{D879BA29-C8DB-480B-91BA-7AF19EC1078C}" srcId="{96DC2C75-B749-47FE-A392-10CAB4F2E502}" destId="{CE413474-AB1B-437D-90CA-C5A2217D2337}" srcOrd="3" destOrd="0" parTransId="{23E6F238-DF3C-479B-A42B-59C5DFAB124D}" sibTransId="{F9B288B2-B467-4BCE-B9E5-17D37FF59B4C}"/>
    <dgm:cxn modelId="{94DC012E-3A60-4467-8FCB-07F037AD0C47}" srcId="{F28F53E1-53FE-4583-A540-90A3CB5C75A9}" destId="{9A1F4DFC-A546-47B6-89D5-DAC3D9C41FCF}" srcOrd="1" destOrd="0" parTransId="{894B43A8-FAF4-4F34-BAC3-0172B65B4DD0}" sibTransId="{D985584B-21C8-473B-A6D7-AB9670B95A7D}"/>
    <dgm:cxn modelId="{672CD62E-FF18-4F60-9035-A47B942C52CA}" srcId="{96DC2C75-B749-47FE-A392-10CAB4F2E502}" destId="{F9A3DE0B-488E-444F-A24A-246EF1D9A11B}" srcOrd="4" destOrd="0" parTransId="{E33902F6-0996-495C-B01F-CF707F4747D0}" sibTransId="{E05305FC-7B03-4607-B556-52DC5C4C56D0}"/>
    <dgm:cxn modelId="{A0148A31-2483-47CB-9504-82D406BD2894}" type="presOf" srcId="{F9B288B2-B467-4BCE-B9E5-17D37FF59B4C}" destId="{E2EAA5E0-DE7F-45B9-9F9F-758CF49A483E}" srcOrd="0" destOrd="0" presId="urn:microsoft.com/office/officeart/2005/8/layout/process1"/>
    <dgm:cxn modelId="{B5768538-B534-40CB-9336-A533C0D6F45E}" type="presOf" srcId="{761232D1-7EF2-4524-9639-FDD13C890378}" destId="{D1D40C92-A817-4D96-9BEE-DB8355FAF9E1}" srcOrd="0" destOrd="0" presId="urn:microsoft.com/office/officeart/2005/8/layout/process1"/>
    <dgm:cxn modelId="{2252333B-AD7E-4B6C-B52C-539F63DB6B90}" srcId="{F28F53E1-53FE-4583-A540-90A3CB5C75A9}" destId="{A0C09C19-8214-49EC-A3B1-F261AD07D787}" srcOrd="2" destOrd="0" parTransId="{03ACDC88-F7B1-4FF0-AD17-C75C8A934E11}" sibTransId="{8F35DF6C-DE73-4CB6-AE84-B4C05289904B}"/>
    <dgm:cxn modelId="{16906841-64C9-4402-A3EC-0E50692A59A7}" srcId="{CE413474-AB1B-437D-90CA-C5A2217D2337}" destId="{F0023864-6665-4DD7-A334-58F17F5DF350}" srcOrd="3" destOrd="0" parTransId="{15EEB089-D297-4D47-AD2E-3C7DF153B2BF}" sibTransId="{3404DAC8-34D4-4C61-966A-79B780E6AFB8}"/>
    <dgm:cxn modelId="{8DBE3265-CBB7-4879-9A71-4C4BC2ECF3FA}" type="presOf" srcId="{A0C09C19-8214-49EC-A3B1-F261AD07D787}" destId="{3B656F80-8AEA-44D9-9A2A-15ACB1877E3D}" srcOrd="0" destOrd="3" presId="urn:microsoft.com/office/officeart/2005/8/layout/process1"/>
    <dgm:cxn modelId="{3121CE49-B63E-4323-AE68-C5C384B04AED}" type="presOf" srcId="{C6F58385-E2EC-4A9C-B533-F95895E40AA5}" destId="{2D351AE1-65B5-41AB-BFA3-53EB8AA3B815}" srcOrd="0" destOrd="1" presId="urn:microsoft.com/office/officeart/2005/8/layout/process1"/>
    <dgm:cxn modelId="{1C24D249-1C95-4A1B-B9EE-FDC43DA29E11}" type="presOf" srcId="{C96D86B3-E607-4EDA-B7E6-CCC5DED65E2C}" destId="{9E6CC666-5079-4A45-878B-AFEC0BCBBE72}" srcOrd="1" destOrd="0" presId="urn:microsoft.com/office/officeart/2005/8/layout/process1"/>
    <dgm:cxn modelId="{47B7CF4C-6703-45B8-A04A-3DF517D9B1D2}" type="presOf" srcId="{9A1F4DFC-A546-47B6-89D5-DAC3D9C41FCF}" destId="{3B656F80-8AEA-44D9-9A2A-15ACB1877E3D}" srcOrd="0" destOrd="2" presId="urn:microsoft.com/office/officeart/2005/8/layout/process1"/>
    <dgm:cxn modelId="{1AC33B4E-9295-4092-AAFC-A57751E89818}" type="presOf" srcId="{2C97F0EF-5C50-469D-84C5-18638AB7CBAD}" destId="{3C90B521-BBC2-4890-BE6A-1117CA77BAE9}" srcOrd="0" destOrd="3" presId="urn:microsoft.com/office/officeart/2005/8/layout/process1"/>
    <dgm:cxn modelId="{6425244F-5A0D-47E8-BE48-55EB06CBCCAB}" srcId="{F9A3DE0B-488E-444F-A24A-246EF1D9A11B}" destId="{C6F58385-E2EC-4A9C-B533-F95895E40AA5}" srcOrd="0" destOrd="0" parTransId="{B07588C0-4558-444B-AFAA-794E7EF6E029}" sibTransId="{FDA7C153-A79E-422A-A83B-B91036E46294}"/>
    <dgm:cxn modelId="{1AF9F44F-2E17-4BF7-9995-C6B2D36C9030}" srcId="{CE413474-AB1B-437D-90CA-C5A2217D2337}" destId="{C79E3A47-1CA6-4BB2-AEA4-C1EAD5FF6CD4}" srcOrd="0" destOrd="0" parTransId="{6EFD3951-15DF-42F2-8AF5-9009807C2719}" sibTransId="{280C1F3D-D4DE-44B3-8904-8F2D924BD35B}"/>
    <dgm:cxn modelId="{CA545D72-F7B8-4EC6-96BF-054ACDE5F5AD}" type="presOf" srcId="{D0FFA176-AA80-468E-9802-0F57737E1FA2}" destId="{3B656F80-8AEA-44D9-9A2A-15ACB1877E3D}" srcOrd="0" destOrd="1" presId="urn:microsoft.com/office/officeart/2005/8/layout/process1"/>
    <dgm:cxn modelId="{29F9EC73-B917-4545-AF25-A59E7F685384}" srcId="{96DC2C75-B749-47FE-A392-10CAB4F2E502}" destId="{F28F53E1-53FE-4583-A540-90A3CB5C75A9}" srcOrd="1" destOrd="0" parTransId="{2C9AA095-861F-4EBC-B977-98DED76BF0A3}" sibTransId="{39290D06-3212-45A0-BF30-112F9919EE0C}"/>
    <dgm:cxn modelId="{8E98E675-1B72-4898-A39A-57BABAED9AC7}" type="presOf" srcId="{21CF8A45-5419-41C8-A77B-8E7FD9F24FF4}" destId="{D1EBF1DC-FF36-4719-B230-3EF3028BA383}" srcOrd="0" destOrd="0" presId="urn:microsoft.com/office/officeart/2005/8/layout/process1"/>
    <dgm:cxn modelId="{245CBF77-D10F-48F4-9DF8-C347CA0D1041}" srcId="{96DC2C75-B749-47FE-A392-10CAB4F2E502}" destId="{21CF8A45-5419-41C8-A77B-8E7FD9F24FF4}" srcOrd="2" destOrd="0" parTransId="{63F6D089-9D3A-4B49-A6F3-C0D84CDE8DCE}" sibTransId="{C96D86B3-E607-4EDA-B7E6-CCC5DED65E2C}"/>
    <dgm:cxn modelId="{8DBFEF58-8843-4C89-8366-F699E75B4B76}" srcId="{CE413474-AB1B-437D-90CA-C5A2217D2337}" destId="{788D2E66-511C-4CAF-A04F-1C76825295AA}" srcOrd="1" destOrd="0" parTransId="{EEAF442A-260C-4411-A46C-69B27FA6950E}" sibTransId="{B1B95965-672C-4847-BA97-650B3010A1EB}"/>
    <dgm:cxn modelId="{127F457D-71BF-49E8-96A9-7B37AF6663DD}" type="presOf" srcId="{3E9E8D1D-8CBD-49F3-9FD4-CCE7E4A3A415}" destId="{2D351AE1-65B5-41AB-BFA3-53EB8AA3B815}" srcOrd="0" destOrd="2" presId="urn:microsoft.com/office/officeart/2005/8/layout/process1"/>
    <dgm:cxn modelId="{45790A80-A69C-4D0E-8FC6-0CFE266191D6}" type="presOf" srcId="{39290D06-3212-45A0-BF30-112F9919EE0C}" destId="{9D7EC585-AE40-4B1D-84DF-954400427DD9}" srcOrd="0" destOrd="0" presId="urn:microsoft.com/office/officeart/2005/8/layout/process1"/>
    <dgm:cxn modelId="{ED21FF80-9F49-48F5-A088-1EEA921515D0}" srcId="{21CF8A45-5419-41C8-A77B-8E7FD9F24FF4}" destId="{CB20C1FE-0BC6-4202-97AA-2DFEDA0DF454}" srcOrd="3" destOrd="0" parTransId="{64CFCB80-4F0E-4CB1-94B7-042ABA2DC37E}" sibTransId="{B9A0E1B7-3201-4CF7-B903-854A78EF3B0B}"/>
    <dgm:cxn modelId="{A4DE9785-DD00-4EE5-A7F7-228051D4213C}" type="presOf" srcId="{F0023864-6665-4DD7-A334-58F17F5DF350}" destId="{3C90B521-BBC2-4890-BE6A-1117CA77BAE9}" srcOrd="0" destOrd="4" presId="urn:microsoft.com/office/officeart/2005/8/layout/process1"/>
    <dgm:cxn modelId="{293B0C90-A06E-4028-BF18-328B07C3DD9A}" srcId="{F28F53E1-53FE-4583-A540-90A3CB5C75A9}" destId="{D0FFA176-AA80-468E-9802-0F57737E1FA2}" srcOrd="0" destOrd="0" parTransId="{DCD72982-497A-47BE-9A78-052EA101AAB6}" sibTransId="{9E4E139E-88FA-42E2-9AE9-DAC037B4DA80}"/>
    <dgm:cxn modelId="{350AA596-31E8-4C59-9DEA-F291F6F715A1}" srcId="{761232D1-7EF2-4524-9639-FDD13C890378}" destId="{1DDB2C08-0F14-45D5-B6AD-FF233BAC3245}" srcOrd="1" destOrd="0" parTransId="{583ACC8F-8C84-4A38-BE77-0ADEFD0C3D50}" sibTransId="{02FC60B9-B7A6-4AD2-AF26-8AFF5FB918C8}"/>
    <dgm:cxn modelId="{17B3DB99-4975-4442-9757-9F1072573BDC}" srcId="{21CF8A45-5419-41C8-A77B-8E7FD9F24FF4}" destId="{41ECECD7-4667-413F-A347-577199BEB48F}" srcOrd="1" destOrd="0" parTransId="{43065160-E03D-4C01-B664-A1007C529279}" sibTransId="{22E172AA-CB86-4344-9F8A-1066D1040040}"/>
    <dgm:cxn modelId="{D2A9AE9B-C2AF-4277-8AB8-804F76FE8C6D}" srcId="{761232D1-7EF2-4524-9639-FDD13C890378}" destId="{E2C1139E-E6CC-4A31-AC48-631EE3C6A499}" srcOrd="0" destOrd="0" parTransId="{0F232534-E192-4DCD-9A02-DBD610781122}" sibTransId="{E3F014AE-DE11-4034-8662-4C73644A5FEA}"/>
    <dgm:cxn modelId="{F07EBE9C-CBA0-40F1-84F8-E7DAC869A3B8}" type="presOf" srcId="{96DC2C75-B749-47FE-A392-10CAB4F2E502}" destId="{B65DFA70-18A7-4179-B130-80CD0FA45D54}" srcOrd="0" destOrd="0" presId="urn:microsoft.com/office/officeart/2005/8/layout/process1"/>
    <dgm:cxn modelId="{D169979D-3DD5-4A76-A9BE-1CB3F5380BBD}" type="presOf" srcId="{6A2440D2-385C-46A4-91A3-00A259D93AD2}" destId="{FB9D7D28-AA19-44A7-98D5-136121627D5C}" srcOrd="0" destOrd="0" presId="urn:microsoft.com/office/officeart/2005/8/layout/process1"/>
    <dgm:cxn modelId="{28F8A19E-881A-4604-A1A1-BFD006A664A8}" type="presOf" srcId="{CB20C1FE-0BC6-4202-97AA-2DFEDA0DF454}" destId="{D1EBF1DC-FF36-4719-B230-3EF3028BA383}" srcOrd="0" destOrd="4" presId="urn:microsoft.com/office/officeart/2005/8/layout/process1"/>
    <dgm:cxn modelId="{A7D543A0-6B31-4E23-A649-C328D8F337F2}" type="presOf" srcId="{78C8954C-B1D4-43A3-83B1-1721D71CEA05}" destId="{D1EBF1DC-FF36-4719-B230-3EF3028BA383}" srcOrd="0" destOrd="1" presId="urn:microsoft.com/office/officeart/2005/8/layout/process1"/>
    <dgm:cxn modelId="{8BAE82A0-18AA-4C04-B9AF-1A7008106E34}" type="presOf" srcId="{E2C1139E-E6CC-4A31-AC48-631EE3C6A499}" destId="{D1D40C92-A817-4D96-9BEE-DB8355FAF9E1}" srcOrd="0" destOrd="1" presId="urn:microsoft.com/office/officeart/2005/8/layout/process1"/>
    <dgm:cxn modelId="{8DD5A1A0-C54C-42AF-B5DC-B1C060D6A144}" type="presOf" srcId="{F3D3F61B-8AB1-4E09-AECE-B95C2CA9B906}" destId="{3B656F80-8AEA-44D9-9A2A-15ACB1877E3D}" srcOrd="0" destOrd="4" presId="urn:microsoft.com/office/officeart/2005/8/layout/process1"/>
    <dgm:cxn modelId="{9A666EA1-3279-4218-BF8E-03CE52312D04}" srcId="{F9A3DE0B-488E-444F-A24A-246EF1D9A11B}" destId="{3E9E8D1D-8CBD-49F3-9FD4-CCE7E4A3A415}" srcOrd="1" destOrd="0" parTransId="{065D8B7F-AA73-49D9-A0CE-35BED2DDD47C}" sibTransId="{D21452B6-E602-4954-A39F-37FA400D10B3}"/>
    <dgm:cxn modelId="{C2D217A2-D02F-4862-B2EB-9A6B40A9FACB}" type="presOf" srcId="{6A2440D2-385C-46A4-91A3-00A259D93AD2}" destId="{E1F83C21-6AAA-4D5C-A349-BC5AA53E5CAE}" srcOrd="1" destOrd="0" presId="urn:microsoft.com/office/officeart/2005/8/layout/process1"/>
    <dgm:cxn modelId="{C2C828A2-B96D-4AE8-ABA8-C2757169DFFB}" srcId="{21CF8A45-5419-41C8-A77B-8E7FD9F24FF4}" destId="{78C8954C-B1D4-43A3-83B1-1721D71CEA05}" srcOrd="0" destOrd="0" parTransId="{38F1B572-D6CE-49C3-9758-D1106AB3A2E3}" sibTransId="{EB2236E5-43DB-47EA-91DE-E2E52AEDFBDA}"/>
    <dgm:cxn modelId="{515D6CA9-D1FB-4293-A834-7600E3048AD6}" srcId="{761232D1-7EF2-4524-9639-FDD13C890378}" destId="{A2129948-90A2-4AD6-86BC-8B52F9C328E8}" srcOrd="2" destOrd="0" parTransId="{B895BC6A-2D15-4477-9182-A51CF148CF2B}" sibTransId="{5F1DDEEB-7540-4A1E-8F64-0C9451BA63FC}"/>
    <dgm:cxn modelId="{47C213AC-8ECD-4316-B77F-C08DF005E04C}" type="presOf" srcId="{C96D86B3-E607-4EDA-B7E6-CCC5DED65E2C}" destId="{4B651E46-3256-49C1-BB61-9F3D7D6CB925}" srcOrd="0" destOrd="0" presId="urn:microsoft.com/office/officeart/2005/8/layout/process1"/>
    <dgm:cxn modelId="{EA57EFAC-E3BF-4B4A-B85B-63D24B62567C}" srcId="{96DC2C75-B749-47FE-A392-10CAB4F2E502}" destId="{761232D1-7EF2-4524-9639-FDD13C890378}" srcOrd="0" destOrd="0" parTransId="{388535BD-5A75-4D6D-A942-9196CD1D30D9}" sibTransId="{6A2440D2-385C-46A4-91A3-00A259D93AD2}"/>
    <dgm:cxn modelId="{F9F706AF-EED3-464F-AB16-70A198002130}" srcId="{F28F53E1-53FE-4583-A540-90A3CB5C75A9}" destId="{F3D3F61B-8AB1-4E09-AECE-B95C2CA9B906}" srcOrd="3" destOrd="0" parTransId="{FDB4B702-DB03-4E7A-8358-2FE2E616FADA}" sibTransId="{D1412DD4-81A0-4BF6-84BA-78D05EC12F4F}"/>
    <dgm:cxn modelId="{1AB597B1-7BAF-4728-9C6C-CF2714063D36}" type="presOf" srcId="{788D2E66-511C-4CAF-A04F-1C76825295AA}" destId="{3C90B521-BBC2-4890-BE6A-1117CA77BAE9}" srcOrd="0" destOrd="2" presId="urn:microsoft.com/office/officeart/2005/8/layout/process1"/>
    <dgm:cxn modelId="{17ADC6B4-87BE-4808-8078-E29423287ED3}" type="presOf" srcId="{901BA11D-BCF4-4556-8BC1-59F066DC9253}" destId="{2D351AE1-65B5-41AB-BFA3-53EB8AA3B815}" srcOrd="0" destOrd="3" presId="urn:microsoft.com/office/officeart/2005/8/layout/process1"/>
    <dgm:cxn modelId="{07C4E9B8-5589-49E7-AAB0-CE94865C3F34}" type="presOf" srcId="{A2129948-90A2-4AD6-86BC-8B52F9C328E8}" destId="{D1D40C92-A817-4D96-9BEE-DB8355FAF9E1}" srcOrd="0" destOrd="3" presId="urn:microsoft.com/office/officeart/2005/8/layout/process1"/>
    <dgm:cxn modelId="{1B5BF9BF-3DF6-4EE5-9CBB-95A12F5D49B2}" type="presOf" srcId="{F9B288B2-B467-4BCE-B9E5-17D37FF59B4C}" destId="{5C39B8C6-D0F4-4C13-B6DA-40ABB5355ECA}" srcOrd="1" destOrd="0" presId="urn:microsoft.com/office/officeart/2005/8/layout/process1"/>
    <dgm:cxn modelId="{0F5530C1-BAB2-4BCD-8848-89DF9D8F685F}" type="presOf" srcId="{CE413474-AB1B-437D-90CA-C5A2217D2337}" destId="{3C90B521-BBC2-4890-BE6A-1117CA77BAE9}" srcOrd="0" destOrd="0" presId="urn:microsoft.com/office/officeart/2005/8/layout/process1"/>
    <dgm:cxn modelId="{C4E039CA-ECCE-41D1-8DE3-3E295B5C2DF1}" srcId="{CE413474-AB1B-437D-90CA-C5A2217D2337}" destId="{2C97F0EF-5C50-469D-84C5-18638AB7CBAD}" srcOrd="2" destOrd="0" parTransId="{E3517BA0-8189-4CCC-B0AA-DB8760C62319}" sibTransId="{2A41A90D-1B8B-4EE3-B076-FD365F3FF6F2}"/>
    <dgm:cxn modelId="{3EAEE3DF-3898-4425-A31A-8C2A2FD630B8}" srcId="{21CF8A45-5419-41C8-A77B-8E7FD9F24FF4}" destId="{05424191-A9B1-4442-B06F-419A5B017D39}" srcOrd="2" destOrd="0" parTransId="{8902042E-9692-4CE5-838A-B1A7C659470C}" sibTransId="{6C23F2F6-DE5E-4EBE-9778-5C2F52C1F239}"/>
    <dgm:cxn modelId="{C9657FE3-9AFB-49C8-B2A2-8AA44EEB5161}" type="presOf" srcId="{05424191-A9B1-4442-B06F-419A5B017D39}" destId="{D1EBF1DC-FF36-4719-B230-3EF3028BA383}" srcOrd="0" destOrd="3" presId="urn:microsoft.com/office/officeart/2005/8/layout/process1"/>
    <dgm:cxn modelId="{2812A6E4-1685-4316-A298-BB9ABD81AA1D}" type="presOf" srcId="{41ECECD7-4667-413F-A347-577199BEB48F}" destId="{D1EBF1DC-FF36-4719-B230-3EF3028BA383}" srcOrd="0" destOrd="2" presId="urn:microsoft.com/office/officeart/2005/8/layout/process1"/>
    <dgm:cxn modelId="{E811DBEB-F164-459A-B220-74064652FA1B}" type="presOf" srcId="{39290D06-3212-45A0-BF30-112F9919EE0C}" destId="{E3DF5D73-A2B5-4720-B0C6-82F6A6D252C3}" srcOrd="1" destOrd="0" presId="urn:microsoft.com/office/officeart/2005/8/layout/process1"/>
    <dgm:cxn modelId="{ADBF08ED-348B-477E-9929-BE2315588FBD}" type="presOf" srcId="{F9A3DE0B-488E-444F-A24A-246EF1D9A11B}" destId="{2D351AE1-65B5-41AB-BFA3-53EB8AA3B815}" srcOrd="0" destOrd="0" presId="urn:microsoft.com/office/officeart/2005/8/layout/process1"/>
    <dgm:cxn modelId="{24743091-89B2-4874-93F7-2ABD3D42AEBF}" type="presParOf" srcId="{B65DFA70-18A7-4179-B130-80CD0FA45D54}" destId="{D1D40C92-A817-4D96-9BEE-DB8355FAF9E1}" srcOrd="0" destOrd="0" presId="urn:microsoft.com/office/officeart/2005/8/layout/process1"/>
    <dgm:cxn modelId="{8B079B97-3364-4768-8DF9-3A072F7CF16B}" type="presParOf" srcId="{B65DFA70-18A7-4179-B130-80CD0FA45D54}" destId="{FB9D7D28-AA19-44A7-98D5-136121627D5C}" srcOrd="1" destOrd="0" presId="urn:microsoft.com/office/officeart/2005/8/layout/process1"/>
    <dgm:cxn modelId="{1C3A4EFB-4923-4F64-A6C7-256C223A2241}" type="presParOf" srcId="{FB9D7D28-AA19-44A7-98D5-136121627D5C}" destId="{E1F83C21-6AAA-4D5C-A349-BC5AA53E5CAE}" srcOrd="0" destOrd="0" presId="urn:microsoft.com/office/officeart/2005/8/layout/process1"/>
    <dgm:cxn modelId="{D6F39D54-2C0A-4658-B3D2-37A08BD76BD9}" type="presParOf" srcId="{B65DFA70-18A7-4179-B130-80CD0FA45D54}" destId="{3B656F80-8AEA-44D9-9A2A-15ACB1877E3D}" srcOrd="2" destOrd="0" presId="urn:microsoft.com/office/officeart/2005/8/layout/process1"/>
    <dgm:cxn modelId="{62647D02-1109-45E3-A763-F1B82BE10FE5}" type="presParOf" srcId="{B65DFA70-18A7-4179-B130-80CD0FA45D54}" destId="{9D7EC585-AE40-4B1D-84DF-954400427DD9}" srcOrd="3" destOrd="0" presId="urn:microsoft.com/office/officeart/2005/8/layout/process1"/>
    <dgm:cxn modelId="{135A7FD2-B4F8-42D8-982E-2DF78B029CF9}" type="presParOf" srcId="{9D7EC585-AE40-4B1D-84DF-954400427DD9}" destId="{E3DF5D73-A2B5-4720-B0C6-82F6A6D252C3}" srcOrd="0" destOrd="0" presId="urn:microsoft.com/office/officeart/2005/8/layout/process1"/>
    <dgm:cxn modelId="{F603100C-8F77-4445-8349-CBE6F73BCD18}" type="presParOf" srcId="{B65DFA70-18A7-4179-B130-80CD0FA45D54}" destId="{D1EBF1DC-FF36-4719-B230-3EF3028BA383}" srcOrd="4" destOrd="0" presId="urn:microsoft.com/office/officeart/2005/8/layout/process1"/>
    <dgm:cxn modelId="{E340A08E-4C33-404A-9A5B-C03FF512D19C}" type="presParOf" srcId="{B65DFA70-18A7-4179-B130-80CD0FA45D54}" destId="{4B651E46-3256-49C1-BB61-9F3D7D6CB925}" srcOrd="5" destOrd="0" presId="urn:microsoft.com/office/officeart/2005/8/layout/process1"/>
    <dgm:cxn modelId="{1C6EDD71-ABEB-49A4-9AB1-807E3BA62A81}" type="presParOf" srcId="{4B651E46-3256-49C1-BB61-9F3D7D6CB925}" destId="{9E6CC666-5079-4A45-878B-AFEC0BCBBE72}" srcOrd="0" destOrd="0" presId="urn:microsoft.com/office/officeart/2005/8/layout/process1"/>
    <dgm:cxn modelId="{CE869EAE-8AF3-42F6-94D5-E59C34FAE54E}" type="presParOf" srcId="{B65DFA70-18A7-4179-B130-80CD0FA45D54}" destId="{3C90B521-BBC2-4890-BE6A-1117CA77BAE9}" srcOrd="6" destOrd="0" presId="urn:microsoft.com/office/officeart/2005/8/layout/process1"/>
    <dgm:cxn modelId="{E6E5C0E2-0F78-4AEB-8B5D-753003A0F6F9}" type="presParOf" srcId="{B65DFA70-18A7-4179-B130-80CD0FA45D54}" destId="{E2EAA5E0-DE7F-45B9-9F9F-758CF49A483E}" srcOrd="7" destOrd="0" presId="urn:microsoft.com/office/officeart/2005/8/layout/process1"/>
    <dgm:cxn modelId="{7E9A1117-0E53-4828-A2CA-D3730A584D38}" type="presParOf" srcId="{E2EAA5E0-DE7F-45B9-9F9F-758CF49A483E}" destId="{5C39B8C6-D0F4-4C13-B6DA-40ABB5355ECA}" srcOrd="0" destOrd="0" presId="urn:microsoft.com/office/officeart/2005/8/layout/process1"/>
    <dgm:cxn modelId="{E056606B-3079-4D06-83B7-745C7B5E612A}" type="presParOf" srcId="{B65DFA70-18A7-4179-B130-80CD0FA45D54}" destId="{2D351AE1-65B5-41AB-BFA3-53EB8AA3B81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40C92-A817-4D96-9BEE-DB8355FAF9E1}">
      <dsp:nvSpPr>
        <dsp:cNvPr id="0" name=""/>
        <dsp:cNvSpPr/>
      </dsp:nvSpPr>
      <dsp:spPr>
        <a:xfrm>
          <a:off x="1831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Comprendre le besoin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Quelle est la question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Quels indicateurs peuvent répondre à la question ?</a:t>
          </a:r>
        </a:p>
      </dsp:txBody>
      <dsp:txXfrm>
        <a:off x="48437" y="872480"/>
        <a:ext cx="1498022" cy="2293639"/>
      </dsp:txXfrm>
    </dsp:sp>
    <dsp:sp modelId="{FB9D7D28-AA19-44A7-98D5-136121627D5C}">
      <dsp:nvSpPr>
        <dsp:cNvPr id="0" name=""/>
        <dsp:cNvSpPr/>
      </dsp:nvSpPr>
      <dsp:spPr>
        <a:xfrm>
          <a:off x="1712617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55000"/>
            <a:satMod val="130000"/>
          </a:schemeClr>
        </a:solidFill>
        <a:ln w="10000" cap="flat" cmpd="sng" algn="ctr">
          <a:noFill/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712617" y="1930353"/>
        <a:ext cx="177414" cy="177892"/>
      </dsp:txXfrm>
    </dsp:sp>
    <dsp:sp modelId="{3B656F80-8AEA-44D9-9A2A-15ACB1877E3D}">
      <dsp:nvSpPr>
        <dsp:cNvPr id="0" name=""/>
        <dsp:cNvSpPr/>
      </dsp:nvSpPr>
      <dsp:spPr>
        <a:xfrm>
          <a:off x="2071273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Trouver des données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Dans l’entreprise ou en dehors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Sont-elles fiables, à jour 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Sont-elles propres ?</a:t>
          </a:r>
        </a:p>
      </dsp:txBody>
      <dsp:txXfrm>
        <a:off x="2117879" y="872480"/>
        <a:ext cx="1498022" cy="2293639"/>
      </dsp:txXfrm>
    </dsp:sp>
    <dsp:sp modelId="{9D7EC585-AE40-4B1D-84DF-954400427DD9}">
      <dsp:nvSpPr>
        <dsp:cNvPr id="0" name=""/>
        <dsp:cNvSpPr/>
      </dsp:nvSpPr>
      <dsp:spPr>
        <a:xfrm>
          <a:off x="3782059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3782059" y="1930353"/>
        <a:ext cx="177414" cy="177892"/>
      </dsp:txXfrm>
    </dsp:sp>
    <dsp:sp modelId="{D1EBF1DC-FF36-4719-B230-3EF3028BA383}">
      <dsp:nvSpPr>
        <dsp:cNvPr id="0" name=""/>
        <dsp:cNvSpPr/>
      </dsp:nvSpPr>
      <dsp:spPr>
        <a:xfrm>
          <a:off x="4140714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Importer et nettoyer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Prendre son temps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Vérifier les aberrations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Comment traiter les valeurs absentes ou étranges ?</a:t>
          </a:r>
        </a:p>
      </dsp:txBody>
      <dsp:txXfrm>
        <a:off x="4187320" y="872480"/>
        <a:ext cx="1498022" cy="2293639"/>
      </dsp:txXfrm>
    </dsp:sp>
    <dsp:sp modelId="{4B651E46-3256-49C1-BB61-9F3D7D6CB925}">
      <dsp:nvSpPr>
        <dsp:cNvPr id="0" name=""/>
        <dsp:cNvSpPr/>
      </dsp:nvSpPr>
      <dsp:spPr>
        <a:xfrm>
          <a:off x="5851500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851500" y="1930353"/>
        <a:ext cx="177414" cy="177892"/>
      </dsp:txXfrm>
    </dsp:sp>
    <dsp:sp modelId="{3C90B521-BBC2-4890-BE6A-1117CA77BAE9}">
      <dsp:nvSpPr>
        <dsp:cNvPr id="0" name=""/>
        <dsp:cNvSpPr/>
      </dsp:nvSpPr>
      <dsp:spPr>
        <a:xfrm>
          <a:off x="6210155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Exploiter et visualiser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Faire simple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Faire visuel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Echanger avec le client</a:t>
          </a:r>
        </a:p>
      </dsp:txBody>
      <dsp:txXfrm>
        <a:off x="6256761" y="872480"/>
        <a:ext cx="1498022" cy="2293639"/>
      </dsp:txXfrm>
    </dsp:sp>
    <dsp:sp modelId="{E2EAA5E0-DE7F-45B9-9F9F-758CF49A483E}">
      <dsp:nvSpPr>
        <dsp:cNvPr id="0" name=""/>
        <dsp:cNvSpPr/>
      </dsp:nvSpPr>
      <dsp:spPr>
        <a:xfrm>
          <a:off x="7920941" y="1871055"/>
          <a:ext cx="253449" cy="2964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55000"/>
            <a:satMod val="130000"/>
          </a:schemeClr>
        </a:solidFill>
        <a:ln w="10000" cap="flat" cmpd="sng" algn="ctr">
          <a:noFill/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7920941" y="1930353"/>
        <a:ext cx="177414" cy="177892"/>
      </dsp:txXfrm>
    </dsp:sp>
    <dsp:sp modelId="{2D351AE1-65B5-41AB-BFA3-53EB8AA3B815}">
      <dsp:nvSpPr>
        <dsp:cNvPr id="0" name=""/>
        <dsp:cNvSpPr/>
      </dsp:nvSpPr>
      <dsp:spPr>
        <a:xfrm>
          <a:off x="8279596" y="825874"/>
          <a:ext cx="1591234" cy="2386851"/>
        </a:xfrm>
        <a:prstGeom prst="roundRect">
          <a:avLst>
            <a:gd name="adj" fmla="val 10000"/>
          </a:avLst>
        </a:prstGeom>
        <a:solidFill>
          <a:schemeClr val="accent6"/>
        </a:solidFill>
        <a:ln w="1905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/>
            <a:t>Livrer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Minimiser le besoin de support et maintenance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Faciliter l’utilisation au maximum</a:t>
          </a:r>
        </a:p>
      </dsp:txBody>
      <dsp:txXfrm>
        <a:off x="8326202" y="872480"/>
        <a:ext cx="1498022" cy="2293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90E5B-6210-4E26-9CD3-3B57068C41EA}" type="datetimeFigureOut">
              <a:rPr lang="fr-FR" smtClean="0"/>
              <a:t>17/07/2017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A5332-C6FF-45EB-97BB-ACFA966348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1048" y="5872078"/>
            <a:ext cx="2014732" cy="780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17/02/2017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394" y="6096000"/>
            <a:ext cx="1307477" cy="5063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ew3.technion.ac.il/serveng/callcenter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pierre.girardeau@coto-conseil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Formation IMIE 4A</a:t>
            </a:r>
            <a:br>
              <a:rPr lang="fr-FR" sz="6600" dirty="0"/>
            </a:br>
            <a:r>
              <a:rPr lang="fr-FR" sz="6600" dirty="0"/>
              <a:t>Business Intelligence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</a:t>
            </a:r>
            <a:r>
              <a:rPr lang="fr-FR" dirty="0" err="1"/>
              <a:t>Girardeau</a:t>
            </a:r>
            <a:r>
              <a:rPr lang="fr-FR" dirty="0"/>
              <a:t> – Consultant BI - COTO Conseil</a:t>
            </a:r>
          </a:p>
        </p:txBody>
      </p:sp>
    </p:spTree>
    <p:extLst>
      <p:ext uri="{BB962C8B-B14F-4D97-AF65-F5344CB8AC3E}">
        <p14:creationId xmlns:p14="http://schemas.microsoft.com/office/powerpoint/2010/main" val="39386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9B70293-DB56-46D7-9FCF-3EC32DB8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cumulée de probabilité (ECDF)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71D7F29-8CA9-4B87-9878-93226762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Générez 100 points avec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np.random.rand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dirty="0"/>
              <a:t>Triez-les et appelez ça </a:t>
            </a:r>
            <a:r>
              <a:rPr lang="fr-FR" dirty="0">
                <a:latin typeface="Consolas" panose="020B0609020204030204" pitchFamily="49" charset="0"/>
              </a:rPr>
              <a:t>x</a:t>
            </a:r>
            <a:r>
              <a:rPr lang="fr-FR" dirty="0"/>
              <a:t>.</a:t>
            </a:r>
          </a:p>
          <a:p>
            <a:r>
              <a:rPr lang="fr-FR" dirty="0"/>
              <a:t>Générez une liste </a:t>
            </a:r>
            <a:r>
              <a:rPr lang="fr-FR" dirty="0">
                <a:latin typeface="Consolas" panose="020B0609020204030204" pitchFamily="49" charset="0"/>
              </a:rPr>
              <a:t>y</a:t>
            </a:r>
            <a:r>
              <a:rPr lang="fr-FR" dirty="0"/>
              <a:t>, de même longueur que </a:t>
            </a:r>
            <a:r>
              <a:rPr lang="fr-FR" dirty="0">
                <a:latin typeface="Consolas" panose="020B0609020204030204" pitchFamily="49" charset="0"/>
              </a:rPr>
              <a:t>x</a:t>
            </a:r>
            <a:r>
              <a:rPr lang="fr-FR" dirty="0"/>
              <a:t>, qui s’étale de 0 à 1 de manière régulière.</a:t>
            </a:r>
          </a:p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À l’aide de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matplotlib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affichez un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scatterplot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 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(x, y)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262A5F06-E131-4475-BBD6-8D8E790CB299}"/>
              </a:ext>
            </a:extLst>
          </p:cNvPr>
          <p:cNvSpPr/>
          <p:nvPr/>
        </p:nvSpPr>
        <p:spPr>
          <a:xfrm>
            <a:off x="927339" y="3435469"/>
            <a:ext cx="431321" cy="1282461"/>
          </a:xfrm>
          <a:prstGeom prst="leftBrace">
            <a:avLst>
              <a:gd name="adj1" fmla="val 4700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8510CB-A66D-4D57-AF35-EB1942DAA4B1}"/>
              </a:ext>
            </a:extLst>
          </p:cNvPr>
          <p:cNvSpPr txBox="1"/>
          <p:nvPr/>
        </p:nvSpPr>
        <p:spPr>
          <a:xfrm rot="16200000">
            <a:off x="-1802597" y="3753533"/>
            <a:ext cx="481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Créez une fonction </a:t>
            </a:r>
            <a:r>
              <a:rPr lang="fr-FR" dirty="0" err="1">
                <a:latin typeface="Consolas" panose="020B0609020204030204" pitchFamily="49" charset="0"/>
              </a:rPr>
              <a:t>ecdf</a:t>
            </a:r>
            <a:r>
              <a:rPr lang="fr-FR" dirty="0"/>
              <a:t> qui prend une liste de points aléatoires et qui rend (x, y).</a:t>
            </a:r>
          </a:p>
        </p:txBody>
      </p:sp>
    </p:spTree>
    <p:extLst>
      <p:ext uri="{BB962C8B-B14F-4D97-AF65-F5344CB8AC3E}">
        <p14:creationId xmlns:p14="http://schemas.microsoft.com/office/powerpoint/2010/main" val="385670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55D5C-E695-4124-80B3-DEC5C85E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lois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49774-07F1-4282-8A92-8C1B8337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Réessayez tout ça avec </a:t>
            </a:r>
            <a:r>
              <a:rPr lang="fr-FR" dirty="0" err="1">
                <a:latin typeface="Consolas" panose="020B0609020204030204" pitchFamily="49" charset="0"/>
              </a:rPr>
              <a:t>np.random.randn</a:t>
            </a:r>
            <a:r>
              <a:rPr lang="fr-FR" dirty="0">
                <a:latin typeface="Consolas" panose="020B0609020204030204" pitchFamily="49" charset="0"/>
              </a:rPr>
              <a:t>()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Réessayez tout ça avec </a:t>
            </a:r>
            <a:r>
              <a:rPr lang="fr-FR" dirty="0" err="1">
                <a:latin typeface="Consolas" panose="020B0609020204030204" pitchFamily="49" charset="0"/>
              </a:rPr>
              <a:t>np.random.exponential</a:t>
            </a:r>
            <a:r>
              <a:rPr lang="fr-FR" dirty="0">
                <a:latin typeface="Consolas" panose="020B0609020204030204" pitchFamily="49" charset="0"/>
              </a:rPr>
              <a:t>()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47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A8E1B-AE0C-4B02-8E59-30E0B829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lois discrètes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F7D29-9DF9-4EAF-A5EC-D0442C44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err="1">
                <a:latin typeface="Consolas" panose="020B0609020204030204" pitchFamily="49" charset="0"/>
              </a:rPr>
              <a:t>np.random.randint</a:t>
            </a:r>
            <a:r>
              <a:rPr lang="fr-FR" dirty="0">
                <a:latin typeface="Consolas" panose="020B0609020204030204" pitchFamily="49" charset="0"/>
              </a:rPr>
              <a:t>(2, size=10)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np.random.choice</a:t>
            </a:r>
            <a:r>
              <a:rPr lang="en-US" dirty="0">
                <a:latin typeface="Consolas" panose="020B0609020204030204" pitchFamily="49" charset="0"/>
              </a:rPr>
              <a:t>(['a', 'b', 'c'], size=10)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9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3A900-2E38-48C3-8383-21A24034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statistique : package </a:t>
            </a:r>
            <a:r>
              <a:rPr lang="fr-FR" dirty="0" err="1"/>
              <a:t>seaborn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A8494-3247-4451-A02D-9E918D0B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latin typeface="Consolas" panose="020B0609020204030204" pitchFamily="49" charset="0"/>
              </a:rPr>
              <a:t>import </a:t>
            </a:r>
            <a:r>
              <a:rPr lang="fr-FR" dirty="0" err="1">
                <a:latin typeface="Consolas" panose="020B0609020204030204" pitchFamily="49" charset="0"/>
              </a:rPr>
              <a:t>seaborn</a:t>
            </a:r>
            <a:r>
              <a:rPr lang="fr-FR" dirty="0">
                <a:latin typeface="Consolas" panose="020B0609020204030204" pitchFamily="49" charset="0"/>
              </a:rPr>
              <a:t> as </a:t>
            </a:r>
            <a:r>
              <a:rPr lang="fr-FR" dirty="0" err="1">
                <a:latin typeface="Consolas" panose="020B0609020204030204" pitchFamily="49" charset="0"/>
              </a:rPr>
              <a:t>sns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sns.set</a:t>
            </a:r>
            <a:r>
              <a:rPr lang="fr-FR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sns.distplot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np.random.randn</a:t>
            </a:r>
            <a:r>
              <a:rPr lang="en-US" dirty="0">
                <a:latin typeface="Consolas" panose="020B0609020204030204" pitchFamily="49" charset="0"/>
              </a:rPr>
              <a:t>(1000))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2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3A900-2E38-48C3-8383-21A24034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statistique : package </a:t>
            </a:r>
            <a:r>
              <a:rPr lang="fr-FR" dirty="0" err="1"/>
              <a:t>seaborn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A8494-3247-4451-A02D-9E918D0B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>
                <a:latin typeface="Consolas" panose="020B0609020204030204" pitchFamily="49" charset="0"/>
              </a:rPr>
              <a:t>sns.swarmplot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np.random.randn</a:t>
            </a:r>
            <a:r>
              <a:rPr lang="en-US" dirty="0">
                <a:latin typeface="Consolas" panose="020B0609020204030204" pitchFamily="49" charset="0"/>
              </a:rPr>
              <a:t>(100))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3A900-2E38-48C3-8383-21A24034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statistique : package </a:t>
            </a:r>
            <a:r>
              <a:rPr lang="fr-FR" dirty="0" err="1"/>
              <a:t>seaborn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A8494-3247-4451-A02D-9E918D0B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>
                <a:latin typeface="Consolas" panose="020B0609020204030204" pitchFamily="49" charset="0"/>
              </a:rPr>
              <a:t>sns.violinplot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np.random.randn</a:t>
            </a:r>
            <a:r>
              <a:rPr lang="en-US" dirty="0">
                <a:latin typeface="Consolas" panose="020B0609020204030204" pitchFamily="49" charset="0"/>
              </a:rPr>
              <a:t>(100))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plt.show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8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Nouvel exemple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centre d’appels</a:t>
            </a:r>
          </a:p>
        </p:txBody>
      </p:sp>
    </p:spTree>
    <p:extLst>
      <p:ext uri="{BB962C8B-B14F-4D97-AF65-F5344CB8AC3E}">
        <p14:creationId xmlns:p14="http://schemas.microsoft.com/office/powerpoint/2010/main" val="303551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BI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25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centre d’appels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J’ai une vingtaine d’opérateurs qui répondent à des appels pour des clients.</a:t>
            </a:r>
          </a:p>
          <a:p>
            <a:r>
              <a:rPr lang="fr-FR" dirty="0"/>
              <a:t>Mes clients me paient 99cts l’appel.</a:t>
            </a:r>
          </a:p>
          <a:p>
            <a:r>
              <a:rPr lang="fr-FR" dirty="0"/>
              <a:t>Mon système logge chaque appel</a:t>
            </a:r>
          </a:p>
          <a:p>
            <a:pPr lvl="1"/>
            <a:r>
              <a:rPr lang="fr-FR" dirty="0"/>
              <a:t>Début de l’attente</a:t>
            </a:r>
          </a:p>
          <a:p>
            <a:pPr lvl="1"/>
            <a:r>
              <a:rPr lang="fr-FR" dirty="0"/>
              <a:t>Fin de l’attente</a:t>
            </a:r>
          </a:p>
          <a:p>
            <a:pPr lvl="1"/>
            <a:r>
              <a:rPr lang="fr-FR" dirty="0"/>
              <a:t>Fin de l’appel</a:t>
            </a:r>
          </a:p>
          <a:p>
            <a:pPr lvl="1"/>
            <a:r>
              <a:rPr lang="fr-FR" dirty="0"/>
              <a:t>Opérateur</a:t>
            </a:r>
          </a:p>
          <a:p>
            <a:pPr lvl="1"/>
            <a:r>
              <a:rPr lang="fr-FR" dirty="0"/>
              <a:t>Client concerné</a:t>
            </a:r>
          </a:p>
          <a:p>
            <a:r>
              <a:rPr lang="fr-FR" b="1" u="sng" dirty="0"/>
              <a:t>Que peut m’apporter la BI ?</a:t>
            </a:r>
          </a:p>
        </p:txBody>
      </p:sp>
    </p:spTree>
    <p:extLst>
      <p:ext uri="{BB962C8B-B14F-4D97-AF65-F5344CB8AC3E}">
        <p14:creationId xmlns:p14="http://schemas.microsoft.com/office/powerpoint/2010/main" val="20994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 algn="ctr">
              <a:buNone/>
            </a:pPr>
            <a:r>
              <a:rPr lang="fr-FR" dirty="0">
                <a:hlinkClick r:id="rId2"/>
              </a:rPr>
              <a:t>http://iew3.technion.ac.il/serveng/callcenterdata/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200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Qu’a-t-on appris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L’objectif de la BI : […]</a:t>
            </a:r>
          </a:p>
          <a:p>
            <a:endParaRPr lang="fr-FR" dirty="0"/>
          </a:p>
          <a:p>
            <a:r>
              <a:rPr lang="fr-FR" dirty="0"/>
              <a:t>La méthodologie : […]</a:t>
            </a:r>
          </a:p>
          <a:p>
            <a:endParaRPr lang="fr-FR" dirty="0"/>
          </a:p>
          <a:p>
            <a:r>
              <a:rPr lang="fr-FR" dirty="0"/>
              <a:t>Les outils : […]</a:t>
            </a:r>
          </a:p>
        </p:txBody>
      </p:sp>
    </p:spTree>
    <p:extLst>
      <p:ext uri="{BB962C8B-B14F-4D97-AF65-F5344CB8AC3E}">
        <p14:creationId xmlns:p14="http://schemas.microsoft.com/office/powerpoint/2010/main" val="76087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9C610-5EF6-49F5-A9DB-9AE471D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sait-on à 12h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B865E-4766-4138-8E2B-4E51D808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On a un PDF qui explique les champs de colonne</a:t>
            </a:r>
          </a:p>
          <a:p>
            <a:r>
              <a:rPr lang="fr-FR" dirty="0"/>
              <a:t>31000 appels en janvier</a:t>
            </a:r>
          </a:p>
          <a:p>
            <a:r>
              <a:rPr lang="fr-FR" dirty="0"/>
              <a:t>Données globalement bien renseignées</a:t>
            </a:r>
          </a:p>
          <a:p>
            <a:r>
              <a:rPr lang="fr-FR" dirty="0"/>
              <a:t>33 aberrations sur </a:t>
            </a:r>
            <a:r>
              <a:rPr lang="fr-FR" dirty="0" err="1"/>
              <a:t>vru_time</a:t>
            </a:r>
            <a:r>
              <a:rPr lang="fr-FR" dirty="0"/>
              <a:t> négatives (sur 31000 entrées) </a:t>
            </a:r>
            <a:r>
              <a:rPr lang="fr-FR" dirty="0">
                <a:sym typeface="Wingdings" panose="05000000000000000000" pitchFamily="2" charset="2"/>
              </a:rPr>
              <a:t> on vire</a:t>
            </a:r>
          </a:p>
          <a:p>
            <a:r>
              <a:rPr lang="fr-FR" dirty="0">
                <a:sym typeface="Wingdings" panose="05000000000000000000" pitchFamily="2" charset="2"/>
              </a:rPr>
              <a:t>Les dates sont au format YYMMDD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4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9C610-5EF6-49F5-A9DB-9AE471D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sait-on à 14h20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B865E-4766-4138-8E2B-4E51D808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On a quelques lignes mal formatées (en juillet, août, etc.). Il y a un décalage des colonnes. Peu de lignes </a:t>
            </a:r>
            <a:r>
              <a:rPr lang="fr-FR" dirty="0">
                <a:sym typeface="Wingdings" panose="05000000000000000000" pitchFamily="2" charset="2"/>
              </a:rPr>
              <a:t> on les vire.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À cause d’un bug informatique, 76000 </a:t>
            </a:r>
            <a:r>
              <a:rPr lang="fr-FR" dirty="0" err="1">
                <a:sym typeface="Wingdings" panose="05000000000000000000" pitchFamily="2" charset="2"/>
              </a:rPr>
              <a:t>customer_id</a:t>
            </a:r>
            <a:r>
              <a:rPr lang="fr-FR" dirty="0">
                <a:sym typeface="Wingdings" panose="05000000000000000000" pitchFamily="2" charset="2"/>
              </a:rPr>
              <a:t> n’ont pas été renseignés (soit plus de deux mois d’appels).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37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9C610-5EF6-49F5-A9DB-9AE471D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sait-on à 15h00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2B865E-4766-4138-8E2B-4E51D808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Le bug informatique représente 73% des potentiels prospects (ceux avec </a:t>
            </a:r>
            <a:r>
              <a:rPr lang="fr-FR" dirty="0" err="1"/>
              <a:t>customer_id</a:t>
            </a:r>
            <a:r>
              <a:rPr lang="fr-FR"/>
              <a:t>=0) </a:t>
            </a:r>
            <a:r>
              <a:rPr lang="fr-FR" dirty="0"/>
              <a:t>: on ne sait pas si ce sont des prospects ou des clients.</a:t>
            </a:r>
          </a:p>
          <a:p>
            <a:r>
              <a:rPr lang="fr-FR" dirty="0"/>
              <a:t>Pour créer un identifiant unique : </a:t>
            </a:r>
            <a:r>
              <a:rPr lang="fr-FR" dirty="0" err="1"/>
              <a:t>callid</a:t>
            </a:r>
            <a:r>
              <a:rPr lang="fr-FR" dirty="0"/>
              <a:t>, </a:t>
            </a:r>
            <a:r>
              <a:rPr lang="fr-FR" dirty="0" err="1"/>
              <a:t>lineid</a:t>
            </a:r>
            <a:r>
              <a:rPr lang="fr-FR" dirty="0"/>
              <a:t> et </a:t>
            </a:r>
            <a:r>
              <a:rPr lang="fr-FR" dirty="0" err="1"/>
              <a:t>vru+line</a:t>
            </a:r>
            <a:r>
              <a:rPr lang="fr-FR" dirty="0"/>
              <a:t>.</a:t>
            </a:r>
          </a:p>
          <a:p>
            <a:r>
              <a:rPr lang="fr-FR" dirty="0"/>
              <a:t>Appels : moins le weekend que la semaine</a:t>
            </a:r>
          </a:p>
          <a:p>
            <a:r>
              <a:rPr lang="fr-FR" dirty="0"/>
              <a:t>Appels : 300 les jours de weekend et 1500 les jours de semaine.</a:t>
            </a:r>
          </a:p>
        </p:txBody>
      </p:sp>
    </p:spTree>
    <p:extLst>
      <p:ext uri="{BB962C8B-B14F-4D97-AF65-F5344CB8AC3E}">
        <p14:creationId xmlns:p14="http://schemas.microsoft.com/office/powerpoint/2010/main" val="280184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 algn="ctr">
              <a:buNone/>
            </a:pP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/>
              </a:rPr>
              <a:t>pierre.girardeau@coto-conseil.fr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7561" y="3771585"/>
            <a:ext cx="610230" cy="6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3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85CBC-14F3-45FF-B230-0FEBCFF8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stats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368DC6-9DB0-4725-8655-8BBDFBC48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Avec les package </a:t>
            </a:r>
            <a:r>
              <a:rPr lang="fr-FR" dirty="0" err="1">
                <a:latin typeface="Consolas" panose="020B0609020204030204" pitchFamily="49" charset="0"/>
              </a:rPr>
              <a:t>numpy</a:t>
            </a:r>
            <a:r>
              <a:rPr lang="fr-FR" dirty="0"/>
              <a:t>, </a:t>
            </a:r>
            <a:r>
              <a:rPr lang="fr-FR" dirty="0" err="1">
                <a:latin typeface="Consolas" panose="020B0609020204030204" pitchFamily="49" charset="0"/>
              </a:rPr>
              <a:t>matplotlib</a:t>
            </a:r>
            <a:r>
              <a:rPr lang="fr-FR" dirty="0"/>
              <a:t> et </a:t>
            </a:r>
            <a:r>
              <a:rPr lang="fr-FR" dirty="0" err="1">
                <a:latin typeface="Consolas" panose="020B0609020204030204" pitchFamily="49" charset="0"/>
              </a:rPr>
              <a:t>seaborn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4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C4A9A27-C1CA-4A4C-98A1-7612EC54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D8CE6E9-CC7A-44E7-B20E-C56C494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>
                <a:latin typeface="Consolas" panose="020B0609020204030204" pitchFamily="49" charset="0"/>
              </a:rPr>
              <a:t>import </a:t>
            </a:r>
            <a:r>
              <a:rPr lang="fr-FR" dirty="0" err="1">
                <a:latin typeface="Consolas" panose="020B0609020204030204" pitchFamily="49" charset="0"/>
              </a:rPr>
              <a:t>numpy</a:t>
            </a:r>
            <a:r>
              <a:rPr lang="fr-FR" dirty="0">
                <a:latin typeface="Consolas" panose="020B0609020204030204" pitchFamily="49" charset="0"/>
              </a:rPr>
              <a:t> as </a:t>
            </a:r>
            <a:r>
              <a:rPr lang="fr-FR" dirty="0" err="1">
                <a:latin typeface="Consolas" panose="020B0609020204030204" pitchFamily="49" charset="0"/>
              </a:rPr>
              <a:t>np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/>
              <a:t>Essayez </a:t>
            </a:r>
            <a:r>
              <a:rPr lang="fr-FR" dirty="0" err="1">
                <a:latin typeface="Consolas" panose="020B0609020204030204" pitchFamily="49" charset="0"/>
              </a:rPr>
              <a:t>np.random.rand</a:t>
            </a:r>
            <a:r>
              <a:rPr lang="fr-FR" dirty="0">
                <a:latin typeface="Consolas" panose="020B0609020204030204" pitchFamily="49" charset="0"/>
              </a:rPr>
              <a:t>()</a:t>
            </a:r>
          </a:p>
          <a:p>
            <a:r>
              <a:rPr lang="fr-FR" dirty="0"/>
              <a:t>Essayez à nouveau</a:t>
            </a:r>
          </a:p>
        </p:txBody>
      </p:sp>
    </p:spTree>
    <p:extLst>
      <p:ext uri="{BB962C8B-B14F-4D97-AF65-F5344CB8AC3E}">
        <p14:creationId xmlns:p14="http://schemas.microsoft.com/office/powerpoint/2010/main" val="3103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C4A9A27-C1CA-4A4C-98A1-7612EC54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D8CE6E9-CC7A-44E7-B20E-C56C494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Essayez </a:t>
            </a:r>
            <a:r>
              <a:rPr lang="fr-FR" dirty="0" err="1"/>
              <a:t>np.random.rand</a:t>
            </a:r>
            <a:r>
              <a:rPr lang="fr-FR" dirty="0"/>
              <a:t>(un entier)</a:t>
            </a:r>
          </a:p>
          <a:p>
            <a:r>
              <a:rPr lang="fr-FR" dirty="0"/>
              <a:t>Essayez à nouveau</a:t>
            </a:r>
          </a:p>
          <a:p>
            <a:endParaRPr lang="fr-FR" dirty="0"/>
          </a:p>
          <a:p>
            <a:r>
              <a:rPr lang="fr-FR" dirty="0"/>
              <a:t>Essayez </a:t>
            </a:r>
            <a:r>
              <a:rPr lang="fr-FR" dirty="0" err="1"/>
              <a:t>np.random.seed</a:t>
            </a:r>
            <a:r>
              <a:rPr lang="fr-FR" dirty="0"/>
              <a:t>(42) puis </a:t>
            </a:r>
            <a:r>
              <a:rPr lang="fr-FR" dirty="0" err="1"/>
              <a:t>np.random.rand</a:t>
            </a:r>
            <a:r>
              <a:rPr lang="fr-FR" dirty="0"/>
              <a:t>(un entier)</a:t>
            </a:r>
          </a:p>
          <a:p>
            <a:r>
              <a:rPr lang="fr-FR" dirty="0"/>
              <a:t>Essayez à nouveau</a:t>
            </a:r>
          </a:p>
        </p:txBody>
      </p:sp>
    </p:spTree>
    <p:extLst>
      <p:ext uri="{BB962C8B-B14F-4D97-AF65-F5344CB8AC3E}">
        <p14:creationId xmlns:p14="http://schemas.microsoft.com/office/powerpoint/2010/main" val="90981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C4A9A27-C1CA-4A4C-98A1-7612EC54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D8CE6E9-CC7A-44E7-B20E-C56C494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Essayez </a:t>
            </a:r>
            <a:r>
              <a:rPr lang="fr-FR" dirty="0" err="1">
                <a:latin typeface="Consolas" panose="020B0609020204030204" pitchFamily="49" charset="0"/>
              </a:rPr>
              <a:t>np.random.rand</a:t>
            </a:r>
            <a:r>
              <a:rPr lang="fr-FR" dirty="0">
                <a:latin typeface="Consolas" panose="020B0609020204030204" pitchFamily="49" charset="0"/>
              </a:rPr>
              <a:t>(un entier, un autre entier)</a:t>
            </a:r>
          </a:p>
        </p:txBody>
      </p:sp>
    </p:spTree>
    <p:extLst>
      <p:ext uri="{BB962C8B-B14F-4D97-AF65-F5344CB8AC3E}">
        <p14:creationId xmlns:p14="http://schemas.microsoft.com/office/powerpoint/2010/main" val="137115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4FF35-3A93-4CEA-9671-BF4E1CB9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6EBB0-3506-4897-A4DD-F3B02708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Avez-vous deviné la distribution des points ?</a:t>
            </a:r>
          </a:p>
          <a:p>
            <a:r>
              <a:rPr lang="fr-FR" dirty="0"/>
              <a:t>Générez 100 points et comptez combien sont entre 0 et 0.1, puis combien entre 0.1 et 0.2, etc.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Vous pouvez utiliser </a:t>
            </a:r>
            <a:r>
              <a:rPr lang="pt-BR" dirty="0">
                <a:latin typeface="Consolas" panose="020B0609020204030204" pitchFamily="49" charset="0"/>
              </a:rPr>
              <a:t>np.linspace(0, 1, num=11)</a:t>
            </a:r>
            <a:r>
              <a:rPr lang="pt-BR" dirty="0"/>
              <a:t> pour générer les points </a:t>
            </a:r>
            <a:r>
              <a:rPr lang="pt-BR" dirty="0">
                <a:latin typeface="Consolas" panose="020B0609020204030204" pitchFamily="49" charset="0"/>
              </a:rPr>
              <a:t>[0, 0.1, ..., 1]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9195D-715A-46D9-B65C-DCD2E907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FBCCB-D050-431A-88E2-8CC1263B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À l’aide de </a:t>
            </a:r>
            <a:r>
              <a:rPr lang="fr-FR" dirty="0" err="1">
                <a:latin typeface="Consolas" panose="020B0609020204030204" pitchFamily="49" charset="0"/>
              </a:rPr>
              <a:t>plt.hist</a:t>
            </a:r>
            <a:r>
              <a:rPr lang="fr-FR" dirty="0">
                <a:latin typeface="Consolas" panose="020B0609020204030204" pitchFamily="49" charset="0"/>
              </a:rPr>
              <a:t>()</a:t>
            </a:r>
            <a:r>
              <a:rPr lang="fr-FR" dirty="0"/>
              <a:t>, faites la même chose.</a:t>
            </a:r>
          </a:p>
          <a:p>
            <a:endParaRPr lang="fr-FR" dirty="0"/>
          </a:p>
          <a:p>
            <a:r>
              <a:rPr lang="fr-FR" dirty="0"/>
              <a:t>Rappel : import </a:t>
            </a:r>
            <a:r>
              <a:rPr lang="fr-FR" dirty="0" err="1">
                <a:latin typeface="Consolas" panose="020B0609020204030204" pitchFamily="49" charset="0"/>
              </a:rPr>
              <a:t>matplotlib.pyplot</a:t>
            </a:r>
            <a:r>
              <a:rPr lang="fr-FR" dirty="0">
                <a:latin typeface="Consolas" panose="020B0609020204030204" pitchFamily="49" charset="0"/>
              </a:rPr>
              <a:t> as </a:t>
            </a:r>
            <a:r>
              <a:rPr lang="fr-FR" dirty="0" err="1">
                <a:latin typeface="Consolas" panose="020B0609020204030204" pitchFamily="49" charset="0"/>
              </a:rPr>
              <a:t>plt</a:t>
            </a:r>
            <a:r>
              <a:rPr lang="fr-FR" dirty="0"/>
              <a:t>.</a:t>
            </a:r>
          </a:p>
          <a:p>
            <a:r>
              <a:rPr lang="fr-FR" dirty="0"/>
              <a:t>Rappel : l’aide est accessible via </a:t>
            </a:r>
            <a:r>
              <a:rPr lang="fr-FR" dirty="0">
                <a:latin typeface="Consolas" panose="020B0609020204030204" pitchFamily="49" charset="0"/>
              </a:rPr>
              <a:t>help(</a:t>
            </a:r>
            <a:r>
              <a:rPr lang="fr-FR" dirty="0" err="1">
                <a:latin typeface="Consolas" panose="020B0609020204030204" pitchFamily="49" charset="0"/>
              </a:rPr>
              <a:t>plt.hist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5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9B70293-DB56-46D7-9FCF-3EC32DB8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cumulée de probabilité (ECDF)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71D7F29-8CA9-4B87-9878-93226762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Générez 100 points avec </a:t>
            </a:r>
            <a:r>
              <a:rPr lang="fr-FR" dirty="0" err="1">
                <a:latin typeface="Consolas" panose="020B0609020204030204" pitchFamily="49" charset="0"/>
              </a:rPr>
              <a:t>np.random.rand</a:t>
            </a:r>
            <a:r>
              <a:rPr lang="fr-FR" dirty="0">
                <a:latin typeface="Consolas" panose="020B0609020204030204" pitchFamily="49" charset="0"/>
              </a:rPr>
              <a:t>()</a:t>
            </a:r>
          </a:p>
          <a:p>
            <a:r>
              <a:rPr lang="fr-FR" dirty="0"/>
              <a:t>Triez-les et appelez ça </a:t>
            </a:r>
            <a:r>
              <a:rPr lang="fr-FR" dirty="0">
                <a:latin typeface="Consolas" panose="020B0609020204030204" pitchFamily="49" charset="0"/>
              </a:rPr>
              <a:t>x</a:t>
            </a:r>
            <a:r>
              <a:rPr lang="fr-FR" dirty="0"/>
              <a:t>.</a:t>
            </a:r>
          </a:p>
          <a:p>
            <a:r>
              <a:rPr lang="fr-FR" dirty="0"/>
              <a:t>Générez une liste </a:t>
            </a:r>
            <a:r>
              <a:rPr lang="fr-FR" dirty="0">
                <a:latin typeface="Consolas" panose="020B0609020204030204" pitchFamily="49" charset="0"/>
              </a:rPr>
              <a:t>y</a:t>
            </a:r>
            <a:r>
              <a:rPr lang="fr-FR" dirty="0"/>
              <a:t>, de même longueur que </a:t>
            </a:r>
            <a:r>
              <a:rPr lang="fr-FR" dirty="0">
                <a:latin typeface="Consolas" panose="020B0609020204030204" pitchFamily="49" charset="0"/>
              </a:rPr>
              <a:t>x</a:t>
            </a:r>
            <a:r>
              <a:rPr lang="fr-FR" dirty="0"/>
              <a:t>, qui s’étale de 0 à 1 de manière régulière.</a:t>
            </a:r>
          </a:p>
          <a:p>
            <a:r>
              <a:rPr lang="fr-FR" dirty="0"/>
              <a:t>À l’aide de </a:t>
            </a:r>
            <a:r>
              <a:rPr lang="fr-FR" dirty="0" err="1">
                <a:latin typeface="Consolas" panose="020B0609020204030204" pitchFamily="49" charset="0"/>
              </a:rPr>
              <a:t>matplotlib</a:t>
            </a:r>
            <a:r>
              <a:rPr lang="fr-FR" dirty="0"/>
              <a:t>, affichez un </a:t>
            </a:r>
            <a:r>
              <a:rPr lang="fr-FR" dirty="0" err="1"/>
              <a:t>scatterplot</a:t>
            </a:r>
            <a:r>
              <a:rPr lang="fr-FR" dirty="0"/>
              <a:t> de </a:t>
            </a:r>
            <a:r>
              <a:rPr lang="fr-FR" dirty="0">
                <a:latin typeface="Consolas" panose="020B0609020204030204" pitchFamily="49" charset="0"/>
              </a:rPr>
              <a:t>(x, y)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337447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2DB3A2"/>
      </a:accent1>
      <a:accent2>
        <a:srgbClr val="E8465A"/>
      </a:accent2>
      <a:accent3>
        <a:srgbClr val="6C131D"/>
      </a:accent3>
      <a:accent4>
        <a:srgbClr val="9ED4D4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8018</TotalTime>
  <Words>787</Words>
  <Application>Microsoft Office PowerPoint</Application>
  <PresentationFormat>Grand écran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Calibri</vt:lpstr>
      <vt:lpstr>Consolas</vt:lpstr>
      <vt:lpstr>Corbel</vt:lpstr>
      <vt:lpstr>Trebuchet MS</vt:lpstr>
      <vt:lpstr>Wingdings</vt:lpstr>
      <vt:lpstr>Base</vt:lpstr>
      <vt:lpstr>Formation IMIE 4A Business Intelligence</vt:lpstr>
      <vt:lpstr>Qu’a-t-on appris ?</vt:lpstr>
      <vt:lpstr>Un peu de stats</vt:lpstr>
      <vt:lpstr>Package numpy</vt:lpstr>
      <vt:lpstr>Package numpy</vt:lpstr>
      <vt:lpstr>Package numpy</vt:lpstr>
      <vt:lpstr>Distribution de probabilité</vt:lpstr>
      <vt:lpstr>Distribution de probabilité</vt:lpstr>
      <vt:lpstr>Distribution cumulée de probabilité (ECDF)</vt:lpstr>
      <vt:lpstr>Distribution cumulée de probabilité (ECDF)</vt:lpstr>
      <vt:lpstr>Autres lois de probabilité</vt:lpstr>
      <vt:lpstr>Les lois discrètes</vt:lpstr>
      <vt:lpstr>Affichage statistique : package seaborn</vt:lpstr>
      <vt:lpstr>Affichage statistique : package seaborn</vt:lpstr>
      <vt:lpstr>Affichage statistique : package seaborn</vt:lpstr>
      <vt:lpstr>Nouvel exemple</vt:lpstr>
      <vt:lpstr>Méthodologie BI</vt:lpstr>
      <vt:lpstr>Le centre d’appels</vt:lpstr>
      <vt:lpstr>Données</vt:lpstr>
      <vt:lpstr>Que sait-on à 12h ?</vt:lpstr>
      <vt:lpstr>Que sait-on à 14h20 ?</vt:lpstr>
      <vt:lpstr>Que sait-on à 15h00 ?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Girardeau Pierre</dc:creator>
  <cp:lastModifiedBy>GIRARDEAU Pierre</cp:lastModifiedBy>
  <cp:revision>158</cp:revision>
  <dcterms:created xsi:type="dcterms:W3CDTF">2017-02-17T08:07:27Z</dcterms:created>
  <dcterms:modified xsi:type="dcterms:W3CDTF">2017-07-17T09:51:09Z</dcterms:modified>
</cp:coreProperties>
</file>