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4" r:id="rId2"/>
    <p:sldId id="257" r:id="rId3"/>
    <p:sldId id="279" r:id="rId4"/>
    <p:sldId id="296" r:id="rId5"/>
    <p:sldId id="258" r:id="rId6"/>
    <p:sldId id="262" r:id="rId7"/>
    <p:sldId id="266" r:id="rId8"/>
    <p:sldId id="297" r:id="rId9"/>
    <p:sldId id="298" r:id="rId10"/>
    <p:sldId id="281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80" r:id="rId24"/>
    <p:sldId id="261" r:id="rId25"/>
    <p:sldId id="265" r:id="rId26"/>
    <p:sldId id="267" r:id="rId27"/>
    <p:sldId id="278" r:id="rId28"/>
    <p:sldId id="299" r:id="rId29"/>
    <p:sldId id="300" r:id="rId30"/>
    <p:sldId id="301" r:id="rId31"/>
    <p:sldId id="282" r:id="rId32"/>
    <p:sldId id="302" r:id="rId33"/>
    <p:sldId id="303" r:id="rId34"/>
    <p:sldId id="304" r:id="rId35"/>
    <p:sldId id="319" r:id="rId36"/>
    <p:sldId id="308" r:id="rId37"/>
    <p:sldId id="314" r:id="rId38"/>
    <p:sldId id="305" r:id="rId39"/>
    <p:sldId id="311" r:id="rId40"/>
    <p:sldId id="307" r:id="rId41"/>
    <p:sldId id="309" r:id="rId42"/>
    <p:sldId id="310" r:id="rId43"/>
    <p:sldId id="312" r:id="rId44"/>
    <p:sldId id="318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FSJC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342D3-E434-41BB-8EF1-88E2F3926119}" v="1" dt="2019-11-22T19:08:48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CB7B-4836-418C-8AB0-2C5770E8BD69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6E9C-155B-4382-9143-71AD903F7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A41D19-3DDC-492C-95FC-A532DA786481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04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9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2A0B-9156-479D-A70A-37BE351CAF96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C7C0-EB31-448B-AA19-2AA2E9B64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000"/>
              <a:t>Engenharia de Software</a:t>
            </a:r>
            <a:br>
              <a:rPr lang="pt-BR" sz="5000"/>
            </a:br>
            <a:r>
              <a:rPr lang="pt-BR" sz="5000"/>
              <a:t>Ciclo de vida “Antenas”</a:t>
            </a:r>
            <a:br>
              <a:rPr lang="pt-BR" sz="5000"/>
            </a:br>
            <a:endParaRPr lang="pt-BR" sz="5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1900"/>
              <a:t>Alex Costa Pinto</a:t>
            </a:r>
          </a:p>
          <a:p>
            <a:pPr algn="l"/>
            <a:r>
              <a:rPr lang="pt-BR" sz="1900"/>
              <a:t>Felipe Nicoletti Reis Armário</a:t>
            </a:r>
          </a:p>
          <a:p>
            <a:pPr algn="l"/>
            <a:r>
              <a:rPr lang="pt-BR" sz="1900"/>
              <a:t>Gabriel Fernandes Giraud</a:t>
            </a:r>
          </a:p>
        </p:txBody>
      </p:sp>
    </p:spTree>
    <p:extLst>
      <p:ext uri="{BB962C8B-B14F-4D97-AF65-F5344CB8AC3E}">
        <p14:creationId xmlns:p14="http://schemas.microsoft.com/office/powerpoint/2010/main" val="54988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Caso de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5D0BD5-6606-4DCE-9E18-97155BD8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29" y="869870"/>
            <a:ext cx="8390593" cy="51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aluno entrar no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A5A20-967A-4C3E-94DD-FFA50896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51" y="961812"/>
            <a:ext cx="595889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projeto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112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consultar projetos</a:t>
            </a:r>
          </a:p>
        </p:txBody>
      </p:sp>
    </p:spTree>
    <p:extLst>
      <p:ext uri="{BB962C8B-B14F-4D97-AF65-F5344CB8AC3E}">
        <p14:creationId xmlns:p14="http://schemas.microsoft.com/office/powerpoint/2010/main" val="138365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alterar o projeto</a:t>
            </a:r>
          </a:p>
        </p:txBody>
      </p:sp>
    </p:spTree>
    <p:extLst>
      <p:ext uri="{BB962C8B-B14F-4D97-AF65-F5344CB8AC3E}">
        <p14:creationId xmlns:p14="http://schemas.microsoft.com/office/powerpoint/2010/main" val="186023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105659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290340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281886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167941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0420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requisitos?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são as </a:t>
            </a:r>
            <a:r>
              <a:rPr lang="en-US" sz="2000" b="1">
                <a:solidFill>
                  <a:srgbClr val="FFFFFF"/>
                </a:solidFill>
              </a:rPr>
              <a:t>necessidades</a:t>
            </a:r>
            <a:r>
              <a:rPr lang="en-US" sz="2000">
                <a:solidFill>
                  <a:srgbClr val="FFFFFF"/>
                </a:solidFill>
              </a:rPr>
              <a:t> do cliente!</a:t>
            </a:r>
          </a:p>
          <a:p>
            <a:pPr lvl="0">
              <a:buSzPct val="45000"/>
            </a:pPr>
            <a:r>
              <a:rPr lang="en-US" sz="2000">
                <a:solidFill>
                  <a:srgbClr val="FFFFFF"/>
                </a:solidFill>
              </a:rPr>
              <a:t>Os requisitos de um software são divididos em 2 categorias: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Funcionais: são as tarefas, as funcionalidades de um sistema – eles são descritos na forma de verbos no infinitivo, pois são ações que os usuários executam em um software (ex: sacar dinheiro, buscar um livro, comprar um produto e etc)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45000"/>
            </a:pPr>
            <a:r>
              <a:rPr lang="en-US" sz="2000">
                <a:solidFill>
                  <a:srgbClr val="FFFFFF"/>
                </a:solidFill>
              </a:rPr>
              <a:t>Requisitos Não Funcionais: são as </a:t>
            </a:r>
            <a:r>
              <a:rPr lang="en-US" sz="2000" u="sng">
                <a:solidFill>
                  <a:srgbClr val="FFFFFF"/>
                </a:solidFill>
              </a:rPr>
              <a:t>qualidades</a:t>
            </a:r>
            <a:r>
              <a:rPr lang="en-US" sz="2000">
                <a:solidFill>
                  <a:srgbClr val="FFFFFF"/>
                </a:solidFill>
              </a:rPr>
              <a:t> que um sistema precisa possuir para atender adequadamente as necessidades do usuário – eles são descritos na forma de adjetivos (ex. Usabilidade, segurança, desempenho e etc)</a:t>
            </a:r>
          </a:p>
        </p:txBody>
      </p:sp>
    </p:spTree>
    <p:extLst>
      <p:ext uri="{BB962C8B-B14F-4D97-AF65-F5344CB8AC3E}">
        <p14:creationId xmlns:p14="http://schemas.microsoft.com/office/powerpoint/2010/main" val="416248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99630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385716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Diagrama de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 para cadastrar no sistema</a:t>
            </a:r>
          </a:p>
        </p:txBody>
      </p:sp>
    </p:spTree>
    <p:extLst>
      <p:ext uri="{BB962C8B-B14F-4D97-AF65-F5344CB8AC3E}">
        <p14:creationId xmlns:p14="http://schemas.microsoft.com/office/powerpoint/2010/main" val="406780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Não Funcionais</a:t>
            </a:r>
            <a:br>
              <a:rPr lang="pt-BR" sz="5400"/>
            </a:br>
            <a:r>
              <a:rPr lang="pt-BR" sz="5400"/>
              <a:t>“Usabilidade”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74265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98027" y="1124744"/>
            <a:ext cx="43959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ACESSO À PLATAFORMA.</a:t>
            </a:r>
          </a:p>
          <a:p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571020"/>
            <a:ext cx="8550695" cy="466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1" y="1760665"/>
            <a:ext cx="3071155" cy="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7392144" y="2273928"/>
            <a:ext cx="576064" cy="57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680176" y="2852936"/>
            <a:ext cx="100811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92" y="6265733"/>
            <a:ext cx="3105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5694387"/>
            <a:ext cx="110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7968208" y="4797152"/>
            <a:ext cx="112851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532466" y="5694387"/>
            <a:ext cx="1116707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3076" idx="3"/>
          </p:cNvCxnSpPr>
          <p:nvPr/>
        </p:nvCxnSpPr>
        <p:spPr>
          <a:xfrm flipV="1">
            <a:off x="7603442" y="5877274"/>
            <a:ext cx="1228862" cy="593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076" idx="3"/>
          </p:cNvCxnSpPr>
          <p:nvPr/>
        </p:nvCxnSpPr>
        <p:spPr>
          <a:xfrm>
            <a:off x="7603442" y="6470521"/>
            <a:ext cx="1084846" cy="385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5937026" y="4653136"/>
            <a:ext cx="302990" cy="1563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6240017" y="3212976"/>
            <a:ext cx="311441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36" y="772320"/>
            <a:ext cx="2352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Conector de seta reta 60"/>
          <p:cNvCxnSpPr/>
          <p:nvPr/>
        </p:nvCxnSpPr>
        <p:spPr>
          <a:xfrm>
            <a:off x="9361140" y="1181656"/>
            <a:ext cx="576064" cy="735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91" y="2277101"/>
            <a:ext cx="2628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Conector de seta reta 63"/>
          <p:cNvCxnSpPr/>
          <p:nvPr/>
        </p:nvCxnSpPr>
        <p:spPr>
          <a:xfrm>
            <a:off x="4858442" y="2791452"/>
            <a:ext cx="1885631" cy="637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10" y="4324225"/>
            <a:ext cx="209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ector de seta reta 72"/>
          <p:cNvCxnSpPr>
            <a:stCxn id="3080" idx="3"/>
          </p:cNvCxnSpPr>
          <p:nvPr/>
        </p:nvCxnSpPr>
        <p:spPr>
          <a:xfrm flipH="1">
            <a:off x="10151678" y="4471862"/>
            <a:ext cx="288032" cy="435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3080" idx="3"/>
          </p:cNvCxnSpPr>
          <p:nvPr/>
        </p:nvCxnSpPr>
        <p:spPr>
          <a:xfrm flipH="1">
            <a:off x="10151678" y="4471863"/>
            <a:ext cx="288032" cy="773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1" idx="2"/>
            <a:endCxn id="3077" idx="0"/>
          </p:cNvCxnSpPr>
          <p:nvPr/>
        </p:nvCxnSpPr>
        <p:spPr>
          <a:xfrm>
            <a:off x="8532466" y="5445225"/>
            <a:ext cx="564257" cy="249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6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Empresário.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24000" y="581569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rgbClr val="1092FC"/>
                </a:solidFill>
                <a:latin typeface="+mn-lt"/>
                <a:ea typeface="+mn-ea"/>
                <a:cs typeface="+mn-cs"/>
              </a:rPr>
              <a:t>CADASTRO DE PROJETO.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1092F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920" y="307731"/>
            <a:ext cx="1018506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13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19536" y="332656"/>
            <a:ext cx="8229600" cy="794352"/>
          </a:xfrm>
        </p:spPr>
        <p:txBody>
          <a:bodyPr anchor="t">
            <a:normAutofit/>
          </a:bodyPr>
          <a:lstStyle/>
          <a:p>
            <a:pPr algn="ctr"/>
            <a:r>
              <a:rPr lang="pt-BR" sz="4900" b="1" i="1" dirty="0">
                <a:latin typeface="Arial" panose="020B0604020202020204" pitchFamily="34" charset="0"/>
                <a:cs typeface="Arial" panose="020B0604020202020204" pitchFamily="34" charset="0"/>
              </a:rPr>
              <a:t>Empresário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69143" y="1268760"/>
            <a:ext cx="45282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CONSULTA DE PROJETOS.</a:t>
            </a:r>
          </a:p>
          <a:p>
            <a:endParaRPr lang="pt-BR" sz="2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7" y="1916832"/>
            <a:ext cx="8491329" cy="45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40" y="4725144"/>
            <a:ext cx="1558380" cy="73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H="1">
            <a:off x="2999657" y="4502737"/>
            <a:ext cx="288033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alternativo 8"/>
          <p:cNvSpPr/>
          <p:nvPr/>
        </p:nvSpPr>
        <p:spPr>
          <a:xfrm>
            <a:off x="1524000" y="4725144"/>
            <a:ext cx="1545920" cy="73818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95" y="5463324"/>
            <a:ext cx="2838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2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Marcar Reunião (CADI)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F032E3-150C-4A98-9359-B7943D44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7" y="2509911"/>
            <a:ext cx="846060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6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(CADI)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0359B0-7A1D-4652-A65A-38D5F4242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81" y="2509911"/>
            <a:ext cx="864353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Entrada em um Projeto(Aluno)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79FCBE-A64B-4B22-BB50-6728FC72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" b="29258"/>
          <a:stretch/>
        </p:blipFill>
        <p:spPr>
          <a:xfrm>
            <a:off x="320255" y="2509911"/>
            <a:ext cx="114963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Requisitos Funcionais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198217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6D680FE-4448-4DC5-BB45-A068961C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1" y="2509911"/>
            <a:ext cx="82002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Projetos(Aluno)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2266D6C-DAB4-45B3-A2AD-1EB75B49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4" y="2509911"/>
            <a:ext cx="8076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Entrega(Aluno)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554438-66FC-424D-9B9B-9B01CB62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8" y="2509911"/>
            <a:ext cx="815844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7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E05BF-177B-456B-8830-45B68A02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Projetos (Professor)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6ABC297-9C06-4C83-A386-F02F5B3D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34" y="2509911"/>
            <a:ext cx="8076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409499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60837" y="914400"/>
            <a:ext cx="3657600" cy="2887579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rgbClr val="FFFFFF"/>
                </a:solidFill>
              </a:rPr>
              <a:t>Diagrama de Classe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0837" y="4170501"/>
            <a:ext cx="3657600" cy="1525597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“Antenas”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B408B-F353-4EB4-8C07-607D09AC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836129"/>
            <a:ext cx="6553545" cy="519368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7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Antenas</a:t>
            </a: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AC6AED-A9D5-4105-A234-D377CBB8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03" y="321733"/>
            <a:ext cx="2902410" cy="3259667"/>
          </a:xfrm>
          <a:prstGeom prst="rect">
            <a:avLst/>
          </a:prstGeom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7B23421-0919-4A5D-A69A-E1781AE0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0" y="476250"/>
            <a:ext cx="3961664" cy="574613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82C940D-6271-46FE-B475-BBDB52C40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" t="3047" r="4368" b="2367"/>
          <a:stretch/>
        </p:blipFill>
        <p:spPr>
          <a:xfrm>
            <a:off x="9029366" y="3687394"/>
            <a:ext cx="2845000" cy="2956660"/>
          </a:xfrm>
          <a:prstGeom prst="rect">
            <a:avLst/>
          </a:prstGeom>
        </p:spPr>
      </p:pic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90BFE21-41AD-406A-A6A1-6B96AFEA4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546" y="515590"/>
            <a:ext cx="3332614" cy="8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4314AC-224B-489B-99BB-C82300DC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3" y="628650"/>
            <a:ext cx="2697432" cy="544936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47F859-C29B-4C27-8348-73BA8DFD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40" y="628649"/>
            <a:ext cx="2672895" cy="2639484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BA61D95-6FEE-4E9F-8802-E7BBBFB1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289" y="628649"/>
            <a:ext cx="2111587" cy="2639484"/>
          </a:xfrm>
          <a:prstGeom prst="rect">
            <a:avLst/>
          </a:prstGeom>
        </p:spPr>
      </p:pic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5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DadosLogin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DD36C1-CC42-4F02-A056-42D8A485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00" y="307731"/>
            <a:ext cx="3048197" cy="399763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72D1919-565A-49B9-AA2E-FCCE7C0A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862336"/>
            <a:ext cx="5455917" cy="2888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99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55F36D6-C3B9-4CC5-8B82-E32A273265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Aluno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D311C9-6A27-4F13-BC78-AA1704C2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80" y="1162534"/>
            <a:ext cx="5559614" cy="416774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013E013-1ED4-4E1B-A6AD-A99B75B3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19" y="2436783"/>
            <a:ext cx="2333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Estórias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“Antenas”</a:t>
            </a:r>
          </a:p>
        </p:txBody>
      </p:sp>
    </p:spTree>
    <p:extLst>
      <p:ext uri="{BB962C8B-B14F-4D97-AF65-F5344CB8AC3E}">
        <p14:creationId xmlns:p14="http://schemas.microsoft.com/office/powerpoint/2010/main" val="6663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C5986F-4F6D-425C-A065-3B707A51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561065"/>
            <a:ext cx="5390093" cy="23068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1596D68A-5853-4FDC-87D9-DEC2E066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51" y="3750733"/>
            <a:ext cx="5028649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0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Professor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F4F4D2-7243-47B9-B0EB-A298B211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702437"/>
            <a:ext cx="5390093" cy="20241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DE4D485-1DD5-4003-A493-55414D44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34" y="3750733"/>
            <a:ext cx="3985882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2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245326" y="1133476"/>
            <a:ext cx="5477028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Empresario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3F6AE2-3016-49D3-9F11-9391F750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53" y="321734"/>
            <a:ext cx="4780845" cy="27855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FD659CE4-07E5-4D27-B9CF-259CDB6D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18" y="3750733"/>
            <a:ext cx="3689514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4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7985527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Entrega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FF3963-B2D9-460C-92AB-9316E59B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" y="448855"/>
            <a:ext cx="6872125" cy="632235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8088A58-60F0-4050-B9DA-BD10C396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87" y="4032931"/>
            <a:ext cx="18288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Empresario +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1D59D-0052-4B8A-AF57-65A007E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0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CADI + Projeto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F57B4E-E806-40F1-BD47-2E9A7633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7" y="1675227"/>
            <a:ext cx="62550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9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Aluno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B9F071F-F40E-4903-AE43-35E1FA88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5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D0817-95CE-486B-A250-B4490619A0E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Professor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BFDB56-6738-4836-A046-0ED1DEE8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2097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FFFF"/>
                </a:solidFill>
              </a:rPr>
              <a:t>Empresário</a:t>
            </a:r>
            <a:endParaRPr lang="pt-BR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empresário, caso queira cadastrar-se na plataforma , deve seguir ao formulário, a direita, e informa os requisitos obrigatórios para o cadastro: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3ªfase do projeto o empresário adiciona mais informações ao projeto : Descrição, Tecnologias e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mídia opcional.</a:t>
            </a:r>
          </a:p>
        </p:txBody>
      </p:sp>
    </p:spTree>
    <p:extLst>
      <p:ext uri="{BB962C8B-B14F-4D97-AF65-F5344CB8AC3E}">
        <p14:creationId xmlns:p14="http://schemas.microsoft.com/office/powerpoint/2010/main" val="396459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Empresário</a:t>
            </a:r>
            <a:endParaRPr lang="en-US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ixaDeTexto 1">
            <a:hlinkClick r:id="" action="ppaction://noaction"/>
          </p:cNvPr>
          <p:cNvSpPr txBox="1"/>
          <p:nvPr/>
        </p:nvSpPr>
        <p:spPr>
          <a:xfrm>
            <a:off x="838201" y="2022601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CADASTRO DE PROJETO.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Ao acessar a tela de projetos, o empresário se depara com os requisitos necessários para um novo cadastro ou a verificação de um projeto ativo.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No caso de um novo projeto, o ator deve inserir: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Titulo.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Descrição.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URL (Opcional).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Caso o ator queira verificar o status de um projeto, ele deve ir em busca de projetos ativos.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0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sz="36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CADI.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CADI, é responsável pela aprovação do projeto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-cadastrado pelo empresário.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aprovação de cadastro, este deve fazer login na plataforma informando  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do CADI é responsável por aprovar um projeto para primeira fase e segunda fase.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marcar uma reunião para um projeto.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membro CADI delega um projeto a um ou mais professores.</a:t>
            </a:r>
          </a:p>
        </p:txBody>
      </p:sp>
    </p:spTree>
    <p:extLst>
      <p:ext uri="{BB962C8B-B14F-4D97-AF65-F5344CB8AC3E}">
        <p14:creationId xmlns:p14="http://schemas.microsoft.com/office/powerpoint/2010/main" val="389206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04B00-6CB1-411A-B84B-E02B3BF7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Aluno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9291186-EF5D-44D4-A3B4-84A1F199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no sistema com e-mail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entra em um projeto através de uma chave.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aluno, é responsável pela entrega de sua parte do projeto contendo :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observações.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publicação do código fonte ele acessa uma tela de login e acessa um projeto via código de acesso único do projeto em específico.</a:t>
            </a:r>
          </a:p>
        </p:txBody>
      </p:sp>
    </p:spTree>
    <p:extLst>
      <p:ext uri="{BB962C8B-B14F-4D97-AF65-F5344CB8AC3E}">
        <p14:creationId xmlns:p14="http://schemas.microsoft.com/office/powerpoint/2010/main" val="347963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73AE5-7060-4C5B-A569-0AD888F2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FFFF"/>
                </a:solidFill>
              </a:rPr>
              <a:t>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C91E4-AA41-458B-94A0-CBF96579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professor, é responsável pelo compartilhamento dos códigos de acesso aos projetos para os alunos. 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ter acesso a área de professor é necessário uma autenticação com e-mail institucional e senha.</a:t>
            </a:r>
          </a:p>
          <a:p>
            <a:r>
              <a:rPr lang="pt-BR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professor finaliza um projeto após receber todos as entregas dos alunos.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3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660</Words>
  <Application>Microsoft Office PowerPoint</Application>
  <PresentationFormat>Widescreen</PresentationFormat>
  <Paragraphs>101</Paragraphs>
  <Slides>47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Tema do Office</vt:lpstr>
      <vt:lpstr>Engenharia de Software Ciclo de vida “Antenas” </vt:lpstr>
      <vt:lpstr>O que são requisitos?</vt:lpstr>
      <vt:lpstr>Requisitos Funcionais</vt:lpstr>
      <vt:lpstr>Estórias</vt:lpstr>
      <vt:lpstr>Empresário</vt:lpstr>
      <vt:lpstr>Empresário</vt:lpstr>
      <vt:lpstr>Membro CADI.</vt:lpstr>
      <vt:lpstr>Aluno</vt:lpstr>
      <vt:lpstr>Professor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Não Funcionais “Usabilidade”</vt:lpstr>
      <vt:lpstr>Empresário.</vt:lpstr>
      <vt:lpstr>Empresário.</vt:lpstr>
      <vt:lpstr>Empresário.</vt:lpstr>
      <vt:lpstr>Marcar Reunião (CADI)</vt:lpstr>
      <vt:lpstr>Projetos (CADI)</vt:lpstr>
      <vt:lpstr>Entrada em um Projeto(Aluno)</vt:lpstr>
      <vt:lpstr>Projetos (Professor)</vt:lpstr>
      <vt:lpstr>Projetos(Aluno)</vt:lpstr>
      <vt:lpstr>Entrega(Aluno)</vt:lpstr>
      <vt:lpstr>Projetos (Professor)</vt:lpstr>
      <vt:lpstr>Desenvolvimento</vt:lpstr>
      <vt:lpstr>Diagrama de Classe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Ciclo de vida “Antenas”</dc:title>
  <dc:creator>Gabriel Giraud</dc:creator>
  <cp:lastModifiedBy>Gabriel Giraud</cp:lastModifiedBy>
  <cp:revision>2</cp:revision>
  <dcterms:created xsi:type="dcterms:W3CDTF">2019-11-22T19:06:42Z</dcterms:created>
  <dcterms:modified xsi:type="dcterms:W3CDTF">2019-11-22T19:13:01Z</dcterms:modified>
</cp:coreProperties>
</file>