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5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4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91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83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2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0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0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24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97EE-2F03-4821-BE75-D889924FEC4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07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3425" y="2790824"/>
            <a:ext cx="11229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dirty="0" err="1"/>
              <a:t>DirectXTK</a:t>
            </a:r>
            <a:r>
              <a:rPr lang="ja-JP" altLang="en-US" sz="6600" dirty="0" smtClean="0"/>
              <a:t>で</a:t>
            </a:r>
            <a:r>
              <a:rPr kumimoji="1" lang="ja-JP" altLang="en-US" sz="6600" dirty="0" smtClean="0"/>
              <a:t>マリオの一部再現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817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288925"/>
            <a:ext cx="3562350" cy="1325563"/>
          </a:xfrm>
        </p:spPr>
        <p:txBody>
          <a:bodyPr/>
          <a:lstStyle/>
          <a:p>
            <a:r>
              <a:rPr kumimoji="1" lang="ja-JP" altLang="en-US" dirty="0" smtClean="0"/>
              <a:t>再現するモノ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90600" y="1524000"/>
            <a:ext cx="10515600" cy="4743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3500" dirty="0" smtClean="0"/>
              <a:t>・マリオ</a:t>
            </a:r>
            <a:endParaRPr lang="en-US" altLang="ja-JP" sz="3500" dirty="0" smtClean="0"/>
          </a:p>
          <a:p>
            <a:pPr marL="0" indent="0">
              <a:buNone/>
            </a:pPr>
            <a:r>
              <a:rPr lang="ja-JP" altLang="en-US" sz="3500" dirty="0" smtClean="0"/>
              <a:t>動きのみ</a:t>
            </a:r>
            <a:endParaRPr lang="en-US" altLang="ja-JP" sz="3500" dirty="0" smtClean="0"/>
          </a:p>
          <a:p>
            <a:pPr marL="0" indent="0">
              <a:buNone/>
            </a:pPr>
            <a:endParaRPr kumimoji="1" lang="en-US" altLang="ja-JP" sz="3500" dirty="0"/>
          </a:p>
          <a:p>
            <a:pPr marL="0" indent="0">
              <a:buNone/>
            </a:pPr>
            <a:r>
              <a:rPr lang="ja-JP" altLang="en-US" sz="3500" dirty="0" smtClean="0"/>
              <a:t>・クリボー</a:t>
            </a:r>
            <a:endParaRPr lang="en-US" altLang="ja-JP" sz="3500" dirty="0" smtClean="0"/>
          </a:p>
          <a:p>
            <a:pPr marL="0" indent="0">
              <a:buNone/>
            </a:pPr>
            <a:r>
              <a:rPr lang="ja-JP" altLang="en-US" sz="3500" dirty="0" smtClean="0"/>
              <a:t>踏んだら消えるようにする</a:t>
            </a:r>
            <a:endParaRPr lang="en-US" altLang="ja-JP" sz="3500" dirty="0" smtClean="0"/>
          </a:p>
          <a:p>
            <a:pPr marL="0" indent="0">
              <a:buNone/>
            </a:pPr>
            <a:endParaRPr lang="en-US" altLang="ja-JP" sz="3500" dirty="0"/>
          </a:p>
          <a:p>
            <a:pPr marL="0" indent="0">
              <a:buNone/>
            </a:pPr>
            <a:r>
              <a:rPr lang="ja-JP" altLang="en-US" sz="3500" dirty="0" smtClean="0"/>
              <a:t>・マップ</a:t>
            </a:r>
            <a:endParaRPr lang="en-US" altLang="ja-JP" sz="3500" dirty="0" smtClean="0"/>
          </a:p>
          <a:p>
            <a:pPr marL="0" indent="0">
              <a:buNone/>
            </a:pPr>
            <a:r>
              <a:rPr lang="ja-JP" altLang="en-US" sz="3500" dirty="0"/>
              <a:t>描画</a:t>
            </a:r>
            <a:r>
              <a:rPr lang="ja-JP" altLang="en-US" sz="3500" dirty="0" smtClean="0"/>
              <a:t>する</a:t>
            </a:r>
            <a:r>
              <a:rPr lang="ja-JP" altLang="en-US" sz="3500" dirty="0"/>
              <a:t>範囲</a:t>
            </a:r>
            <a:r>
              <a:rPr lang="ja-JP" altLang="en-US" sz="3500" dirty="0" smtClean="0"/>
              <a:t>を指定する</a:t>
            </a:r>
            <a:endParaRPr lang="en-US" altLang="ja-JP" sz="3500" dirty="0" smtClean="0"/>
          </a:p>
          <a:p>
            <a:pPr marL="0" indent="0">
              <a:buNone/>
            </a:pPr>
            <a:r>
              <a:rPr lang="en-US" altLang="ja-JP" sz="3500" dirty="0"/>
              <a:t> </a:t>
            </a:r>
            <a:r>
              <a:rPr lang="ja-JP" altLang="en-US" sz="3500" dirty="0" smtClean="0"/>
              <a:t>（見えていない部分はマリオの動きに合わせて作る</a:t>
            </a:r>
            <a:r>
              <a:rPr lang="en-US" altLang="ja-JP" sz="35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505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749" y="361950"/>
            <a:ext cx="620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期間とやることの大体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0125" y="1343025"/>
            <a:ext cx="10982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2017/02/08    </a:t>
            </a:r>
            <a:r>
              <a:rPr lang="en-US" altLang="ja-JP" sz="4000" dirty="0" smtClean="0"/>
              <a:t>13:00~ 17:00</a:t>
            </a:r>
          </a:p>
          <a:p>
            <a:r>
              <a:rPr lang="ja-JP" altLang="en-US" sz="2800" dirty="0" smtClean="0"/>
              <a:t> 　</a:t>
            </a:r>
            <a:r>
              <a:rPr lang="ja-JP" altLang="en-US" sz="4000" dirty="0"/>
              <a:t>　</a:t>
            </a:r>
            <a:r>
              <a:rPr lang="ja-JP" altLang="en-US" sz="4000" dirty="0" smtClean="0"/>
              <a:t>細貝の部分の内容決め</a:t>
            </a:r>
            <a:endParaRPr lang="en-US" altLang="ja-JP" sz="4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2025" y="3095625"/>
            <a:ext cx="1102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2017/02/13    </a:t>
            </a:r>
            <a:r>
              <a:rPr lang="en-US" altLang="ja-JP" sz="4000" dirty="0" smtClean="0"/>
              <a:t>13:00~ 17:00</a:t>
            </a:r>
            <a:endParaRPr lang="ja-JP" altLang="en-US" sz="4000" dirty="0" smtClean="0"/>
          </a:p>
          <a:p>
            <a:r>
              <a:rPr lang="ja-JP" altLang="en-US" sz="4000" dirty="0" smtClean="0"/>
              <a:t>　　マップ　　</a:t>
            </a:r>
            <a:endParaRPr lang="en-US" altLang="ja-JP" sz="4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3450" y="4914900"/>
            <a:ext cx="65055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2017/02/14     </a:t>
            </a:r>
            <a:r>
              <a:rPr lang="en-US" altLang="ja-JP" sz="4000" dirty="0" smtClean="0"/>
              <a:t>13:00~ 17:00</a:t>
            </a:r>
          </a:p>
          <a:p>
            <a:r>
              <a:rPr lang="ja-JP" altLang="en-US" sz="4000" dirty="0" smtClean="0"/>
              <a:t>　　</a:t>
            </a:r>
            <a:r>
              <a:rPr lang="en-US" altLang="ja-JP" sz="4000" dirty="0"/>
              <a:t> </a:t>
            </a:r>
            <a:r>
              <a:rPr lang="ja-JP" altLang="en-US" sz="4000" dirty="0" smtClean="0"/>
              <a:t>マリオ、クリボー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643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5299" y="581025"/>
            <a:ext cx="4867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マップでやること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85950" y="2133600"/>
            <a:ext cx="9010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CSV</a:t>
            </a:r>
            <a:r>
              <a:rPr lang="ja-JP" altLang="en-US" sz="2400" dirty="0" smtClean="0"/>
              <a:t>を読み込んで表示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・スクロールができるようにする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・マリオの動きに合わせてマップを作る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・画面外のマップは消しておく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・ゴールを作ってゴールに触れたらゴール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92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5299" y="581025"/>
            <a:ext cx="4867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マリオでやること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14500" y="2552700"/>
            <a:ext cx="9010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・左右のどっちを向いているかを分かるようにする（画像の切り替え</a:t>
            </a:r>
            <a:r>
              <a:rPr kumimoji="1"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・左右キーで左右に移動できるようにする</a:t>
            </a:r>
            <a:endParaRPr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・ジャンプをスペースキーできるようにする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・クリボーを倒せるようにする</a:t>
            </a:r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33922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5299" y="581025"/>
            <a:ext cx="4867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クリボーでやること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71650" y="2705100"/>
            <a:ext cx="9010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・勝手に左に移動するようにする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・壁に当たったら反対に進むようにする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・地面がない場所に行ったら落ちるようにする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15154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850" y="504825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終</a:t>
            </a:r>
            <a:r>
              <a:rPr lang="ja-JP" altLang="en-US" sz="4400" dirty="0" smtClean="0"/>
              <a:t>わった</a:t>
            </a:r>
            <a:r>
              <a:rPr kumimoji="1" lang="ja-JP" altLang="en-US" sz="4400" dirty="0" smtClean="0"/>
              <a:t>後にやること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6075" y="3076575"/>
            <a:ext cx="712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sz="2800" dirty="0" smtClean="0"/>
              <a:t>先生に見せて評価をしてもらう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→とくに当たり判定を誰が持つか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911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206</Words>
  <Application>Microsoft Office PowerPoint</Application>
  <PresentationFormat>ワイド画面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再現するモノ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杉浦　正太郎</dc:creator>
  <cp:lastModifiedBy>浅川　祐来</cp:lastModifiedBy>
  <cp:revision>8</cp:revision>
  <dcterms:created xsi:type="dcterms:W3CDTF">2017-02-07T04:21:39Z</dcterms:created>
  <dcterms:modified xsi:type="dcterms:W3CDTF">2017-02-08T02:30:36Z</dcterms:modified>
</cp:coreProperties>
</file>