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3" r:id="rId7"/>
    <p:sldId id="25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4660"/>
  </p:normalViewPr>
  <p:slideViewPr>
    <p:cSldViewPr snapToGrid="0">
      <p:cViewPr varScale="1">
        <p:scale>
          <a:sx n="39" d="100"/>
          <a:sy n="39" d="100"/>
        </p:scale>
        <p:origin x="1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EE-2F03-4821-BE75-D889924FEC4B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4EF-A653-4551-B33A-33D263BE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35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EE-2F03-4821-BE75-D889924FEC4B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4EF-A653-4551-B33A-33D263BE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62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EE-2F03-4821-BE75-D889924FEC4B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4EF-A653-4551-B33A-33D263BE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1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EE-2F03-4821-BE75-D889924FEC4B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4EF-A653-4551-B33A-33D263BE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47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EE-2F03-4821-BE75-D889924FEC4B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4EF-A653-4551-B33A-33D263BE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91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EE-2F03-4821-BE75-D889924FEC4B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4EF-A653-4551-B33A-33D263BE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83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EE-2F03-4821-BE75-D889924FEC4B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4EF-A653-4551-B33A-33D263BE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12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EE-2F03-4821-BE75-D889924FEC4B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4EF-A653-4551-B33A-33D263BE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07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EE-2F03-4821-BE75-D889924FEC4B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4EF-A653-4551-B33A-33D263BE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0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EE-2F03-4821-BE75-D889924FEC4B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4EF-A653-4551-B33A-33D263BE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94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EE-2F03-4821-BE75-D889924FEC4B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4EF-A653-4551-B33A-33D263BE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24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397EE-2F03-4821-BE75-D889924FEC4B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F4EF-A653-4551-B33A-33D263BE5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07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33425" y="2790824"/>
            <a:ext cx="112299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00" dirty="0" err="1"/>
              <a:t>DirectXTK</a:t>
            </a:r>
            <a:r>
              <a:rPr lang="ja-JP" altLang="en-US" sz="6600" dirty="0" smtClean="0"/>
              <a:t>で</a:t>
            </a:r>
            <a:r>
              <a:rPr kumimoji="1" lang="ja-JP" altLang="en-US" sz="6600" dirty="0" smtClean="0"/>
              <a:t>マリオの</a:t>
            </a:r>
            <a:r>
              <a:rPr kumimoji="1" lang="ja-JP" altLang="en-US" sz="6600" dirty="0" smtClean="0"/>
              <a:t>一部再現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28179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288925"/>
            <a:ext cx="3562350" cy="1325563"/>
          </a:xfrm>
        </p:spPr>
        <p:txBody>
          <a:bodyPr/>
          <a:lstStyle/>
          <a:p>
            <a:r>
              <a:rPr kumimoji="1" lang="ja-JP" altLang="en-US" dirty="0" smtClean="0"/>
              <a:t>再現するモノ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90600" y="1524000"/>
            <a:ext cx="10515600" cy="47434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sz="3500" dirty="0" smtClean="0"/>
              <a:t>・マリオ</a:t>
            </a:r>
            <a:endParaRPr lang="en-US" altLang="ja-JP" sz="3500" dirty="0" smtClean="0"/>
          </a:p>
          <a:p>
            <a:pPr marL="0" indent="0">
              <a:buNone/>
            </a:pPr>
            <a:r>
              <a:rPr lang="ja-JP" altLang="en-US" sz="3500" dirty="0" smtClean="0"/>
              <a:t>動きのみ</a:t>
            </a:r>
            <a:endParaRPr lang="en-US" altLang="ja-JP" sz="3500" dirty="0" smtClean="0"/>
          </a:p>
          <a:p>
            <a:pPr marL="0" indent="0">
              <a:buNone/>
            </a:pPr>
            <a:endParaRPr kumimoji="1" lang="en-US" altLang="ja-JP" sz="3500" dirty="0"/>
          </a:p>
          <a:p>
            <a:pPr marL="0" indent="0">
              <a:buNone/>
            </a:pPr>
            <a:r>
              <a:rPr lang="ja-JP" altLang="en-US" sz="3500" dirty="0" smtClean="0"/>
              <a:t>・クリボー</a:t>
            </a:r>
            <a:endParaRPr lang="en-US" altLang="ja-JP" sz="3500" dirty="0" smtClean="0"/>
          </a:p>
          <a:p>
            <a:pPr marL="0" indent="0">
              <a:buNone/>
            </a:pPr>
            <a:r>
              <a:rPr lang="ja-JP" altLang="en-US" sz="3500" dirty="0" smtClean="0"/>
              <a:t>踏んだら消えるようにする</a:t>
            </a:r>
            <a:endParaRPr lang="en-US" altLang="ja-JP" sz="3500" dirty="0" smtClean="0"/>
          </a:p>
          <a:p>
            <a:pPr marL="0" indent="0">
              <a:buNone/>
            </a:pPr>
            <a:endParaRPr lang="en-US" altLang="ja-JP" sz="3500" dirty="0"/>
          </a:p>
          <a:p>
            <a:pPr marL="0" indent="0">
              <a:buNone/>
            </a:pPr>
            <a:r>
              <a:rPr lang="ja-JP" altLang="en-US" sz="3500" dirty="0" smtClean="0"/>
              <a:t>・マップ</a:t>
            </a:r>
            <a:endParaRPr lang="en-US" altLang="ja-JP" sz="3500" dirty="0" smtClean="0"/>
          </a:p>
          <a:p>
            <a:pPr marL="0" indent="0">
              <a:buNone/>
            </a:pPr>
            <a:r>
              <a:rPr lang="ja-JP" altLang="en-US" sz="3500" dirty="0"/>
              <a:t>描画</a:t>
            </a:r>
            <a:r>
              <a:rPr lang="ja-JP" altLang="en-US" sz="3500" dirty="0" smtClean="0"/>
              <a:t>する</a:t>
            </a:r>
            <a:r>
              <a:rPr lang="ja-JP" altLang="en-US" sz="3500" dirty="0"/>
              <a:t>範囲</a:t>
            </a:r>
            <a:r>
              <a:rPr lang="ja-JP" altLang="en-US" sz="3500" dirty="0" smtClean="0"/>
              <a:t>を指定する</a:t>
            </a:r>
            <a:endParaRPr lang="en-US" altLang="ja-JP" sz="3500" dirty="0" smtClean="0"/>
          </a:p>
          <a:p>
            <a:pPr marL="0" indent="0">
              <a:buNone/>
            </a:pPr>
            <a:r>
              <a:rPr lang="en-US" altLang="ja-JP" sz="3500" dirty="0"/>
              <a:t> </a:t>
            </a:r>
            <a:r>
              <a:rPr lang="ja-JP" altLang="en-US" sz="3500" dirty="0" smtClean="0"/>
              <a:t>（見えていない部分はマリオの動きに合わせて作る</a:t>
            </a:r>
            <a:r>
              <a:rPr lang="en-US" altLang="ja-JP" sz="3500" dirty="0" smtClean="0"/>
              <a:t>)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5059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85749" y="361950"/>
            <a:ext cx="6200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期間とやることの大体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00125" y="1343025"/>
            <a:ext cx="10982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2017/02/08    13:00~ 17:00</a:t>
            </a:r>
          </a:p>
          <a:p>
            <a:r>
              <a:rPr lang="ja-JP" altLang="en-US" sz="2800" dirty="0" smtClean="0"/>
              <a:t> 　　  </a:t>
            </a:r>
            <a:r>
              <a:rPr lang="ja-JP" altLang="en-US" sz="4000" dirty="0" smtClean="0"/>
              <a:t>マップ</a:t>
            </a:r>
            <a:endParaRPr lang="en-US" altLang="ja-JP" sz="40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2025" y="3095625"/>
            <a:ext cx="11029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2017/02/09    13:00~ 17:00</a:t>
            </a:r>
            <a:endParaRPr lang="ja-JP" altLang="en-US" sz="4000" dirty="0" smtClean="0"/>
          </a:p>
          <a:p>
            <a:r>
              <a:rPr lang="ja-JP" altLang="en-US" sz="4000" dirty="0" smtClean="0"/>
              <a:t>　　マップ　　</a:t>
            </a:r>
            <a:endParaRPr lang="en-US" altLang="ja-JP" sz="40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33450" y="4914900"/>
            <a:ext cx="650557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2017/02/13     13:00~ 17:00</a:t>
            </a:r>
          </a:p>
          <a:p>
            <a:r>
              <a:rPr lang="ja-JP" altLang="en-US" sz="4000" dirty="0" smtClean="0"/>
              <a:t>　　</a:t>
            </a:r>
            <a:r>
              <a:rPr lang="en-US" altLang="ja-JP" sz="4000" dirty="0"/>
              <a:t> </a:t>
            </a:r>
            <a:r>
              <a:rPr lang="ja-JP" altLang="en-US" sz="4000" dirty="0" smtClean="0"/>
              <a:t>マリオ、クリボー</a:t>
            </a:r>
            <a:endParaRPr lang="en-US" altLang="ja-JP" sz="4000" dirty="0" smtClean="0"/>
          </a:p>
          <a:p>
            <a:endParaRPr lang="en-US" altLang="ja-JP" sz="4000" dirty="0" smtClean="0"/>
          </a:p>
          <a:p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643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95299" y="581025"/>
            <a:ext cx="4867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マップでやること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85950" y="2133600"/>
            <a:ext cx="9010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</a:t>
            </a:r>
            <a:r>
              <a:rPr kumimoji="1" lang="en-US" altLang="ja-JP" sz="2400" dirty="0" smtClean="0"/>
              <a:t>CSV</a:t>
            </a:r>
            <a:r>
              <a:rPr lang="ja-JP" altLang="en-US" sz="2400" dirty="0" smtClean="0"/>
              <a:t>を読み込んで表示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・スクロールができるようにする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r>
              <a:rPr kumimoji="1" lang="ja-JP" altLang="en-US" sz="2400" dirty="0" smtClean="0"/>
              <a:t>・マリオの動きに合わせてマップを作る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r>
              <a:rPr kumimoji="1" lang="ja-JP" altLang="en-US" sz="2400" dirty="0" smtClean="0"/>
              <a:t>・画面外のマップは消しておく</a:t>
            </a:r>
            <a:endParaRPr kumimoji="1"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・ゴールを作ってゴールに触れたらゴール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928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95299" y="581025"/>
            <a:ext cx="4867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マリオでやること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14500" y="2552700"/>
            <a:ext cx="90106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・左右のどっちを向いているかを分かるようにする（画像の切り替え</a:t>
            </a:r>
            <a:r>
              <a:rPr kumimoji="1" lang="en-US" altLang="ja-JP" sz="2400" dirty="0" smtClean="0"/>
              <a:t>)</a:t>
            </a:r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・左右キーで左右に移動できるようにする</a:t>
            </a:r>
            <a:endParaRPr lang="en-US" altLang="ja-JP" sz="2400" dirty="0" smtClean="0"/>
          </a:p>
          <a:p>
            <a:endParaRPr kumimoji="1" lang="en-US" altLang="ja-JP" sz="2400" dirty="0" smtClean="0"/>
          </a:p>
          <a:p>
            <a:r>
              <a:rPr lang="ja-JP" altLang="en-US" sz="2400" dirty="0" smtClean="0"/>
              <a:t>・ジャンプをスペースキーできるようにする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r>
              <a:rPr kumimoji="1" lang="ja-JP" altLang="en-US" sz="2400" dirty="0" smtClean="0"/>
              <a:t>・クリボーを倒せるようにする</a:t>
            </a:r>
            <a:endParaRPr kumimoji="1" lang="en-US" altLang="ja-JP" sz="2400" dirty="0" smtClean="0"/>
          </a:p>
          <a:p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339224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95299" y="581025"/>
            <a:ext cx="4867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クリボーでやること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71650" y="2705100"/>
            <a:ext cx="9010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・勝手に左に移動するようにする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・壁に当たったら反対に進むようにする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・地面がない場所に行ったら落ちるようにする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15154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3850" y="504825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終</a:t>
            </a:r>
            <a:r>
              <a:rPr lang="ja-JP" altLang="en-US" sz="4400" dirty="0" smtClean="0"/>
              <a:t>わった</a:t>
            </a:r>
            <a:r>
              <a:rPr kumimoji="1" lang="ja-JP" altLang="en-US" sz="4400" dirty="0" smtClean="0"/>
              <a:t>後にやること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86075" y="3076575"/>
            <a:ext cx="7124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ja-JP" altLang="en-US" sz="2800" dirty="0" smtClean="0"/>
              <a:t>先生に見せて評価をしてもらう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→とくに当たり判定を誰が持つか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5911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206</Words>
  <Application>Microsoft Office PowerPoint</Application>
  <PresentationFormat>ワイド画面</PresentationFormat>
  <Paragraphs>47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再現するモノ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杉浦　正太郎</dc:creator>
  <cp:lastModifiedBy>杉浦　正太郎</cp:lastModifiedBy>
  <cp:revision>7</cp:revision>
  <dcterms:created xsi:type="dcterms:W3CDTF">2017-02-07T04:21:39Z</dcterms:created>
  <dcterms:modified xsi:type="dcterms:W3CDTF">2017-02-07T05:10:04Z</dcterms:modified>
</cp:coreProperties>
</file>