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9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5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41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9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75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0115-1C25-4BA3-B2B1-395C14A52AA5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8435-DE66-45A9-B302-4860AC277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9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1356194" y="1644429"/>
            <a:ext cx="7338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・マップチップ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・・</a:t>
            </a:r>
            <a:r>
              <a:rPr lang="en-US" altLang="ja-JP" sz="3600" dirty="0" smtClean="0"/>
              <a:t>30m</a:t>
            </a:r>
          </a:p>
          <a:p>
            <a:r>
              <a:rPr lang="ja-JP" altLang="en-US" sz="3600" dirty="0" smtClean="0"/>
              <a:t>・スクロール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・・</a:t>
            </a:r>
            <a:r>
              <a:rPr lang="en-US" altLang="ja-JP" sz="3600" dirty="0" smtClean="0"/>
              <a:t>2h30</a:t>
            </a:r>
            <a:r>
              <a:rPr lang="en-US" altLang="ja-JP" sz="3600" dirty="0"/>
              <a:t>m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・ゴール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・・</a:t>
            </a:r>
            <a:r>
              <a:rPr lang="en-US" altLang="ja-JP" sz="3600" dirty="0" smtClean="0"/>
              <a:t>30m</a:t>
            </a:r>
          </a:p>
          <a:p>
            <a:r>
              <a:rPr kumimoji="1" lang="ja-JP" altLang="en-US" sz="3600" dirty="0" smtClean="0"/>
              <a:t>・あたり判定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・・</a:t>
            </a:r>
            <a:r>
              <a:rPr lang="en-US" altLang="ja-JP" sz="3600" dirty="0" smtClean="0"/>
              <a:t>30m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640" y="411480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マップ作りに必要なもの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229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2991" y="433347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マリオに必要なもの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4470" y="1885950"/>
            <a:ext cx="300595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・移動（左右）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・・</a:t>
            </a:r>
            <a:r>
              <a:rPr lang="en-US" altLang="ja-JP" sz="4000" dirty="0" smtClean="0"/>
              <a:t>30m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・ジャンプ</a:t>
            </a:r>
            <a:endParaRPr lang="en-US" altLang="ja-JP" sz="4000" dirty="0" smtClean="0"/>
          </a:p>
          <a:p>
            <a:r>
              <a:rPr lang="ja-JP" altLang="en-US" sz="4000" dirty="0" smtClean="0"/>
              <a:t>・・</a:t>
            </a:r>
            <a:r>
              <a:rPr lang="en-US" altLang="ja-JP" sz="4000" dirty="0" smtClean="0"/>
              <a:t>2h</a:t>
            </a:r>
          </a:p>
          <a:p>
            <a:endParaRPr lang="en-US" altLang="ja-JP" sz="40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615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1550503" y="1077402"/>
            <a:ext cx="746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制作期間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43808" y="2385390"/>
            <a:ext cx="41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13</a:t>
            </a:r>
            <a:r>
              <a:rPr kumimoji="1" lang="ja-JP" altLang="en-US" sz="2800" dirty="0" smtClean="0"/>
              <a:t>日</a:t>
            </a:r>
            <a:endParaRPr kumimoji="1" lang="en-US" altLang="ja-JP" sz="2800" dirty="0" smtClean="0"/>
          </a:p>
          <a:p>
            <a:r>
              <a:rPr lang="en-US" altLang="ja-JP" sz="2800" dirty="0"/>
              <a:t>13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00~17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00</a:t>
            </a:r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マップ　浅川</a:t>
            </a:r>
            <a:endParaRPr lang="en-US" altLang="ja-JP" sz="2800" dirty="0" smtClean="0"/>
          </a:p>
          <a:p>
            <a:r>
              <a:rPr lang="ja-JP" altLang="en-US" sz="2800" smtClean="0"/>
              <a:t>マリオ　杉浦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924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浅川　祐来</dc:creator>
  <cp:lastModifiedBy>浅川　祐来</cp:lastModifiedBy>
  <cp:revision>6</cp:revision>
  <dcterms:created xsi:type="dcterms:W3CDTF">2017-02-08T02:45:23Z</dcterms:created>
  <dcterms:modified xsi:type="dcterms:W3CDTF">2017-02-08T04:44:15Z</dcterms:modified>
</cp:coreProperties>
</file>