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BCCC-38B1-4B44-9FD6-5F0A50B9B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B526A-1BCE-4EED-BB8D-FC2B40754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6555F-B7BE-4B13-9C55-F4464A49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36DF-78A1-4FAB-8FEE-90DADECB7EA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8098-1231-4873-BC8D-CE188FDA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D8A10-CE63-4E37-84B7-DBFF4AB6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D89A-7F82-433F-8BA2-4B00F68A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9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43C6-344A-41CC-8EE5-F3EA4F54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60A89A-2D4F-47FE-91F1-15EBFCAF3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E3F56-3357-445A-9B5E-07BF8E32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36DF-78A1-4FAB-8FEE-90DADECB7EA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16DE2-3EC8-4CB5-B194-AB97BB4F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2BA4F-E240-42F5-8D1E-56E663C7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D89A-7F82-433F-8BA2-4B00F68A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9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02BAF-F304-4CBE-ADAB-AF0257FE8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D69A2-442C-4F74-87E4-2EA0AA2AD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F6AC5-590C-4235-8EC9-FBD1D4B7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36DF-78A1-4FAB-8FEE-90DADECB7EA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581CD-7950-4B68-ADA7-806E2D69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9D50-D85D-4F74-AD1D-F9221A2C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D89A-7F82-433F-8BA2-4B00F68A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1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D258-FA93-459B-A444-EEEAF588C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9B27-260B-44A8-B32C-E478B9AAF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EA08D-51EB-44BE-9DC2-E546960C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36DF-78A1-4FAB-8FEE-90DADECB7EA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82D91-DD29-439B-A8B7-3355DBF6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1003C-C9D1-4F8D-BE38-CE327770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D89A-7F82-433F-8BA2-4B00F68A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5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D153-EF52-4EE3-B298-F1FBA53B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1A228-BF81-4132-AA7B-F83518180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E9A2D-2C48-4278-9537-A8CCB359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36DF-78A1-4FAB-8FEE-90DADECB7EA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9B35C-539B-4F43-815A-D670EB38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E3B6-B214-4434-A0AA-3D934167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D89A-7F82-433F-8BA2-4B00F68A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6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49D9-1A02-443C-A9F2-85CDC087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CBDBB-C158-4369-BA72-74AF07841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FF09F-8742-4400-A2EC-7D9486345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5BE19-F222-4276-B877-C14AE418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36DF-78A1-4FAB-8FEE-90DADECB7EA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98775-36BF-4F67-BB15-E98446F3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CDE8E-9889-4A5E-B386-CF39A083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D89A-7F82-433F-8BA2-4B00F68A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1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C798-3271-4C40-BEEC-06D1EA3A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A8ACC-9975-410B-942D-68551E2E7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633F3-FEA7-4CB3-817C-6C4ACEC3E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88B7E-5714-4F37-83D1-B78DB3C5C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B074-9757-4230-A77C-DC3C58887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443D2-CC0B-4E26-8D91-750BA89D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36DF-78A1-4FAB-8FEE-90DADECB7EA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E75F9-4103-4D62-A3F1-670DDFEE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C06B5-6995-4666-90B8-1749F136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D89A-7F82-433F-8BA2-4B00F68A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8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70A8-57BA-41EB-93AC-3A6C8DBA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19494-4E12-468D-8090-FB8A69DD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36DF-78A1-4FAB-8FEE-90DADECB7EA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2DE48-2A16-4255-9212-64932012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EB339-9F5D-42CC-B28F-58DCD528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D89A-7F82-433F-8BA2-4B00F68A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5FE86-3514-413F-8653-A8BB20D30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36DF-78A1-4FAB-8FEE-90DADECB7EA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A19DF9-4F77-4431-B7E9-E3C7CD8C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BD895-597E-4B88-8785-DEAA83AC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D89A-7F82-433F-8BA2-4B00F68A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6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E769-1624-48FF-A0E1-48E4C5EB8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C1B27-2EBA-4D0C-B4F3-5DFBC1E05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33160-7D49-4954-B34E-11305ADB5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FD464-40B7-4502-B612-8A33AA9B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36DF-78A1-4FAB-8FEE-90DADECB7EA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DE29B-31D6-46B7-83A8-E7320236E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EDCF3-1F21-4139-AD0D-452DCD50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D89A-7F82-433F-8BA2-4B00F68A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7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ABB8-DFF2-4E19-84B3-DC7A9F66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9A409-60B5-495C-8DAC-4EA48F946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F8E44-BD6C-4531-89C0-F2A7D0090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F7CB3-9E02-41BE-B74E-367FBC2E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36DF-78A1-4FAB-8FEE-90DADECB7EA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53D67-5621-480F-94B4-17C693E3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7EAF9-C889-493B-A232-20D5A41D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D89A-7F82-433F-8BA2-4B00F68A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9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2BE60-6F3A-4D4B-B044-460F3AD8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6B927-6CBF-46C2-949F-C957559DA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103F9-7C1E-4DDE-A7E9-E2A6C5941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F36DF-78A1-4FAB-8FEE-90DADECB7EA3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8BD42-3A26-4003-B39A-11B446E34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BA9A8-61F4-42BE-A37D-B3AACC948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D89A-7F82-433F-8BA2-4B00F68A5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4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8FB14B-ED9F-4902-A56D-2C66A7013CEF}"/>
              </a:ext>
            </a:extLst>
          </p:cNvPr>
          <p:cNvSpPr txBox="1"/>
          <p:nvPr/>
        </p:nvSpPr>
        <p:spPr>
          <a:xfrm>
            <a:off x="590550" y="495300"/>
            <a:ext cx="11010900" cy="465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Add/Remove Filters – Ctrl +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Shft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Formatting Table – Ctrl + 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Finding Agent Names - =XLOOKUP([@SalesAgent],Salary!$A$2:$A$15,Salary!$B$2:$B$15)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Finding Region Names -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=XLOOKUP([@RegionID],Region!$A$2:$A$6,Region!$B$2:$B$6)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Extracting Year from BookingDate - =IFERROR(YEAR([@BookingDate]),"")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Extracting Month from BookingDate - =IFERROR(MONTH([@BookingDate]),"")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Converting Month to Quarter =IFERROR(ROUNDUP([@MONTH]/3,0),"")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Insert Pivot Table = Alt + N + 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Copying a worksheet = Ctrl +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Shft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Left Click Drag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410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131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Jiwon Park</dc:creator>
  <cp:lastModifiedBy>Jiwon Park</cp:lastModifiedBy>
  <cp:revision>4</cp:revision>
  <dcterms:created xsi:type="dcterms:W3CDTF">2021-06-16T15:25:02Z</dcterms:created>
  <dcterms:modified xsi:type="dcterms:W3CDTF">2021-06-16T17:22:08Z</dcterms:modified>
</cp:coreProperties>
</file>