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8" r:id="rId20"/>
    <p:sldId id="276" r:id="rId21"/>
    <p:sldId id="279" r:id="rId22"/>
    <p:sldId id="280" r:id="rId23"/>
    <p:sldId id="281" r:id="rId24"/>
    <p:sldId id="277" r:id="rId25"/>
    <p:sldId id="282"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8CE86F-20B9-4688-A6CF-B7E4B6345D0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DEFD87AA-5C21-4587-A866-656A9F2B583B}">
      <dgm:prSet/>
      <dgm:spPr/>
      <dgm:t>
        <a:bodyPr/>
        <a:lstStyle/>
        <a:p>
          <a:pPr rtl="0"/>
          <a:r>
            <a:rPr lang="en-IN" smtClean="0"/>
            <a:t>Model</a:t>
          </a:r>
          <a:endParaRPr lang="en-IN"/>
        </a:p>
      </dgm:t>
    </dgm:pt>
    <dgm:pt modelId="{E88BC728-8531-4498-AE63-CC6523077766}" type="parTrans" cxnId="{E384DAA7-5F2D-4E7A-866A-B36B101AC80F}">
      <dgm:prSet/>
      <dgm:spPr/>
      <dgm:t>
        <a:bodyPr/>
        <a:lstStyle/>
        <a:p>
          <a:endParaRPr lang="en-IN"/>
        </a:p>
      </dgm:t>
    </dgm:pt>
    <dgm:pt modelId="{66FF82DF-1253-4AF6-9CAD-46961AAD9B98}" type="sibTrans" cxnId="{E384DAA7-5F2D-4E7A-866A-B36B101AC80F}">
      <dgm:prSet/>
      <dgm:spPr/>
      <dgm:t>
        <a:bodyPr/>
        <a:lstStyle/>
        <a:p>
          <a:endParaRPr lang="en-IN"/>
        </a:p>
      </dgm:t>
    </dgm:pt>
    <dgm:pt modelId="{CA732DB8-E999-4F35-A218-356CD23C620A}">
      <dgm:prSet/>
      <dgm:spPr/>
      <dgm:t>
        <a:bodyPr/>
        <a:lstStyle/>
        <a:p>
          <a:pPr rtl="0"/>
          <a:r>
            <a:rPr lang="en-IN" smtClean="0"/>
            <a:t>Unbalanced Data</a:t>
          </a:r>
          <a:endParaRPr lang="en-IN"/>
        </a:p>
      </dgm:t>
    </dgm:pt>
    <dgm:pt modelId="{5EC1C90D-21B7-487A-AD84-5DD50209286D}" type="parTrans" cxnId="{47E6E78A-3AD0-4556-986A-F901953A5D4E}">
      <dgm:prSet/>
      <dgm:spPr/>
      <dgm:t>
        <a:bodyPr/>
        <a:lstStyle/>
        <a:p>
          <a:endParaRPr lang="en-IN"/>
        </a:p>
      </dgm:t>
    </dgm:pt>
    <dgm:pt modelId="{3C49ACD3-D4F0-4B52-B2AD-6BE546B47E6C}" type="sibTrans" cxnId="{47E6E78A-3AD0-4556-986A-F901953A5D4E}">
      <dgm:prSet/>
      <dgm:spPr/>
      <dgm:t>
        <a:bodyPr/>
        <a:lstStyle/>
        <a:p>
          <a:endParaRPr lang="en-IN"/>
        </a:p>
      </dgm:t>
    </dgm:pt>
    <dgm:pt modelId="{6CAED9AD-6254-4F58-A532-76DEEA518E15}">
      <dgm:prSet/>
      <dgm:spPr/>
      <dgm:t>
        <a:bodyPr/>
        <a:lstStyle/>
        <a:p>
          <a:pPr rtl="0"/>
          <a:r>
            <a:rPr lang="en-IN" smtClean="0"/>
            <a:t>TF-IDF</a:t>
          </a:r>
          <a:endParaRPr lang="en-IN"/>
        </a:p>
      </dgm:t>
    </dgm:pt>
    <dgm:pt modelId="{0D38A610-916A-40D7-B4DB-19957C45B0D2}" type="parTrans" cxnId="{0AB6E755-F615-48DB-99F1-43D27160FC6E}">
      <dgm:prSet/>
      <dgm:spPr/>
      <dgm:t>
        <a:bodyPr/>
        <a:lstStyle/>
        <a:p>
          <a:endParaRPr lang="en-IN"/>
        </a:p>
      </dgm:t>
    </dgm:pt>
    <dgm:pt modelId="{6976F85C-A2D1-4E45-8E25-1BA66EB371F7}" type="sibTrans" cxnId="{0AB6E755-F615-48DB-99F1-43D27160FC6E}">
      <dgm:prSet/>
      <dgm:spPr/>
      <dgm:t>
        <a:bodyPr/>
        <a:lstStyle/>
        <a:p>
          <a:endParaRPr lang="en-IN"/>
        </a:p>
      </dgm:t>
    </dgm:pt>
    <dgm:pt modelId="{3F7D56F3-E322-49FC-9195-2F24E2F9756B}">
      <dgm:prSet/>
      <dgm:spPr/>
      <dgm:t>
        <a:bodyPr/>
        <a:lstStyle/>
        <a:p>
          <a:pPr rtl="0"/>
          <a:r>
            <a:rPr lang="en-IN" smtClean="0"/>
            <a:t>SVM</a:t>
          </a:r>
          <a:endParaRPr lang="en-IN"/>
        </a:p>
      </dgm:t>
    </dgm:pt>
    <dgm:pt modelId="{A99EF376-200E-4458-BE66-B5BB97CAFFB9}" type="parTrans" cxnId="{31EBE9F6-30FE-4BE5-84C9-3E49BA00823A}">
      <dgm:prSet/>
      <dgm:spPr/>
      <dgm:t>
        <a:bodyPr/>
        <a:lstStyle/>
        <a:p>
          <a:endParaRPr lang="en-IN"/>
        </a:p>
      </dgm:t>
    </dgm:pt>
    <dgm:pt modelId="{6B2100B5-7EBE-4C44-BEF8-9ACF0A5FC226}" type="sibTrans" cxnId="{31EBE9F6-30FE-4BE5-84C9-3E49BA00823A}">
      <dgm:prSet/>
      <dgm:spPr/>
      <dgm:t>
        <a:bodyPr/>
        <a:lstStyle/>
        <a:p>
          <a:endParaRPr lang="en-IN"/>
        </a:p>
      </dgm:t>
    </dgm:pt>
    <dgm:pt modelId="{082D09BD-B649-4829-B58A-278ACDA465CB}">
      <dgm:prSet/>
      <dgm:spPr/>
      <dgm:t>
        <a:bodyPr/>
        <a:lstStyle/>
        <a:p>
          <a:pPr rtl="0"/>
          <a:r>
            <a:rPr lang="en-IN" dirty="0" smtClean="0"/>
            <a:t>Random Forest</a:t>
          </a:r>
          <a:endParaRPr lang="en-IN" dirty="0"/>
        </a:p>
      </dgm:t>
    </dgm:pt>
    <dgm:pt modelId="{ACAE83F1-5C63-4FC8-9D36-5DC06A4FF623}" type="parTrans" cxnId="{A21B74B2-E23D-4574-997A-BB72506313B4}">
      <dgm:prSet/>
      <dgm:spPr/>
      <dgm:t>
        <a:bodyPr/>
        <a:lstStyle/>
        <a:p>
          <a:endParaRPr lang="en-IN"/>
        </a:p>
      </dgm:t>
    </dgm:pt>
    <dgm:pt modelId="{F738EFFE-EBAE-4E43-AF32-90253AC184BC}" type="sibTrans" cxnId="{A21B74B2-E23D-4574-997A-BB72506313B4}">
      <dgm:prSet/>
      <dgm:spPr/>
      <dgm:t>
        <a:bodyPr/>
        <a:lstStyle/>
        <a:p>
          <a:endParaRPr lang="en-IN"/>
        </a:p>
      </dgm:t>
    </dgm:pt>
    <dgm:pt modelId="{1498CCF0-E230-45A9-BBDF-5AEADFD4EAF4}">
      <dgm:prSet/>
      <dgm:spPr/>
      <dgm:t>
        <a:bodyPr/>
        <a:lstStyle/>
        <a:p>
          <a:pPr rtl="0"/>
          <a:r>
            <a:rPr lang="en-IN" smtClean="0"/>
            <a:t>Multinomial NB</a:t>
          </a:r>
          <a:endParaRPr lang="en-IN"/>
        </a:p>
      </dgm:t>
    </dgm:pt>
    <dgm:pt modelId="{B3692524-C86D-46AA-8B72-C2D9FD11B03D}" type="parTrans" cxnId="{D69ABEBF-D3E2-4912-925B-8A009BAE767F}">
      <dgm:prSet/>
      <dgm:spPr/>
      <dgm:t>
        <a:bodyPr/>
        <a:lstStyle/>
        <a:p>
          <a:endParaRPr lang="en-IN"/>
        </a:p>
      </dgm:t>
    </dgm:pt>
    <dgm:pt modelId="{43400C5F-5E56-4207-BF6F-9413D0BAEC19}" type="sibTrans" cxnId="{D69ABEBF-D3E2-4912-925B-8A009BAE767F}">
      <dgm:prSet/>
      <dgm:spPr/>
      <dgm:t>
        <a:bodyPr/>
        <a:lstStyle/>
        <a:p>
          <a:endParaRPr lang="en-IN"/>
        </a:p>
      </dgm:t>
    </dgm:pt>
    <dgm:pt modelId="{654405C7-7721-406B-A70F-EB3158501739}">
      <dgm:prSet/>
      <dgm:spPr/>
      <dgm:t>
        <a:bodyPr/>
        <a:lstStyle/>
        <a:p>
          <a:pPr rtl="0"/>
          <a:r>
            <a:rPr lang="en-IN" smtClean="0"/>
            <a:t>Word2Vec</a:t>
          </a:r>
          <a:endParaRPr lang="en-IN"/>
        </a:p>
      </dgm:t>
    </dgm:pt>
    <dgm:pt modelId="{918E146B-2B2E-4784-A9FF-F4B11F37BFE2}" type="parTrans" cxnId="{22EA301E-FC97-43CF-952D-F7030EE55CFA}">
      <dgm:prSet/>
      <dgm:spPr/>
      <dgm:t>
        <a:bodyPr/>
        <a:lstStyle/>
        <a:p>
          <a:endParaRPr lang="en-IN"/>
        </a:p>
      </dgm:t>
    </dgm:pt>
    <dgm:pt modelId="{02D14EE4-01DF-4ABA-B07F-2361965B35EB}" type="sibTrans" cxnId="{22EA301E-FC97-43CF-952D-F7030EE55CFA}">
      <dgm:prSet/>
      <dgm:spPr/>
      <dgm:t>
        <a:bodyPr/>
        <a:lstStyle/>
        <a:p>
          <a:endParaRPr lang="en-IN"/>
        </a:p>
      </dgm:t>
    </dgm:pt>
    <dgm:pt modelId="{C277CB27-BEF2-4900-8CAD-0C097791E9C1}">
      <dgm:prSet/>
      <dgm:spPr/>
      <dgm:t>
        <a:bodyPr/>
        <a:lstStyle/>
        <a:p>
          <a:pPr rtl="0"/>
          <a:r>
            <a:rPr lang="en-IN" smtClean="0"/>
            <a:t>XGBM</a:t>
          </a:r>
          <a:endParaRPr lang="en-IN"/>
        </a:p>
      </dgm:t>
    </dgm:pt>
    <dgm:pt modelId="{463BB6FF-B0E3-43AB-8AEF-ADB39A4AEA4D}" type="parTrans" cxnId="{792A50F6-2C4D-4F9D-9FAE-E0FF3D12E1A3}">
      <dgm:prSet/>
      <dgm:spPr/>
      <dgm:t>
        <a:bodyPr/>
        <a:lstStyle/>
        <a:p>
          <a:endParaRPr lang="en-IN"/>
        </a:p>
      </dgm:t>
    </dgm:pt>
    <dgm:pt modelId="{633DBE1E-D9EF-4149-879B-468F500D2A69}" type="sibTrans" cxnId="{792A50F6-2C4D-4F9D-9FAE-E0FF3D12E1A3}">
      <dgm:prSet/>
      <dgm:spPr/>
      <dgm:t>
        <a:bodyPr/>
        <a:lstStyle/>
        <a:p>
          <a:endParaRPr lang="en-IN"/>
        </a:p>
      </dgm:t>
    </dgm:pt>
    <dgm:pt modelId="{E9E1DC18-0929-4FE2-9137-D3457C9072C7}">
      <dgm:prSet/>
      <dgm:spPr/>
      <dgm:t>
        <a:bodyPr/>
        <a:lstStyle/>
        <a:p>
          <a:pPr rtl="0"/>
          <a:r>
            <a:rPr lang="en-IN" dirty="0" smtClean="0"/>
            <a:t>Random Forest</a:t>
          </a:r>
          <a:endParaRPr lang="en-IN" dirty="0"/>
        </a:p>
      </dgm:t>
    </dgm:pt>
    <dgm:pt modelId="{2A766C10-F378-4D7A-95AF-F794765EBF8C}" type="parTrans" cxnId="{05DD740E-2DEF-4D13-94C2-26B20A90126C}">
      <dgm:prSet/>
      <dgm:spPr/>
      <dgm:t>
        <a:bodyPr/>
        <a:lstStyle/>
        <a:p>
          <a:endParaRPr lang="en-IN"/>
        </a:p>
      </dgm:t>
    </dgm:pt>
    <dgm:pt modelId="{4282FA75-D06A-4BFB-A376-FFF5A1468ED4}" type="sibTrans" cxnId="{05DD740E-2DEF-4D13-94C2-26B20A90126C}">
      <dgm:prSet/>
      <dgm:spPr/>
      <dgm:t>
        <a:bodyPr/>
        <a:lstStyle/>
        <a:p>
          <a:endParaRPr lang="en-IN"/>
        </a:p>
      </dgm:t>
    </dgm:pt>
    <dgm:pt modelId="{D93CE9A4-4F1C-4EDB-A857-9DD7AA467586}">
      <dgm:prSet/>
      <dgm:spPr/>
      <dgm:t>
        <a:bodyPr/>
        <a:lstStyle/>
        <a:p>
          <a:pPr rtl="0"/>
          <a:r>
            <a:rPr lang="en-IN" smtClean="0"/>
            <a:t>Balanced using SMOTE</a:t>
          </a:r>
          <a:endParaRPr lang="en-IN"/>
        </a:p>
      </dgm:t>
    </dgm:pt>
    <dgm:pt modelId="{CC9B74CA-C69C-431B-AD7E-F187FF9D1429}" type="parTrans" cxnId="{542E719C-58EE-4E0D-8C17-70226DC41286}">
      <dgm:prSet/>
      <dgm:spPr/>
      <dgm:t>
        <a:bodyPr/>
        <a:lstStyle/>
        <a:p>
          <a:endParaRPr lang="en-IN"/>
        </a:p>
      </dgm:t>
    </dgm:pt>
    <dgm:pt modelId="{5F880F9E-2C27-4FB3-924A-D4448EE9EFFF}" type="sibTrans" cxnId="{542E719C-58EE-4E0D-8C17-70226DC41286}">
      <dgm:prSet/>
      <dgm:spPr/>
      <dgm:t>
        <a:bodyPr/>
        <a:lstStyle/>
        <a:p>
          <a:endParaRPr lang="en-IN"/>
        </a:p>
      </dgm:t>
    </dgm:pt>
    <dgm:pt modelId="{1CDC4B46-80C3-4CE1-9162-0FFD57C8E6B4}">
      <dgm:prSet/>
      <dgm:spPr/>
      <dgm:t>
        <a:bodyPr/>
        <a:lstStyle/>
        <a:p>
          <a:pPr rtl="0"/>
          <a:r>
            <a:rPr lang="en-IN" smtClean="0"/>
            <a:t>TF-IDF</a:t>
          </a:r>
          <a:endParaRPr lang="en-IN"/>
        </a:p>
      </dgm:t>
    </dgm:pt>
    <dgm:pt modelId="{76CA6CC2-637A-4E66-8924-334ED0D6CC7C}" type="parTrans" cxnId="{E1589DAE-81F6-4C05-BC39-122ABD3CB4AF}">
      <dgm:prSet/>
      <dgm:spPr/>
      <dgm:t>
        <a:bodyPr/>
        <a:lstStyle/>
        <a:p>
          <a:endParaRPr lang="en-IN"/>
        </a:p>
      </dgm:t>
    </dgm:pt>
    <dgm:pt modelId="{3288AD9E-1F6A-42DA-B383-1D0188857B4E}" type="sibTrans" cxnId="{E1589DAE-81F6-4C05-BC39-122ABD3CB4AF}">
      <dgm:prSet/>
      <dgm:spPr/>
      <dgm:t>
        <a:bodyPr/>
        <a:lstStyle/>
        <a:p>
          <a:endParaRPr lang="en-IN"/>
        </a:p>
      </dgm:t>
    </dgm:pt>
    <dgm:pt modelId="{0D3C498D-C479-448A-8256-AA5276183CB9}">
      <dgm:prSet/>
      <dgm:spPr/>
      <dgm:t>
        <a:bodyPr/>
        <a:lstStyle/>
        <a:p>
          <a:pPr rtl="0"/>
          <a:r>
            <a:rPr lang="en-IN" smtClean="0"/>
            <a:t>SVM</a:t>
          </a:r>
          <a:endParaRPr lang="en-IN"/>
        </a:p>
      </dgm:t>
    </dgm:pt>
    <dgm:pt modelId="{8B99A965-1D2B-41F0-AF8A-67ABF915FDE7}" type="parTrans" cxnId="{365A74CB-22F3-4BF0-8409-13592D520172}">
      <dgm:prSet/>
      <dgm:spPr/>
      <dgm:t>
        <a:bodyPr/>
        <a:lstStyle/>
        <a:p>
          <a:endParaRPr lang="en-IN"/>
        </a:p>
      </dgm:t>
    </dgm:pt>
    <dgm:pt modelId="{D2F44F9C-A0AA-44FF-9BEF-5CE4A49FD909}" type="sibTrans" cxnId="{365A74CB-22F3-4BF0-8409-13592D520172}">
      <dgm:prSet/>
      <dgm:spPr/>
      <dgm:t>
        <a:bodyPr/>
        <a:lstStyle/>
        <a:p>
          <a:endParaRPr lang="en-IN"/>
        </a:p>
      </dgm:t>
    </dgm:pt>
    <dgm:pt modelId="{13C73BCB-E505-4920-9C0D-A52EBBC6145F}">
      <dgm:prSet/>
      <dgm:spPr/>
      <dgm:t>
        <a:bodyPr/>
        <a:lstStyle/>
        <a:p>
          <a:pPr rtl="0"/>
          <a:r>
            <a:rPr lang="en-IN" dirty="0" smtClean="0"/>
            <a:t>Random Forest</a:t>
          </a:r>
          <a:endParaRPr lang="en-IN" dirty="0"/>
        </a:p>
      </dgm:t>
    </dgm:pt>
    <dgm:pt modelId="{6E671E47-9C90-47CB-BCD6-4E5205F7F41C}" type="parTrans" cxnId="{C470BE88-D7F0-4A1C-82CE-07EC224CA732}">
      <dgm:prSet/>
      <dgm:spPr/>
      <dgm:t>
        <a:bodyPr/>
        <a:lstStyle/>
        <a:p>
          <a:endParaRPr lang="en-IN"/>
        </a:p>
      </dgm:t>
    </dgm:pt>
    <dgm:pt modelId="{8130AA7E-8770-4C08-9577-38314BD19188}" type="sibTrans" cxnId="{C470BE88-D7F0-4A1C-82CE-07EC224CA732}">
      <dgm:prSet/>
      <dgm:spPr/>
      <dgm:t>
        <a:bodyPr/>
        <a:lstStyle/>
        <a:p>
          <a:endParaRPr lang="en-IN"/>
        </a:p>
      </dgm:t>
    </dgm:pt>
    <dgm:pt modelId="{93CDE211-CCA0-4402-8041-927C8CD2B633}">
      <dgm:prSet/>
      <dgm:spPr/>
      <dgm:t>
        <a:bodyPr/>
        <a:lstStyle/>
        <a:p>
          <a:pPr rtl="0"/>
          <a:r>
            <a:rPr lang="en-IN" smtClean="0"/>
            <a:t>Multinomial NB</a:t>
          </a:r>
          <a:endParaRPr lang="en-IN"/>
        </a:p>
      </dgm:t>
    </dgm:pt>
    <dgm:pt modelId="{CCBB25D7-F104-4E2A-9CBE-5C3F1ADF34D2}" type="parTrans" cxnId="{43024FAD-A629-4E53-A7BE-7F7B43D5E65F}">
      <dgm:prSet/>
      <dgm:spPr/>
      <dgm:t>
        <a:bodyPr/>
        <a:lstStyle/>
        <a:p>
          <a:endParaRPr lang="en-IN"/>
        </a:p>
      </dgm:t>
    </dgm:pt>
    <dgm:pt modelId="{E3030CD2-14C9-4537-8304-597C91281E5A}" type="sibTrans" cxnId="{43024FAD-A629-4E53-A7BE-7F7B43D5E65F}">
      <dgm:prSet/>
      <dgm:spPr/>
      <dgm:t>
        <a:bodyPr/>
        <a:lstStyle/>
        <a:p>
          <a:endParaRPr lang="en-IN"/>
        </a:p>
      </dgm:t>
    </dgm:pt>
    <dgm:pt modelId="{4A69865C-8601-4D51-AC29-A845C016F078}">
      <dgm:prSet/>
      <dgm:spPr/>
      <dgm:t>
        <a:bodyPr/>
        <a:lstStyle/>
        <a:p>
          <a:pPr rtl="0"/>
          <a:r>
            <a:rPr lang="en-IN" smtClean="0"/>
            <a:t>Word2Vec</a:t>
          </a:r>
          <a:endParaRPr lang="en-IN"/>
        </a:p>
      </dgm:t>
    </dgm:pt>
    <dgm:pt modelId="{A1DD29E8-94F8-4D88-B307-C49D8095098E}" type="parTrans" cxnId="{4BD5E447-4747-430A-BCB5-60ECDBF3347E}">
      <dgm:prSet/>
      <dgm:spPr/>
      <dgm:t>
        <a:bodyPr/>
        <a:lstStyle/>
        <a:p>
          <a:endParaRPr lang="en-IN"/>
        </a:p>
      </dgm:t>
    </dgm:pt>
    <dgm:pt modelId="{DB335F79-B7C6-4852-AB40-D2E11C6E96B5}" type="sibTrans" cxnId="{4BD5E447-4747-430A-BCB5-60ECDBF3347E}">
      <dgm:prSet/>
      <dgm:spPr/>
      <dgm:t>
        <a:bodyPr/>
        <a:lstStyle/>
        <a:p>
          <a:endParaRPr lang="en-IN"/>
        </a:p>
      </dgm:t>
    </dgm:pt>
    <dgm:pt modelId="{A372406E-1D09-4FE3-8522-69DBC4ACE1AE}">
      <dgm:prSet/>
      <dgm:spPr/>
      <dgm:t>
        <a:bodyPr/>
        <a:lstStyle/>
        <a:p>
          <a:pPr rtl="0"/>
          <a:r>
            <a:rPr lang="en-IN" smtClean="0"/>
            <a:t>XGBM</a:t>
          </a:r>
          <a:endParaRPr lang="en-IN"/>
        </a:p>
      </dgm:t>
    </dgm:pt>
    <dgm:pt modelId="{D4037EA4-825A-4C91-9323-F5E5FFA540DF}" type="parTrans" cxnId="{5492B6CB-297D-4744-9729-6CB6EFA83738}">
      <dgm:prSet/>
      <dgm:spPr/>
      <dgm:t>
        <a:bodyPr/>
        <a:lstStyle/>
        <a:p>
          <a:endParaRPr lang="en-IN"/>
        </a:p>
      </dgm:t>
    </dgm:pt>
    <dgm:pt modelId="{F7444995-E1DF-4BAC-811F-5CFBD540FBD0}" type="sibTrans" cxnId="{5492B6CB-297D-4744-9729-6CB6EFA83738}">
      <dgm:prSet/>
      <dgm:spPr/>
      <dgm:t>
        <a:bodyPr/>
        <a:lstStyle/>
        <a:p>
          <a:endParaRPr lang="en-IN"/>
        </a:p>
      </dgm:t>
    </dgm:pt>
    <dgm:pt modelId="{9647CDA2-7385-4E0E-BCBE-615EE0D1FB79}">
      <dgm:prSet/>
      <dgm:spPr/>
      <dgm:t>
        <a:bodyPr/>
        <a:lstStyle/>
        <a:p>
          <a:pPr rtl="0"/>
          <a:r>
            <a:rPr lang="en-IN" dirty="0" smtClean="0"/>
            <a:t>Random Forest</a:t>
          </a:r>
          <a:endParaRPr lang="en-IN" dirty="0"/>
        </a:p>
      </dgm:t>
    </dgm:pt>
    <dgm:pt modelId="{89B03EC8-7774-4836-82A2-E8F69B016631}" type="parTrans" cxnId="{6156A3DE-CB7E-4A8D-858A-C9CF8AFC2FFB}">
      <dgm:prSet/>
      <dgm:spPr/>
      <dgm:t>
        <a:bodyPr/>
        <a:lstStyle/>
        <a:p>
          <a:endParaRPr lang="en-IN"/>
        </a:p>
      </dgm:t>
    </dgm:pt>
    <dgm:pt modelId="{1BEE6193-72E7-4821-87DB-AD615917352E}" type="sibTrans" cxnId="{6156A3DE-CB7E-4A8D-858A-C9CF8AFC2FFB}">
      <dgm:prSet/>
      <dgm:spPr/>
      <dgm:t>
        <a:bodyPr/>
        <a:lstStyle/>
        <a:p>
          <a:endParaRPr lang="en-IN"/>
        </a:p>
      </dgm:t>
    </dgm:pt>
    <dgm:pt modelId="{9AA97F54-35AA-4410-9BD2-23B8F206CCC1}" type="pres">
      <dgm:prSet presAssocID="{D08CE86F-20B9-4688-A6CF-B7E4B6345D0D}" presName="hierChild1" presStyleCnt="0">
        <dgm:presLayoutVars>
          <dgm:orgChart val="1"/>
          <dgm:chPref val="1"/>
          <dgm:dir/>
          <dgm:animOne val="branch"/>
          <dgm:animLvl val="lvl"/>
          <dgm:resizeHandles/>
        </dgm:presLayoutVars>
      </dgm:prSet>
      <dgm:spPr/>
      <dgm:t>
        <a:bodyPr/>
        <a:lstStyle/>
        <a:p>
          <a:endParaRPr lang="en-IN"/>
        </a:p>
      </dgm:t>
    </dgm:pt>
    <dgm:pt modelId="{EF15197E-B905-473B-9FEC-3DB7B1628238}" type="pres">
      <dgm:prSet presAssocID="{DEFD87AA-5C21-4587-A866-656A9F2B583B}" presName="hierRoot1" presStyleCnt="0">
        <dgm:presLayoutVars>
          <dgm:hierBranch val="init"/>
        </dgm:presLayoutVars>
      </dgm:prSet>
      <dgm:spPr/>
    </dgm:pt>
    <dgm:pt modelId="{DA6B6960-3DF1-41E0-9EC3-D01856252858}" type="pres">
      <dgm:prSet presAssocID="{DEFD87AA-5C21-4587-A866-656A9F2B583B}" presName="rootComposite1" presStyleCnt="0"/>
      <dgm:spPr/>
    </dgm:pt>
    <dgm:pt modelId="{73167A57-1DA5-4D78-A16A-9CABF99650D0}" type="pres">
      <dgm:prSet presAssocID="{DEFD87AA-5C21-4587-A866-656A9F2B583B}" presName="rootText1" presStyleLbl="node0" presStyleIdx="0" presStyleCnt="1">
        <dgm:presLayoutVars>
          <dgm:chPref val="3"/>
        </dgm:presLayoutVars>
      </dgm:prSet>
      <dgm:spPr/>
      <dgm:t>
        <a:bodyPr/>
        <a:lstStyle/>
        <a:p>
          <a:endParaRPr lang="en-IN"/>
        </a:p>
      </dgm:t>
    </dgm:pt>
    <dgm:pt modelId="{131BE794-FE93-4895-91DD-B7DED1D30990}" type="pres">
      <dgm:prSet presAssocID="{DEFD87AA-5C21-4587-A866-656A9F2B583B}" presName="rootConnector1" presStyleLbl="node1" presStyleIdx="0" presStyleCnt="0"/>
      <dgm:spPr/>
      <dgm:t>
        <a:bodyPr/>
        <a:lstStyle/>
        <a:p>
          <a:endParaRPr lang="en-IN"/>
        </a:p>
      </dgm:t>
    </dgm:pt>
    <dgm:pt modelId="{74E4D37D-C539-4A40-9242-D71AE0F2FC9D}" type="pres">
      <dgm:prSet presAssocID="{DEFD87AA-5C21-4587-A866-656A9F2B583B}" presName="hierChild2" presStyleCnt="0"/>
      <dgm:spPr/>
    </dgm:pt>
    <dgm:pt modelId="{9B948068-D654-467A-B609-AB068CAF2516}" type="pres">
      <dgm:prSet presAssocID="{5EC1C90D-21B7-487A-AD84-5DD50209286D}" presName="Name37" presStyleLbl="parChTrans1D2" presStyleIdx="0" presStyleCnt="2"/>
      <dgm:spPr/>
      <dgm:t>
        <a:bodyPr/>
        <a:lstStyle/>
        <a:p>
          <a:endParaRPr lang="en-IN"/>
        </a:p>
      </dgm:t>
    </dgm:pt>
    <dgm:pt modelId="{A89716C1-C253-400E-9DD7-AF7CF88A8D24}" type="pres">
      <dgm:prSet presAssocID="{CA732DB8-E999-4F35-A218-356CD23C620A}" presName="hierRoot2" presStyleCnt="0">
        <dgm:presLayoutVars>
          <dgm:hierBranch val="init"/>
        </dgm:presLayoutVars>
      </dgm:prSet>
      <dgm:spPr/>
    </dgm:pt>
    <dgm:pt modelId="{7C83A26F-2F6A-4B8C-8CDB-A8865208C502}" type="pres">
      <dgm:prSet presAssocID="{CA732DB8-E999-4F35-A218-356CD23C620A}" presName="rootComposite" presStyleCnt="0"/>
      <dgm:spPr/>
    </dgm:pt>
    <dgm:pt modelId="{D38AC542-A5CD-4FBF-AFF9-4317289EE796}" type="pres">
      <dgm:prSet presAssocID="{CA732DB8-E999-4F35-A218-356CD23C620A}" presName="rootText" presStyleLbl="node2" presStyleIdx="0" presStyleCnt="2">
        <dgm:presLayoutVars>
          <dgm:chPref val="3"/>
        </dgm:presLayoutVars>
      </dgm:prSet>
      <dgm:spPr/>
      <dgm:t>
        <a:bodyPr/>
        <a:lstStyle/>
        <a:p>
          <a:endParaRPr lang="en-IN"/>
        </a:p>
      </dgm:t>
    </dgm:pt>
    <dgm:pt modelId="{76DCC28D-4055-4AE6-86FB-F3199BBD8091}" type="pres">
      <dgm:prSet presAssocID="{CA732DB8-E999-4F35-A218-356CD23C620A}" presName="rootConnector" presStyleLbl="node2" presStyleIdx="0" presStyleCnt="2"/>
      <dgm:spPr/>
      <dgm:t>
        <a:bodyPr/>
        <a:lstStyle/>
        <a:p>
          <a:endParaRPr lang="en-IN"/>
        </a:p>
      </dgm:t>
    </dgm:pt>
    <dgm:pt modelId="{B0CA9DB1-CD78-4E7A-ACB2-20CE06D6A88A}" type="pres">
      <dgm:prSet presAssocID="{CA732DB8-E999-4F35-A218-356CD23C620A}" presName="hierChild4" presStyleCnt="0"/>
      <dgm:spPr/>
    </dgm:pt>
    <dgm:pt modelId="{B43C745C-201A-41D5-96B2-158F1831F125}" type="pres">
      <dgm:prSet presAssocID="{0D38A610-916A-40D7-B4DB-19957C45B0D2}" presName="Name37" presStyleLbl="parChTrans1D3" presStyleIdx="0" presStyleCnt="4"/>
      <dgm:spPr/>
      <dgm:t>
        <a:bodyPr/>
        <a:lstStyle/>
        <a:p>
          <a:endParaRPr lang="en-IN"/>
        </a:p>
      </dgm:t>
    </dgm:pt>
    <dgm:pt modelId="{8C4EE1A3-4907-4761-9DBF-EE9E9327501A}" type="pres">
      <dgm:prSet presAssocID="{6CAED9AD-6254-4F58-A532-76DEEA518E15}" presName="hierRoot2" presStyleCnt="0">
        <dgm:presLayoutVars>
          <dgm:hierBranch val="init"/>
        </dgm:presLayoutVars>
      </dgm:prSet>
      <dgm:spPr/>
    </dgm:pt>
    <dgm:pt modelId="{51FBE179-E7C2-44E9-AFFA-224BA42FA197}" type="pres">
      <dgm:prSet presAssocID="{6CAED9AD-6254-4F58-A532-76DEEA518E15}" presName="rootComposite" presStyleCnt="0"/>
      <dgm:spPr/>
    </dgm:pt>
    <dgm:pt modelId="{B6C177C5-CF8F-4E7C-B380-43F3D8E946D6}" type="pres">
      <dgm:prSet presAssocID="{6CAED9AD-6254-4F58-A532-76DEEA518E15}" presName="rootText" presStyleLbl="node3" presStyleIdx="0" presStyleCnt="4">
        <dgm:presLayoutVars>
          <dgm:chPref val="3"/>
        </dgm:presLayoutVars>
      </dgm:prSet>
      <dgm:spPr/>
      <dgm:t>
        <a:bodyPr/>
        <a:lstStyle/>
        <a:p>
          <a:endParaRPr lang="en-IN"/>
        </a:p>
      </dgm:t>
    </dgm:pt>
    <dgm:pt modelId="{DD97A014-709A-4A77-B83B-E38D253E6E2E}" type="pres">
      <dgm:prSet presAssocID="{6CAED9AD-6254-4F58-A532-76DEEA518E15}" presName="rootConnector" presStyleLbl="node3" presStyleIdx="0" presStyleCnt="4"/>
      <dgm:spPr/>
      <dgm:t>
        <a:bodyPr/>
        <a:lstStyle/>
        <a:p>
          <a:endParaRPr lang="en-IN"/>
        </a:p>
      </dgm:t>
    </dgm:pt>
    <dgm:pt modelId="{AAF46BDF-80DA-4A1D-BC5B-918D0F59B147}" type="pres">
      <dgm:prSet presAssocID="{6CAED9AD-6254-4F58-A532-76DEEA518E15}" presName="hierChild4" presStyleCnt="0"/>
      <dgm:spPr/>
    </dgm:pt>
    <dgm:pt modelId="{EB109108-80EF-418C-A2A5-346379E44F8C}" type="pres">
      <dgm:prSet presAssocID="{A99EF376-200E-4458-BE66-B5BB97CAFFB9}" presName="Name37" presStyleLbl="parChTrans1D4" presStyleIdx="0" presStyleCnt="10"/>
      <dgm:spPr/>
      <dgm:t>
        <a:bodyPr/>
        <a:lstStyle/>
        <a:p>
          <a:endParaRPr lang="en-IN"/>
        </a:p>
      </dgm:t>
    </dgm:pt>
    <dgm:pt modelId="{CB634FD1-8C68-42D9-9B50-84D1A777BE53}" type="pres">
      <dgm:prSet presAssocID="{3F7D56F3-E322-49FC-9195-2F24E2F9756B}" presName="hierRoot2" presStyleCnt="0">
        <dgm:presLayoutVars>
          <dgm:hierBranch val="init"/>
        </dgm:presLayoutVars>
      </dgm:prSet>
      <dgm:spPr/>
    </dgm:pt>
    <dgm:pt modelId="{7D0529FB-8D2E-4854-8072-381FA360F303}" type="pres">
      <dgm:prSet presAssocID="{3F7D56F3-E322-49FC-9195-2F24E2F9756B}" presName="rootComposite" presStyleCnt="0"/>
      <dgm:spPr/>
    </dgm:pt>
    <dgm:pt modelId="{118AFB48-C854-4FB5-979A-4A9543D672AF}" type="pres">
      <dgm:prSet presAssocID="{3F7D56F3-E322-49FC-9195-2F24E2F9756B}" presName="rootText" presStyleLbl="node4" presStyleIdx="0" presStyleCnt="10">
        <dgm:presLayoutVars>
          <dgm:chPref val="3"/>
        </dgm:presLayoutVars>
      </dgm:prSet>
      <dgm:spPr/>
      <dgm:t>
        <a:bodyPr/>
        <a:lstStyle/>
        <a:p>
          <a:endParaRPr lang="en-IN"/>
        </a:p>
      </dgm:t>
    </dgm:pt>
    <dgm:pt modelId="{81236599-E5CE-4E6B-AB56-C71E5B86A175}" type="pres">
      <dgm:prSet presAssocID="{3F7D56F3-E322-49FC-9195-2F24E2F9756B}" presName="rootConnector" presStyleLbl="node4" presStyleIdx="0" presStyleCnt="10"/>
      <dgm:spPr/>
      <dgm:t>
        <a:bodyPr/>
        <a:lstStyle/>
        <a:p>
          <a:endParaRPr lang="en-IN"/>
        </a:p>
      </dgm:t>
    </dgm:pt>
    <dgm:pt modelId="{E63751CB-D49B-4522-934E-85FF4BAEBF65}" type="pres">
      <dgm:prSet presAssocID="{3F7D56F3-E322-49FC-9195-2F24E2F9756B}" presName="hierChild4" presStyleCnt="0"/>
      <dgm:spPr/>
    </dgm:pt>
    <dgm:pt modelId="{627B6B37-BBC0-45F1-AC94-B7886B933A44}" type="pres">
      <dgm:prSet presAssocID="{3F7D56F3-E322-49FC-9195-2F24E2F9756B}" presName="hierChild5" presStyleCnt="0"/>
      <dgm:spPr/>
    </dgm:pt>
    <dgm:pt modelId="{99F82C14-95F9-4BA4-AA79-5669ECF337AF}" type="pres">
      <dgm:prSet presAssocID="{ACAE83F1-5C63-4FC8-9D36-5DC06A4FF623}" presName="Name37" presStyleLbl="parChTrans1D4" presStyleIdx="1" presStyleCnt="10"/>
      <dgm:spPr/>
      <dgm:t>
        <a:bodyPr/>
        <a:lstStyle/>
        <a:p>
          <a:endParaRPr lang="en-IN"/>
        </a:p>
      </dgm:t>
    </dgm:pt>
    <dgm:pt modelId="{500BCC2A-8DFD-467C-B835-50F0EEFC5A64}" type="pres">
      <dgm:prSet presAssocID="{082D09BD-B649-4829-B58A-278ACDA465CB}" presName="hierRoot2" presStyleCnt="0">
        <dgm:presLayoutVars>
          <dgm:hierBranch val="init"/>
        </dgm:presLayoutVars>
      </dgm:prSet>
      <dgm:spPr/>
    </dgm:pt>
    <dgm:pt modelId="{3E73A33B-1964-48DC-A534-2CD8560C105B}" type="pres">
      <dgm:prSet presAssocID="{082D09BD-B649-4829-B58A-278ACDA465CB}" presName="rootComposite" presStyleCnt="0"/>
      <dgm:spPr/>
    </dgm:pt>
    <dgm:pt modelId="{3A638E51-A99B-4209-888D-41AB83C56547}" type="pres">
      <dgm:prSet presAssocID="{082D09BD-B649-4829-B58A-278ACDA465CB}" presName="rootText" presStyleLbl="node4" presStyleIdx="1" presStyleCnt="10">
        <dgm:presLayoutVars>
          <dgm:chPref val="3"/>
        </dgm:presLayoutVars>
      </dgm:prSet>
      <dgm:spPr/>
      <dgm:t>
        <a:bodyPr/>
        <a:lstStyle/>
        <a:p>
          <a:endParaRPr lang="en-IN"/>
        </a:p>
      </dgm:t>
    </dgm:pt>
    <dgm:pt modelId="{CAD9B8FA-5EDF-4AC1-81B1-E788A3113D69}" type="pres">
      <dgm:prSet presAssocID="{082D09BD-B649-4829-B58A-278ACDA465CB}" presName="rootConnector" presStyleLbl="node4" presStyleIdx="1" presStyleCnt="10"/>
      <dgm:spPr/>
      <dgm:t>
        <a:bodyPr/>
        <a:lstStyle/>
        <a:p>
          <a:endParaRPr lang="en-IN"/>
        </a:p>
      </dgm:t>
    </dgm:pt>
    <dgm:pt modelId="{4B6584B6-CFC1-4018-9719-8A74F1C636EC}" type="pres">
      <dgm:prSet presAssocID="{082D09BD-B649-4829-B58A-278ACDA465CB}" presName="hierChild4" presStyleCnt="0"/>
      <dgm:spPr/>
    </dgm:pt>
    <dgm:pt modelId="{A467E881-597E-4BC4-923D-89699D3EECA9}" type="pres">
      <dgm:prSet presAssocID="{082D09BD-B649-4829-B58A-278ACDA465CB}" presName="hierChild5" presStyleCnt="0"/>
      <dgm:spPr/>
    </dgm:pt>
    <dgm:pt modelId="{6E8A129B-96E4-4E74-B9E9-A61A3C0189C0}" type="pres">
      <dgm:prSet presAssocID="{B3692524-C86D-46AA-8B72-C2D9FD11B03D}" presName="Name37" presStyleLbl="parChTrans1D4" presStyleIdx="2" presStyleCnt="10"/>
      <dgm:spPr/>
      <dgm:t>
        <a:bodyPr/>
        <a:lstStyle/>
        <a:p>
          <a:endParaRPr lang="en-IN"/>
        </a:p>
      </dgm:t>
    </dgm:pt>
    <dgm:pt modelId="{5E7B308C-808A-40FB-86EB-9F70FE4AA431}" type="pres">
      <dgm:prSet presAssocID="{1498CCF0-E230-45A9-BBDF-5AEADFD4EAF4}" presName="hierRoot2" presStyleCnt="0">
        <dgm:presLayoutVars>
          <dgm:hierBranch val="init"/>
        </dgm:presLayoutVars>
      </dgm:prSet>
      <dgm:spPr/>
    </dgm:pt>
    <dgm:pt modelId="{B6519453-A0B7-4A15-918D-E168EBFD108E}" type="pres">
      <dgm:prSet presAssocID="{1498CCF0-E230-45A9-BBDF-5AEADFD4EAF4}" presName="rootComposite" presStyleCnt="0"/>
      <dgm:spPr/>
    </dgm:pt>
    <dgm:pt modelId="{711FC302-F3FD-49CB-9BBA-6AC648702DA6}" type="pres">
      <dgm:prSet presAssocID="{1498CCF0-E230-45A9-BBDF-5AEADFD4EAF4}" presName="rootText" presStyleLbl="node4" presStyleIdx="2" presStyleCnt="10">
        <dgm:presLayoutVars>
          <dgm:chPref val="3"/>
        </dgm:presLayoutVars>
      </dgm:prSet>
      <dgm:spPr/>
      <dgm:t>
        <a:bodyPr/>
        <a:lstStyle/>
        <a:p>
          <a:endParaRPr lang="en-IN"/>
        </a:p>
      </dgm:t>
    </dgm:pt>
    <dgm:pt modelId="{FF9A2828-E3E8-4C01-ADF3-E504B870677E}" type="pres">
      <dgm:prSet presAssocID="{1498CCF0-E230-45A9-BBDF-5AEADFD4EAF4}" presName="rootConnector" presStyleLbl="node4" presStyleIdx="2" presStyleCnt="10"/>
      <dgm:spPr/>
      <dgm:t>
        <a:bodyPr/>
        <a:lstStyle/>
        <a:p>
          <a:endParaRPr lang="en-IN"/>
        </a:p>
      </dgm:t>
    </dgm:pt>
    <dgm:pt modelId="{E7491A5E-BD86-45EF-90C4-C4F872780685}" type="pres">
      <dgm:prSet presAssocID="{1498CCF0-E230-45A9-BBDF-5AEADFD4EAF4}" presName="hierChild4" presStyleCnt="0"/>
      <dgm:spPr/>
    </dgm:pt>
    <dgm:pt modelId="{EE4A668F-FFCA-4E18-8ECD-509B35D9E61E}" type="pres">
      <dgm:prSet presAssocID="{1498CCF0-E230-45A9-BBDF-5AEADFD4EAF4}" presName="hierChild5" presStyleCnt="0"/>
      <dgm:spPr/>
    </dgm:pt>
    <dgm:pt modelId="{0AC829E0-CA6C-487A-8650-F74D0858C3A7}" type="pres">
      <dgm:prSet presAssocID="{6CAED9AD-6254-4F58-A532-76DEEA518E15}" presName="hierChild5" presStyleCnt="0"/>
      <dgm:spPr/>
    </dgm:pt>
    <dgm:pt modelId="{BD57F152-0CF3-4BA2-91BF-E16EE43E2A4C}" type="pres">
      <dgm:prSet presAssocID="{918E146B-2B2E-4784-A9FF-F4B11F37BFE2}" presName="Name37" presStyleLbl="parChTrans1D3" presStyleIdx="1" presStyleCnt="4"/>
      <dgm:spPr/>
      <dgm:t>
        <a:bodyPr/>
        <a:lstStyle/>
        <a:p>
          <a:endParaRPr lang="en-IN"/>
        </a:p>
      </dgm:t>
    </dgm:pt>
    <dgm:pt modelId="{029A83B0-08F6-4398-B8AE-E3397BD13B12}" type="pres">
      <dgm:prSet presAssocID="{654405C7-7721-406B-A70F-EB3158501739}" presName="hierRoot2" presStyleCnt="0">
        <dgm:presLayoutVars>
          <dgm:hierBranch val="init"/>
        </dgm:presLayoutVars>
      </dgm:prSet>
      <dgm:spPr/>
    </dgm:pt>
    <dgm:pt modelId="{811132FF-631C-4F5A-9F9D-72F71989B6E6}" type="pres">
      <dgm:prSet presAssocID="{654405C7-7721-406B-A70F-EB3158501739}" presName="rootComposite" presStyleCnt="0"/>
      <dgm:spPr/>
    </dgm:pt>
    <dgm:pt modelId="{93521CFC-9897-4D63-B51A-2974C9CF6795}" type="pres">
      <dgm:prSet presAssocID="{654405C7-7721-406B-A70F-EB3158501739}" presName="rootText" presStyleLbl="node3" presStyleIdx="1" presStyleCnt="4">
        <dgm:presLayoutVars>
          <dgm:chPref val="3"/>
        </dgm:presLayoutVars>
      </dgm:prSet>
      <dgm:spPr/>
      <dgm:t>
        <a:bodyPr/>
        <a:lstStyle/>
        <a:p>
          <a:endParaRPr lang="en-IN"/>
        </a:p>
      </dgm:t>
    </dgm:pt>
    <dgm:pt modelId="{E5DFEBA4-4320-4402-86EA-4DA73F36509F}" type="pres">
      <dgm:prSet presAssocID="{654405C7-7721-406B-A70F-EB3158501739}" presName="rootConnector" presStyleLbl="node3" presStyleIdx="1" presStyleCnt="4"/>
      <dgm:spPr/>
      <dgm:t>
        <a:bodyPr/>
        <a:lstStyle/>
        <a:p>
          <a:endParaRPr lang="en-IN"/>
        </a:p>
      </dgm:t>
    </dgm:pt>
    <dgm:pt modelId="{E4FC6344-91CE-40C8-A123-CE9C7A27301F}" type="pres">
      <dgm:prSet presAssocID="{654405C7-7721-406B-A70F-EB3158501739}" presName="hierChild4" presStyleCnt="0"/>
      <dgm:spPr/>
    </dgm:pt>
    <dgm:pt modelId="{974F173A-E50E-40CC-B44C-959317AA239E}" type="pres">
      <dgm:prSet presAssocID="{463BB6FF-B0E3-43AB-8AEF-ADB39A4AEA4D}" presName="Name37" presStyleLbl="parChTrans1D4" presStyleIdx="3" presStyleCnt="10"/>
      <dgm:spPr/>
      <dgm:t>
        <a:bodyPr/>
        <a:lstStyle/>
        <a:p>
          <a:endParaRPr lang="en-IN"/>
        </a:p>
      </dgm:t>
    </dgm:pt>
    <dgm:pt modelId="{BF01BD37-DA37-4816-A5BE-9FBF795B597D}" type="pres">
      <dgm:prSet presAssocID="{C277CB27-BEF2-4900-8CAD-0C097791E9C1}" presName="hierRoot2" presStyleCnt="0">
        <dgm:presLayoutVars>
          <dgm:hierBranch val="init"/>
        </dgm:presLayoutVars>
      </dgm:prSet>
      <dgm:spPr/>
    </dgm:pt>
    <dgm:pt modelId="{92A3E1DE-5074-4B12-A456-522BE54233DC}" type="pres">
      <dgm:prSet presAssocID="{C277CB27-BEF2-4900-8CAD-0C097791E9C1}" presName="rootComposite" presStyleCnt="0"/>
      <dgm:spPr/>
    </dgm:pt>
    <dgm:pt modelId="{770BC77D-8040-4BD0-97F3-24689CEE27FC}" type="pres">
      <dgm:prSet presAssocID="{C277CB27-BEF2-4900-8CAD-0C097791E9C1}" presName="rootText" presStyleLbl="node4" presStyleIdx="3" presStyleCnt="10">
        <dgm:presLayoutVars>
          <dgm:chPref val="3"/>
        </dgm:presLayoutVars>
      </dgm:prSet>
      <dgm:spPr/>
      <dgm:t>
        <a:bodyPr/>
        <a:lstStyle/>
        <a:p>
          <a:endParaRPr lang="en-IN"/>
        </a:p>
      </dgm:t>
    </dgm:pt>
    <dgm:pt modelId="{E72A9EFE-89F5-493C-A8A4-75CB9E7883BB}" type="pres">
      <dgm:prSet presAssocID="{C277CB27-BEF2-4900-8CAD-0C097791E9C1}" presName="rootConnector" presStyleLbl="node4" presStyleIdx="3" presStyleCnt="10"/>
      <dgm:spPr/>
      <dgm:t>
        <a:bodyPr/>
        <a:lstStyle/>
        <a:p>
          <a:endParaRPr lang="en-IN"/>
        </a:p>
      </dgm:t>
    </dgm:pt>
    <dgm:pt modelId="{FC83132E-0CF8-4BC7-A5AD-038AFEA1DECE}" type="pres">
      <dgm:prSet presAssocID="{C277CB27-BEF2-4900-8CAD-0C097791E9C1}" presName="hierChild4" presStyleCnt="0"/>
      <dgm:spPr/>
    </dgm:pt>
    <dgm:pt modelId="{589A419D-2CA7-4F77-B248-5B909D35B632}" type="pres">
      <dgm:prSet presAssocID="{C277CB27-BEF2-4900-8CAD-0C097791E9C1}" presName="hierChild5" presStyleCnt="0"/>
      <dgm:spPr/>
    </dgm:pt>
    <dgm:pt modelId="{C671A1CC-D665-4DA4-B561-6C8FA61C66FA}" type="pres">
      <dgm:prSet presAssocID="{2A766C10-F378-4D7A-95AF-F794765EBF8C}" presName="Name37" presStyleLbl="parChTrans1D4" presStyleIdx="4" presStyleCnt="10"/>
      <dgm:spPr/>
      <dgm:t>
        <a:bodyPr/>
        <a:lstStyle/>
        <a:p>
          <a:endParaRPr lang="en-IN"/>
        </a:p>
      </dgm:t>
    </dgm:pt>
    <dgm:pt modelId="{C8E128AC-D2D8-4B71-A9B6-B32714BE8478}" type="pres">
      <dgm:prSet presAssocID="{E9E1DC18-0929-4FE2-9137-D3457C9072C7}" presName="hierRoot2" presStyleCnt="0">
        <dgm:presLayoutVars>
          <dgm:hierBranch val="init"/>
        </dgm:presLayoutVars>
      </dgm:prSet>
      <dgm:spPr/>
    </dgm:pt>
    <dgm:pt modelId="{F3C1295C-6003-4F05-97B8-FB73D111FA8C}" type="pres">
      <dgm:prSet presAssocID="{E9E1DC18-0929-4FE2-9137-D3457C9072C7}" presName="rootComposite" presStyleCnt="0"/>
      <dgm:spPr/>
    </dgm:pt>
    <dgm:pt modelId="{CE10A15A-9539-4957-A2D3-AF0B4C222B0B}" type="pres">
      <dgm:prSet presAssocID="{E9E1DC18-0929-4FE2-9137-D3457C9072C7}" presName="rootText" presStyleLbl="node4" presStyleIdx="4" presStyleCnt="10">
        <dgm:presLayoutVars>
          <dgm:chPref val="3"/>
        </dgm:presLayoutVars>
      </dgm:prSet>
      <dgm:spPr/>
      <dgm:t>
        <a:bodyPr/>
        <a:lstStyle/>
        <a:p>
          <a:endParaRPr lang="en-IN"/>
        </a:p>
      </dgm:t>
    </dgm:pt>
    <dgm:pt modelId="{6BAEDC99-315A-4A2B-9865-E5F06A2755BC}" type="pres">
      <dgm:prSet presAssocID="{E9E1DC18-0929-4FE2-9137-D3457C9072C7}" presName="rootConnector" presStyleLbl="node4" presStyleIdx="4" presStyleCnt="10"/>
      <dgm:spPr/>
      <dgm:t>
        <a:bodyPr/>
        <a:lstStyle/>
        <a:p>
          <a:endParaRPr lang="en-IN"/>
        </a:p>
      </dgm:t>
    </dgm:pt>
    <dgm:pt modelId="{9F9BAF47-70D8-45EA-87E5-1BCEDC79478C}" type="pres">
      <dgm:prSet presAssocID="{E9E1DC18-0929-4FE2-9137-D3457C9072C7}" presName="hierChild4" presStyleCnt="0"/>
      <dgm:spPr/>
    </dgm:pt>
    <dgm:pt modelId="{60434DF5-8356-46D1-83E5-F2FA68BBA6B2}" type="pres">
      <dgm:prSet presAssocID="{E9E1DC18-0929-4FE2-9137-D3457C9072C7}" presName="hierChild5" presStyleCnt="0"/>
      <dgm:spPr/>
    </dgm:pt>
    <dgm:pt modelId="{457F7329-114E-4622-BB23-62BFC80F933D}" type="pres">
      <dgm:prSet presAssocID="{654405C7-7721-406B-A70F-EB3158501739}" presName="hierChild5" presStyleCnt="0"/>
      <dgm:spPr/>
    </dgm:pt>
    <dgm:pt modelId="{0A6F01A6-80DC-4CAC-AEF0-635818240135}" type="pres">
      <dgm:prSet presAssocID="{CA732DB8-E999-4F35-A218-356CD23C620A}" presName="hierChild5" presStyleCnt="0"/>
      <dgm:spPr/>
    </dgm:pt>
    <dgm:pt modelId="{59681834-C367-461B-985A-50FE644668EF}" type="pres">
      <dgm:prSet presAssocID="{CC9B74CA-C69C-431B-AD7E-F187FF9D1429}" presName="Name37" presStyleLbl="parChTrans1D2" presStyleIdx="1" presStyleCnt="2"/>
      <dgm:spPr/>
      <dgm:t>
        <a:bodyPr/>
        <a:lstStyle/>
        <a:p>
          <a:endParaRPr lang="en-IN"/>
        </a:p>
      </dgm:t>
    </dgm:pt>
    <dgm:pt modelId="{45C3A5B3-6701-40D0-B9D7-C3CE5A47D6DA}" type="pres">
      <dgm:prSet presAssocID="{D93CE9A4-4F1C-4EDB-A857-9DD7AA467586}" presName="hierRoot2" presStyleCnt="0">
        <dgm:presLayoutVars>
          <dgm:hierBranch val="init"/>
        </dgm:presLayoutVars>
      </dgm:prSet>
      <dgm:spPr/>
    </dgm:pt>
    <dgm:pt modelId="{BCFEC077-A005-4691-BE1F-78A39E79100B}" type="pres">
      <dgm:prSet presAssocID="{D93CE9A4-4F1C-4EDB-A857-9DD7AA467586}" presName="rootComposite" presStyleCnt="0"/>
      <dgm:spPr/>
    </dgm:pt>
    <dgm:pt modelId="{F6086AA2-72CF-4A52-AEBC-2067495D38C8}" type="pres">
      <dgm:prSet presAssocID="{D93CE9A4-4F1C-4EDB-A857-9DD7AA467586}" presName="rootText" presStyleLbl="node2" presStyleIdx="1" presStyleCnt="2">
        <dgm:presLayoutVars>
          <dgm:chPref val="3"/>
        </dgm:presLayoutVars>
      </dgm:prSet>
      <dgm:spPr/>
      <dgm:t>
        <a:bodyPr/>
        <a:lstStyle/>
        <a:p>
          <a:endParaRPr lang="en-IN"/>
        </a:p>
      </dgm:t>
    </dgm:pt>
    <dgm:pt modelId="{E883FDD1-5652-4AA4-8D52-27133CEFACB4}" type="pres">
      <dgm:prSet presAssocID="{D93CE9A4-4F1C-4EDB-A857-9DD7AA467586}" presName="rootConnector" presStyleLbl="node2" presStyleIdx="1" presStyleCnt="2"/>
      <dgm:spPr/>
      <dgm:t>
        <a:bodyPr/>
        <a:lstStyle/>
        <a:p>
          <a:endParaRPr lang="en-IN"/>
        </a:p>
      </dgm:t>
    </dgm:pt>
    <dgm:pt modelId="{1C9022A4-1984-4146-855D-2916DD206B34}" type="pres">
      <dgm:prSet presAssocID="{D93CE9A4-4F1C-4EDB-A857-9DD7AA467586}" presName="hierChild4" presStyleCnt="0"/>
      <dgm:spPr/>
    </dgm:pt>
    <dgm:pt modelId="{AEB94A6F-ED05-4763-8124-8DFB064DE7AA}" type="pres">
      <dgm:prSet presAssocID="{76CA6CC2-637A-4E66-8924-334ED0D6CC7C}" presName="Name37" presStyleLbl="parChTrans1D3" presStyleIdx="2" presStyleCnt="4"/>
      <dgm:spPr/>
      <dgm:t>
        <a:bodyPr/>
        <a:lstStyle/>
        <a:p>
          <a:endParaRPr lang="en-IN"/>
        </a:p>
      </dgm:t>
    </dgm:pt>
    <dgm:pt modelId="{39EAAFC6-9C4F-4BE2-9BF1-7455362E65EF}" type="pres">
      <dgm:prSet presAssocID="{1CDC4B46-80C3-4CE1-9162-0FFD57C8E6B4}" presName="hierRoot2" presStyleCnt="0">
        <dgm:presLayoutVars>
          <dgm:hierBranch val="init"/>
        </dgm:presLayoutVars>
      </dgm:prSet>
      <dgm:spPr/>
    </dgm:pt>
    <dgm:pt modelId="{B076C705-B3C8-4B39-B207-10C0F5C03302}" type="pres">
      <dgm:prSet presAssocID="{1CDC4B46-80C3-4CE1-9162-0FFD57C8E6B4}" presName="rootComposite" presStyleCnt="0"/>
      <dgm:spPr/>
    </dgm:pt>
    <dgm:pt modelId="{9AD3F847-08BC-439B-8A21-2A8A750F0831}" type="pres">
      <dgm:prSet presAssocID="{1CDC4B46-80C3-4CE1-9162-0FFD57C8E6B4}" presName="rootText" presStyleLbl="node3" presStyleIdx="2" presStyleCnt="4">
        <dgm:presLayoutVars>
          <dgm:chPref val="3"/>
        </dgm:presLayoutVars>
      </dgm:prSet>
      <dgm:spPr/>
      <dgm:t>
        <a:bodyPr/>
        <a:lstStyle/>
        <a:p>
          <a:endParaRPr lang="en-IN"/>
        </a:p>
      </dgm:t>
    </dgm:pt>
    <dgm:pt modelId="{0EB6359E-5C32-45D6-A47B-BAD79316ABA7}" type="pres">
      <dgm:prSet presAssocID="{1CDC4B46-80C3-4CE1-9162-0FFD57C8E6B4}" presName="rootConnector" presStyleLbl="node3" presStyleIdx="2" presStyleCnt="4"/>
      <dgm:spPr/>
      <dgm:t>
        <a:bodyPr/>
        <a:lstStyle/>
        <a:p>
          <a:endParaRPr lang="en-IN"/>
        </a:p>
      </dgm:t>
    </dgm:pt>
    <dgm:pt modelId="{20D47FE3-6691-4470-8CCA-DEE70E2BD059}" type="pres">
      <dgm:prSet presAssocID="{1CDC4B46-80C3-4CE1-9162-0FFD57C8E6B4}" presName="hierChild4" presStyleCnt="0"/>
      <dgm:spPr/>
    </dgm:pt>
    <dgm:pt modelId="{7C496F29-1B73-426D-ACCA-72CD4E13D1E8}" type="pres">
      <dgm:prSet presAssocID="{8B99A965-1D2B-41F0-AF8A-67ABF915FDE7}" presName="Name37" presStyleLbl="parChTrans1D4" presStyleIdx="5" presStyleCnt="10"/>
      <dgm:spPr/>
      <dgm:t>
        <a:bodyPr/>
        <a:lstStyle/>
        <a:p>
          <a:endParaRPr lang="en-IN"/>
        </a:p>
      </dgm:t>
    </dgm:pt>
    <dgm:pt modelId="{B434176E-10B7-4F45-B506-9FE0B75F643D}" type="pres">
      <dgm:prSet presAssocID="{0D3C498D-C479-448A-8256-AA5276183CB9}" presName="hierRoot2" presStyleCnt="0">
        <dgm:presLayoutVars>
          <dgm:hierBranch val="init"/>
        </dgm:presLayoutVars>
      </dgm:prSet>
      <dgm:spPr/>
    </dgm:pt>
    <dgm:pt modelId="{9CE4CD84-E8B0-4350-92CE-986BA1CDDA27}" type="pres">
      <dgm:prSet presAssocID="{0D3C498D-C479-448A-8256-AA5276183CB9}" presName="rootComposite" presStyleCnt="0"/>
      <dgm:spPr/>
    </dgm:pt>
    <dgm:pt modelId="{4F23C9DA-FAE3-4051-B48A-DE105CE175AC}" type="pres">
      <dgm:prSet presAssocID="{0D3C498D-C479-448A-8256-AA5276183CB9}" presName="rootText" presStyleLbl="node4" presStyleIdx="5" presStyleCnt="10">
        <dgm:presLayoutVars>
          <dgm:chPref val="3"/>
        </dgm:presLayoutVars>
      </dgm:prSet>
      <dgm:spPr/>
      <dgm:t>
        <a:bodyPr/>
        <a:lstStyle/>
        <a:p>
          <a:endParaRPr lang="en-IN"/>
        </a:p>
      </dgm:t>
    </dgm:pt>
    <dgm:pt modelId="{23E2F50D-8C34-44B5-B46B-DF2FDEB4D05B}" type="pres">
      <dgm:prSet presAssocID="{0D3C498D-C479-448A-8256-AA5276183CB9}" presName="rootConnector" presStyleLbl="node4" presStyleIdx="5" presStyleCnt="10"/>
      <dgm:spPr/>
      <dgm:t>
        <a:bodyPr/>
        <a:lstStyle/>
        <a:p>
          <a:endParaRPr lang="en-IN"/>
        </a:p>
      </dgm:t>
    </dgm:pt>
    <dgm:pt modelId="{C043BBD1-C163-45C7-8976-ED923308F6E1}" type="pres">
      <dgm:prSet presAssocID="{0D3C498D-C479-448A-8256-AA5276183CB9}" presName="hierChild4" presStyleCnt="0"/>
      <dgm:spPr/>
    </dgm:pt>
    <dgm:pt modelId="{B7D6A9E5-7D64-4D3C-81F8-7129A68F0696}" type="pres">
      <dgm:prSet presAssocID="{0D3C498D-C479-448A-8256-AA5276183CB9}" presName="hierChild5" presStyleCnt="0"/>
      <dgm:spPr/>
    </dgm:pt>
    <dgm:pt modelId="{C0D8CB85-3F08-4A87-9A21-F9E9BF733DF1}" type="pres">
      <dgm:prSet presAssocID="{6E671E47-9C90-47CB-BCD6-4E5205F7F41C}" presName="Name37" presStyleLbl="parChTrans1D4" presStyleIdx="6" presStyleCnt="10"/>
      <dgm:spPr/>
      <dgm:t>
        <a:bodyPr/>
        <a:lstStyle/>
        <a:p>
          <a:endParaRPr lang="en-IN"/>
        </a:p>
      </dgm:t>
    </dgm:pt>
    <dgm:pt modelId="{A74B8468-A2C7-400B-8DE0-C3D4A313D0FC}" type="pres">
      <dgm:prSet presAssocID="{13C73BCB-E505-4920-9C0D-A52EBBC6145F}" presName="hierRoot2" presStyleCnt="0">
        <dgm:presLayoutVars>
          <dgm:hierBranch val="init"/>
        </dgm:presLayoutVars>
      </dgm:prSet>
      <dgm:spPr/>
    </dgm:pt>
    <dgm:pt modelId="{CD3AB911-099C-4171-AF0B-F9B43B009DBF}" type="pres">
      <dgm:prSet presAssocID="{13C73BCB-E505-4920-9C0D-A52EBBC6145F}" presName="rootComposite" presStyleCnt="0"/>
      <dgm:spPr/>
    </dgm:pt>
    <dgm:pt modelId="{A16FA908-BE3A-48CE-9D69-83C246530D48}" type="pres">
      <dgm:prSet presAssocID="{13C73BCB-E505-4920-9C0D-A52EBBC6145F}" presName="rootText" presStyleLbl="node4" presStyleIdx="6" presStyleCnt="10">
        <dgm:presLayoutVars>
          <dgm:chPref val="3"/>
        </dgm:presLayoutVars>
      </dgm:prSet>
      <dgm:spPr/>
      <dgm:t>
        <a:bodyPr/>
        <a:lstStyle/>
        <a:p>
          <a:endParaRPr lang="en-IN"/>
        </a:p>
      </dgm:t>
    </dgm:pt>
    <dgm:pt modelId="{567E84C5-359F-409A-9224-6F86FA5373FF}" type="pres">
      <dgm:prSet presAssocID="{13C73BCB-E505-4920-9C0D-A52EBBC6145F}" presName="rootConnector" presStyleLbl="node4" presStyleIdx="6" presStyleCnt="10"/>
      <dgm:spPr/>
      <dgm:t>
        <a:bodyPr/>
        <a:lstStyle/>
        <a:p>
          <a:endParaRPr lang="en-IN"/>
        </a:p>
      </dgm:t>
    </dgm:pt>
    <dgm:pt modelId="{8A79797D-BCB0-403C-9EF0-1C241DFE8B68}" type="pres">
      <dgm:prSet presAssocID="{13C73BCB-E505-4920-9C0D-A52EBBC6145F}" presName="hierChild4" presStyleCnt="0"/>
      <dgm:spPr/>
    </dgm:pt>
    <dgm:pt modelId="{28CECC8A-D7CE-4891-A643-3BA2F1774C0B}" type="pres">
      <dgm:prSet presAssocID="{13C73BCB-E505-4920-9C0D-A52EBBC6145F}" presName="hierChild5" presStyleCnt="0"/>
      <dgm:spPr/>
    </dgm:pt>
    <dgm:pt modelId="{4A8BC235-1E51-4989-BE07-0A68A262F2C5}" type="pres">
      <dgm:prSet presAssocID="{CCBB25D7-F104-4E2A-9CBE-5C3F1ADF34D2}" presName="Name37" presStyleLbl="parChTrans1D4" presStyleIdx="7" presStyleCnt="10"/>
      <dgm:spPr/>
      <dgm:t>
        <a:bodyPr/>
        <a:lstStyle/>
        <a:p>
          <a:endParaRPr lang="en-IN"/>
        </a:p>
      </dgm:t>
    </dgm:pt>
    <dgm:pt modelId="{099C8E62-0952-4FE4-925E-5F96BEA181EA}" type="pres">
      <dgm:prSet presAssocID="{93CDE211-CCA0-4402-8041-927C8CD2B633}" presName="hierRoot2" presStyleCnt="0">
        <dgm:presLayoutVars>
          <dgm:hierBranch val="init"/>
        </dgm:presLayoutVars>
      </dgm:prSet>
      <dgm:spPr/>
    </dgm:pt>
    <dgm:pt modelId="{6CB638AB-921B-4C13-9FF0-2A2D03D8F332}" type="pres">
      <dgm:prSet presAssocID="{93CDE211-CCA0-4402-8041-927C8CD2B633}" presName="rootComposite" presStyleCnt="0"/>
      <dgm:spPr/>
    </dgm:pt>
    <dgm:pt modelId="{7CC5C0D8-CDB0-498E-9558-05C8316C1C63}" type="pres">
      <dgm:prSet presAssocID="{93CDE211-CCA0-4402-8041-927C8CD2B633}" presName="rootText" presStyleLbl="node4" presStyleIdx="7" presStyleCnt="10">
        <dgm:presLayoutVars>
          <dgm:chPref val="3"/>
        </dgm:presLayoutVars>
      </dgm:prSet>
      <dgm:spPr/>
      <dgm:t>
        <a:bodyPr/>
        <a:lstStyle/>
        <a:p>
          <a:endParaRPr lang="en-IN"/>
        </a:p>
      </dgm:t>
    </dgm:pt>
    <dgm:pt modelId="{E8FD52FA-2C34-4C85-AFB9-D5FC5DE405AD}" type="pres">
      <dgm:prSet presAssocID="{93CDE211-CCA0-4402-8041-927C8CD2B633}" presName="rootConnector" presStyleLbl="node4" presStyleIdx="7" presStyleCnt="10"/>
      <dgm:spPr/>
      <dgm:t>
        <a:bodyPr/>
        <a:lstStyle/>
        <a:p>
          <a:endParaRPr lang="en-IN"/>
        </a:p>
      </dgm:t>
    </dgm:pt>
    <dgm:pt modelId="{B28C9ACF-A1FE-4BC5-BF2B-3122F6A6C837}" type="pres">
      <dgm:prSet presAssocID="{93CDE211-CCA0-4402-8041-927C8CD2B633}" presName="hierChild4" presStyleCnt="0"/>
      <dgm:spPr/>
    </dgm:pt>
    <dgm:pt modelId="{4BFB4604-653D-4216-B7C9-85FB62888903}" type="pres">
      <dgm:prSet presAssocID="{93CDE211-CCA0-4402-8041-927C8CD2B633}" presName="hierChild5" presStyleCnt="0"/>
      <dgm:spPr/>
    </dgm:pt>
    <dgm:pt modelId="{50F0A8ED-DAB3-4AEA-8A84-229346A69CE2}" type="pres">
      <dgm:prSet presAssocID="{1CDC4B46-80C3-4CE1-9162-0FFD57C8E6B4}" presName="hierChild5" presStyleCnt="0"/>
      <dgm:spPr/>
    </dgm:pt>
    <dgm:pt modelId="{3097D81C-6CAA-4ACC-8F3D-713B5962736D}" type="pres">
      <dgm:prSet presAssocID="{A1DD29E8-94F8-4D88-B307-C49D8095098E}" presName="Name37" presStyleLbl="parChTrans1D3" presStyleIdx="3" presStyleCnt="4"/>
      <dgm:spPr/>
      <dgm:t>
        <a:bodyPr/>
        <a:lstStyle/>
        <a:p>
          <a:endParaRPr lang="en-IN"/>
        </a:p>
      </dgm:t>
    </dgm:pt>
    <dgm:pt modelId="{64645A2F-034D-4A3E-98DE-09841BB4094E}" type="pres">
      <dgm:prSet presAssocID="{4A69865C-8601-4D51-AC29-A845C016F078}" presName="hierRoot2" presStyleCnt="0">
        <dgm:presLayoutVars>
          <dgm:hierBranch val="init"/>
        </dgm:presLayoutVars>
      </dgm:prSet>
      <dgm:spPr/>
    </dgm:pt>
    <dgm:pt modelId="{763645D3-742B-4ED1-8754-E4B91E0A7E84}" type="pres">
      <dgm:prSet presAssocID="{4A69865C-8601-4D51-AC29-A845C016F078}" presName="rootComposite" presStyleCnt="0"/>
      <dgm:spPr/>
    </dgm:pt>
    <dgm:pt modelId="{44C2F152-DC6A-43F7-B8EA-3AAF885CC1AC}" type="pres">
      <dgm:prSet presAssocID="{4A69865C-8601-4D51-AC29-A845C016F078}" presName="rootText" presStyleLbl="node3" presStyleIdx="3" presStyleCnt="4">
        <dgm:presLayoutVars>
          <dgm:chPref val="3"/>
        </dgm:presLayoutVars>
      </dgm:prSet>
      <dgm:spPr/>
      <dgm:t>
        <a:bodyPr/>
        <a:lstStyle/>
        <a:p>
          <a:endParaRPr lang="en-IN"/>
        </a:p>
      </dgm:t>
    </dgm:pt>
    <dgm:pt modelId="{DCEA3258-F9A7-4918-9ABC-8C02A750762D}" type="pres">
      <dgm:prSet presAssocID="{4A69865C-8601-4D51-AC29-A845C016F078}" presName="rootConnector" presStyleLbl="node3" presStyleIdx="3" presStyleCnt="4"/>
      <dgm:spPr/>
      <dgm:t>
        <a:bodyPr/>
        <a:lstStyle/>
        <a:p>
          <a:endParaRPr lang="en-IN"/>
        </a:p>
      </dgm:t>
    </dgm:pt>
    <dgm:pt modelId="{AE3D1099-AF8E-4BA1-84A0-89FA1A8AC666}" type="pres">
      <dgm:prSet presAssocID="{4A69865C-8601-4D51-AC29-A845C016F078}" presName="hierChild4" presStyleCnt="0"/>
      <dgm:spPr/>
    </dgm:pt>
    <dgm:pt modelId="{535A0009-4944-49EF-931E-3B8CDD581A29}" type="pres">
      <dgm:prSet presAssocID="{D4037EA4-825A-4C91-9323-F5E5FFA540DF}" presName="Name37" presStyleLbl="parChTrans1D4" presStyleIdx="8" presStyleCnt="10"/>
      <dgm:spPr/>
      <dgm:t>
        <a:bodyPr/>
        <a:lstStyle/>
        <a:p>
          <a:endParaRPr lang="en-IN"/>
        </a:p>
      </dgm:t>
    </dgm:pt>
    <dgm:pt modelId="{5557B4E0-EF05-4B6A-8081-3EC38E00FB3D}" type="pres">
      <dgm:prSet presAssocID="{A372406E-1D09-4FE3-8522-69DBC4ACE1AE}" presName="hierRoot2" presStyleCnt="0">
        <dgm:presLayoutVars>
          <dgm:hierBranch val="init"/>
        </dgm:presLayoutVars>
      </dgm:prSet>
      <dgm:spPr/>
    </dgm:pt>
    <dgm:pt modelId="{853AD777-E6A3-4B72-950C-0AEF9943A7F7}" type="pres">
      <dgm:prSet presAssocID="{A372406E-1D09-4FE3-8522-69DBC4ACE1AE}" presName="rootComposite" presStyleCnt="0"/>
      <dgm:spPr/>
    </dgm:pt>
    <dgm:pt modelId="{C417C9EA-0DE2-49D6-B7D0-F3D18E9A08BA}" type="pres">
      <dgm:prSet presAssocID="{A372406E-1D09-4FE3-8522-69DBC4ACE1AE}" presName="rootText" presStyleLbl="node4" presStyleIdx="8" presStyleCnt="10">
        <dgm:presLayoutVars>
          <dgm:chPref val="3"/>
        </dgm:presLayoutVars>
      </dgm:prSet>
      <dgm:spPr/>
      <dgm:t>
        <a:bodyPr/>
        <a:lstStyle/>
        <a:p>
          <a:endParaRPr lang="en-IN"/>
        </a:p>
      </dgm:t>
    </dgm:pt>
    <dgm:pt modelId="{2DC5FAD6-9165-4ECE-BC3C-4AE124A5963E}" type="pres">
      <dgm:prSet presAssocID="{A372406E-1D09-4FE3-8522-69DBC4ACE1AE}" presName="rootConnector" presStyleLbl="node4" presStyleIdx="8" presStyleCnt="10"/>
      <dgm:spPr/>
      <dgm:t>
        <a:bodyPr/>
        <a:lstStyle/>
        <a:p>
          <a:endParaRPr lang="en-IN"/>
        </a:p>
      </dgm:t>
    </dgm:pt>
    <dgm:pt modelId="{3EFD25D9-A435-4A6E-9C06-AD44386FC840}" type="pres">
      <dgm:prSet presAssocID="{A372406E-1D09-4FE3-8522-69DBC4ACE1AE}" presName="hierChild4" presStyleCnt="0"/>
      <dgm:spPr/>
    </dgm:pt>
    <dgm:pt modelId="{7E96A426-DB70-42F9-BB07-ACEF06EC9FDC}" type="pres">
      <dgm:prSet presAssocID="{A372406E-1D09-4FE3-8522-69DBC4ACE1AE}" presName="hierChild5" presStyleCnt="0"/>
      <dgm:spPr/>
    </dgm:pt>
    <dgm:pt modelId="{EADF34AE-CA4E-40CB-934E-ED22A20BA84E}" type="pres">
      <dgm:prSet presAssocID="{89B03EC8-7774-4836-82A2-E8F69B016631}" presName="Name37" presStyleLbl="parChTrans1D4" presStyleIdx="9" presStyleCnt="10"/>
      <dgm:spPr/>
      <dgm:t>
        <a:bodyPr/>
        <a:lstStyle/>
        <a:p>
          <a:endParaRPr lang="en-IN"/>
        </a:p>
      </dgm:t>
    </dgm:pt>
    <dgm:pt modelId="{87E09AF4-49F5-4386-9988-160BE1B03F26}" type="pres">
      <dgm:prSet presAssocID="{9647CDA2-7385-4E0E-BCBE-615EE0D1FB79}" presName="hierRoot2" presStyleCnt="0">
        <dgm:presLayoutVars>
          <dgm:hierBranch val="init"/>
        </dgm:presLayoutVars>
      </dgm:prSet>
      <dgm:spPr/>
    </dgm:pt>
    <dgm:pt modelId="{A65A4F07-C1A6-4C97-B104-704CE81759DB}" type="pres">
      <dgm:prSet presAssocID="{9647CDA2-7385-4E0E-BCBE-615EE0D1FB79}" presName="rootComposite" presStyleCnt="0"/>
      <dgm:spPr/>
    </dgm:pt>
    <dgm:pt modelId="{7BBA3FA4-177D-42FB-856D-E2B5144A0732}" type="pres">
      <dgm:prSet presAssocID="{9647CDA2-7385-4E0E-BCBE-615EE0D1FB79}" presName="rootText" presStyleLbl="node4" presStyleIdx="9" presStyleCnt="10">
        <dgm:presLayoutVars>
          <dgm:chPref val="3"/>
        </dgm:presLayoutVars>
      </dgm:prSet>
      <dgm:spPr/>
      <dgm:t>
        <a:bodyPr/>
        <a:lstStyle/>
        <a:p>
          <a:endParaRPr lang="en-IN"/>
        </a:p>
      </dgm:t>
    </dgm:pt>
    <dgm:pt modelId="{7472E802-496B-44E0-AEB0-1FD28F37E4B3}" type="pres">
      <dgm:prSet presAssocID="{9647CDA2-7385-4E0E-BCBE-615EE0D1FB79}" presName="rootConnector" presStyleLbl="node4" presStyleIdx="9" presStyleCnt="10"/>
      <dgm:spPr/>
      <dgm:t>
        <a:bodyPr/>
        <a:lstStyle/>
        <a:p>
          <a:endParaRPr lang="en-IN"/>
        </a:p>
      </dgm:t>
    </dgm:pt>
    <dgm:pt modelId="{D5558ECE-8671-47A5-AD81-C0167A2B92E0}" type="pres">
      <dgm:prSet presAssocID="{9647CDA2-7385-4E0E-BCBE-615EE0D1FB79}" presName="hierChild4" presStyleCnt="0"/>
      <dgm:spPr/>
    </dgm:pt>
    <dgm:pt modelId="{40822746-7CEE-4105-AE7D-4FFA8034DDAF}" type="pres">
      <dgm:prSet presAssocID="{9647CDA2-7385-4E0E-BCBE-615EE0D1FB79}" presName="hierChild5" presStyleCnt="0"/>
      <dgm:spPr/>
    </dgm:pt>
    <dgm:pt modelId="{8E6AA36B-09FB-4873-BD4A-D9610846E0E4}" type="pres">
      <dgm:prSet presAssocID="{4A69865C-8601-4D51-AC29-A845C016F078}" presName="hierChild5" presStyleCnt="0"/>
      <dgm:spPr/>
    </dgm:pt>
    <dgm:pt modelId="{7E82BFAE-EFBA-4007-B52D-E198C3BE0849}" type="pres">
      <dgm:prSet presAssocID="{D93CE9A4-4F1C-4EDB-A857-9DD7AA467586}" presName="hierChild5" presStyleCnt="0"/>
      <dgm:spPr/>
    </dgm:pt>
    <dgm:pt modelId="{7E112EEC-08A5-4F1B-BBA7-A2D9CF63C896}" type="pres">
      <dgm:prSet presAssocID="{DEFD87AA-5C21-4587-A866-656A9F2B583B}" presName="hierChild3" presStyleCnt="0"/>
      <dgm:spPr/>
    </dgm:pt>
  </dgm:ptLst>
  <dgm:cxnLst>
    <dgm:cxn modelId="{27C9E3C8-ABF3-4B21-B20B-196DD084B656}" type="presOf" srcId="{E9E1DC18-0929-4FE2-9137-D3457C9072C7}" destId="{CE10A15A-9539-4957-A2D3-AF0B4C222B0B}" srcOrd="0" destOrd="0" presId="urn:microsoft.com/office/officeart/2005/8/layout/orgChart1"/>
    <dgm:cxn modelId="{E1589DAE-81F6-4C05-BC39-122ABD3CB4AF}" srcId="{D93CE9A4-4F1C-4EDB-A857-9DD7AA467586}" destId="{1CDC4B46-80C3-4CE1-9162-0FFD57C8E6B4}" srcOrd="0" destOrd="0" parTransId="{76CA6CC2-637A-4E66-8924-334ED0D6CC7C}" sibTransId="{3288AD9E-1F6A-42DA-B383-1D0188857B4E}"/>
    <dgm:cxn modelId="{4351144B-76C5-4EAA-8B0D-C4D12C5D0891}" type="presOf" srcId="{C277CB27-BEF2-4900-8CAD-0C097791E9C1}" destId="{770BC77D-8040-4BD0-97F3-24689CEE27FC}" srcOrd="0" destOrd="0" presId="urn:microsoft.com/office/officeart/2005/8/layout/orgChart1"/>
    <dgm:cxn modelId="{39BB0EF8-F010-4ABD-AB9B-3A9AA0608E34}" type="presOf" srcId="{13C73BCB-E505-4920-9C0D-A52EBBC6145F}" destId="{567E84C5-359F-409A-9224-6F86FA5373FF}" srcOrd="1" destOrd="0" presId="urn:microsoft.com/office/officeart/2005/8/layout/orgChart1"/>
    <dgm:cxn modelId="{2CB9D642-2836-45EF-B062-5765783E8E0C}" type="presOf" srcId="{CA732DB8-E999-4F35-A218-356CD23C620A}" destId="{D38AC542-A5CD-4FBF-AFF9-4317289EE796}" srcOrd="0" destOrd="0" presId="urn:microsoft.com/office/officeart/2005/8/layout/orgChart1"/>
    <dgm:cxn modelId="{EFAC174D-5BF8-4929-B77B-2ECF6DD3CFBF}" type="presOf" srcId="{3F7D56F3-E322-49FC-9195-2F24E2F9756B}" destId="{81236599-E5CE-4E6B-AB56-C71E5B86A175}" srcOrd="1" destOrd="0" presId="urn:microsoft.com/office/officeart/2005/8/layout/orgChart1"/>
    <dgm:cxn modelId="{E1D16993-E8A0-493C-B68C-EFFEED5B7354}" type="presOf" srcId="{1498CCF0-E230-45A9-BBDF-5AEADFD4EAF4}" destId="{711FC302-F3FD-49CB-9BBA-6AC648702DA6}" srcOrd="0" destOrd="0" presId="urn:microsoft.com/office/officeart/2005/8/layout/orgChart1"/>
    <dgm:cxn modelId="{22EA301E-FC97-43CF-952D-F7030EE55CFA}" srcId="{CA732DB8-E999-4F35-A218-356CD23C620A}" destId="{654405C7-7721-406B-A70F-EB3158501739}" srcOrd="1" destOrd="0" parTransId="{918E146B-2B2E-4784-A9FF-F4B11F37BFE2}" sibTransId="{02D14EE4-01DF-4ABA-B07F-2361965B35EB}"/>
    <dgm:cxn modelId="{8D36B523-7D92-4C2C-BC21-0FB7AF6714E6}" type="presOf" srcId="{6CAED9AD-6254-4F58-A532-76DEEA518E15}" destId="{DD97A014-709A-4A77-B83B-E38D253E6E2E}" srcOrd="1" destOrd="0" presId="urn:microsoft.com/office/officeart/2005/8/layout/orgChart1"/>
    <dgm:cxn modelId="{A2814FB2-D099-4D1D-9C53-5DC8EB29EBCB}" type="presOf" srcId="{D93CE9A4-4F1C-4EDB-A857-9DD7AA467586}" destId="{E883FDD1-5652-4AA4-8D52-27133CEFACB4}" srcOrd="1" destOrd="0" presId="urn:microsoft.com/office/officeart/2005/8/layout/orgChart1"/>
    <dgm:cxn modelId="{62712413-FA19-4F87-AEA9-D2AF7D728464}" type="presOf" srcId="{CA732DB8-E999-4F35-A218-356CD23C620A}" destId="{76DCC28D-4055-4AE6-86FB-F3199BBD8091}" srcOrd="1" destOrd="0" presId="urn:microsoft.com/office/officeart/2005/8/layout/orgChart1"/>
    <dgm:cxn modelId="{C772AC9D-6751-4547-BFA1-FC381CE2B02F}" type="presOf" srcId="{5EC1C90D-21B7-487A-AD84-5DD50209286D}" destId="{9B948068-D654-467A-B609-AB068CAF2516}" srcOrd="0" destOrd="0" presId="urn:microsoft.com/office/officeart/2005/8/layout/orgChart1"/>
    <dgm:cxn modelId="{05DD740E-2DEF-4D13-94C2-26B20A90126C}" srcId="{654405C7-7721-406B-A70F-EB3158501739}" destId="{E9E1DC18-0929-4FE2-9137-D3457C9072C7}" srcOrd="1" destOrd="0" parTransId="{2A766C10-F378-4D7A-95AF-F794765EBF8C}" sibTransId="{4282FA75-D06A-4BFB-A376-FFF5A1468ED4}"/>
    <dgm:cxn modelId="{E384DAA7-5F2D-4E7A-866A-B36B101AC80F}" srcId="{D08CE86F-20B9-4688-A6CF-B7E4B6345D0D}" destId="{DEFD87AA-5C21-4587-A866-656A9F2B583B}" srcOrd="0" destOrd="0" parTransId="{E88BC728-8531-4498-AE63-CC6523077766}" sibTransId="{66FF82DF-1253-4AF6-9CAD-46961AAD9B98}"/>
    <dgm:cxn modelId="{1EB03EE4-366D-4513-8885-04A1048046AB}" type="presOf" srcId="{082D09BD-B649-4829-B58A-278ACDA465CB}" destId="{CAD9B8FA-5EDF-4AC1-81B1-E788A3113D69}" srcOrd="1" destOrd="0" presId="urn:microsoft.com/office/officeart/2005/8/layout/orgChart1"/>
    <dgm:cxn modelId="{670E75C4-AAA2-4319-8580-2F9ECBE4CA61}" type="presOf" srcId="{4A69865C-8601-4D51-AC29-A845C016F078}" destId="{DCEA3258-F9A7-4918-9ABC-8C02A750762D}" srcOrd="1" destOrd="0" presId="urn:microsoft.com/office/officeart/2005/8/layout/orgChart1"/>
    <dgm:cxn modelId="{2ABD5B63-1B36-4131-A046-0B1AB7DADF08}" type="presOf" srcId="{1CDC4B46-80C3-4CE1-9162-0FFD57C8E6B4}" destId="{0EB6359E-5C32-45D6-A47B-BAD79316ABA7}" srcOrd="1" destOrd="0" presId="urn:microsoft.com/office/officeart/2005/8/layout/orgChart1"/>
    <dgm:cxn modelId="{3353E2A7-E81D-4EF8-A4A1-B61660B99A6D}" type="presOf" srcId="{463BB6FF-B0E3-43AB-8AEF-ADB39A4AEA4D}" destId="{974F173A-E50E-40CC-B44C-959317AA239E}" srcOrd="0" destOrd="0" presId="urn:microsoft.com/office/officeart/2005/8/layout/orgChart1"/>
    <dgm:cxn modelId="{73AA04DE-7002-4F29-958D-EE4C29E227F7}" type="presOf" srcId="{6CAED9AD-6254-4F58-A532-76DEEA518E15}" destId="{B6C177C5-CF8F-4E7C-B380-43F3D8E946D6}" srcOrd="0" destOrd="0" presId="urn:microsoft.com/office/officeart/2005/8/layout/orgChart1"/>
    <dgm:cxn modelId="{E296D938-9F95-476F-B474-85F0E44D6929}" type="presOf" srcId="{89B03EC8-7774-4836-82A2-E8F69B016631}" destId="{EADF34AE-CA4E-40CB-934E-ED22A20BA84E}" srcOrd="0" destOrd="0" presId="urn:microsoft.com/office/officeart/2005/8/layout/orgChart1"/>
    <dgm:cxn modelId="{10CD1679-1A19-4757-BFA7-104399A89A18}" type="presOf" srcId="{D08CE86F-20B9-4688-A6CF-B7E4B6345D0D}" destId="{9AA97F54-35AA-4410-9BD2-23B8F206CCC1}" srcOrd="0" destOrd="0" presId="urn:microsoft.com/office/officeart/2005/8/layout/orgChart1"/>
    <dgm:cxn modelId="{4943328C-7974-4FD2-9EB8-940912C9A29F}" type="presOf" srcId="{D93CE9A4-4F1C-4EDB-A857-9DD7AA467586}" destId="{F6086AA2-72CF-4A52-AEBC-2067495D38C8}" srcOrd="0" destOrd="0" presId="urn:microsoft.com/office/officeart/2005/8/layout/orgChart1"/>
    <dgm:cxn modelId="{31481288-7303-4E86-A4B6-EB55D902E8FD}" type="presOf" srcId="{B3692524-C86D-46AA-8B72-C2D9FD11B03D}" destId="{6E8A129B-96E4-4E74-B9E9-A61A3C0189C0}" srcOrd="0" destOrd="0" presId="urn:microsoft.com/office/officeart/2005/8/layout/orgChart1"/>
    <dgm:cxn modelId="{0FA870F4-8475-48F7-869F-9E98FAD1640F}" type="presOf" srcId="{93CDE211-CCA0-4402-8041-927C8CD2B633}" destId="{7CC5C0D8-CDB0-498E-9558-05C8316C1C63}" srcOrd="0" destOrd="0" presId="urn:microsoft.com/office/officeart/2005/8/layout/orgChart1"/>
    <dgm:cxn modelId="{F2BE7A83-03D2-4A77-876A-174879C04179}" type="presOf" srcId="{CCBB25D7-F104-4E2A-9CBE-5C3F1ADF34D2}" destId="{4A8BC235-1E51-4989-BE07-0A68A262F2C5}" srcOrd="0" destOrd="0" presId="urn:microsoft.com/office/officeart/2005/8/layout/orgChart1"/>
    <dgm:cxn modelId="{A9D100E1-AC90-49D0-BD11-F88A7F1B23F8}" type="presOf" srcId="{9647CDA2-7385-4E0E-BCBE-615EE0D1FB79}" destId="{7472E802-496B-44E0-AEB0-1FD28F37E4B3}" srcOrd="1" destOrd="0" presId="urn:microsoft.com/office/officeart/2005/8/layout/orgChart1"/>
    <dgm:cxn modelId="{863D1DB2-A118-40A2-A85C-C77E7C05F4E7}" type="presOf" srcId="{8B99A965-1D2B-41F0-AF8A-67ABF915FDE7}" destId="{7C496F29-1B73-426D-ACCA-72CD4E13D1E8}" srcOrd="0" destOrd="0" presId="urn:microsoft.com/office/officeart/2005/8/layout/orgChart1"/>
    <dgm:cxn modelId="{0EDDB1BF-E388-473A-A241-519AD8FCDE0B}" type="presOf" srcId="{1498CCF0-E230-45A9-BBDF-5AEADFD4EAF4}" destId="{FF9A2828-E3E8-4C01-ADF3-E504B870677E}" srcOrd="1" destOrd="0" presId="urn:microsoft.com/office/officeart/2005/8/layout/orgChart1"/>
    <dgm:cxn modelId="{764ACCC6-E076-4C0E-8303-15B903F67E29}" type="presOf" srcId="{13C73BCB-E505-4920-9C0D-A52EBBC6145F}" destId="{A16FA908-BE3A-48CE-9D69-83C246530D48}" srcOrd="0" destOrd="0" presId="urn:microsoft.com/office/officeart/2005/8/layout/orgChart1"/>
    <dgm:cxn modelId="{A76145F2-5D4D-4A57-BC90-246260263231}" type="presOf" srcId="{2A766C10-F378-4D7A-95AF-F794765EBF8C}" destId="{C671A1CC-D665-4DA4-B561-6C8FA61C66FA}" srcOrd="0" destOrd="0" presId="urn:microsoft.com/office/officeart/2005/8/layout/orgChart1"/>
    <dgm:cxn modelId="{43024FAD-A629-4E53-A7BE-7F7B43D5E65F}" srcId="{1CDC4B46-80C3-4CE1-9162-0FFD57C8E6B4}" destId="{93CDE211-CCA0-4402-8041-927C8CD2B633}" srcOrd="2" destOrd="0" parTransId="{CCBB25D7-F104-4E2A-9CBE-5C3F1ADF34D2}" sibTransId="{E3030CD2-14C9-4537-8304-597C91281E5A}"/>
    <dgm:cxn modelId="{2D0A93E3-5CB6-4FBA-B2B7-EFFDE136B26E}" type="presOf" srcId="{082D09BD-B649-4829-B58A-278ACDA465CB}" destId="{3A638E51-A99B-4209-888D-41AB83C56547}" srcOrd="0" destOrd="0" presId="urn:microsoft.com/office/officeart/2005/8/layout/orgChart1"/>
    <dgm:cxn modelId="{9B7EF2A0-7FB1-43F1-9158-CD9E2FD7F323}" type="presOf" srcId="{4A69865C-8601-4D51-AC29-A845C016F078}" destId="{44C2F152-DC6A-43F7-B8EA-3AAF885CC1AC}" srcOrd="0" destOrd="0" presId="urn:microsoft.com/office/officeart/2005/8/layout/orgChart1"/>
    <dgm:cxn modelId="{A2C8F4DC-C80A-4288-923C-7A1BE471DE59}" type="presOf" srcId="{ACAE83F1-5C63-4FC8-9D36-5DC06A4FF623}" destId="{99F82C14-95F9-4BA4-AA79-5669ECF337AF}" srcOrd="0" destOrd="0" presId="urn:microsoft.com/office/officeart/2005/8/layout/orgChart1"/>
    <dgm:cxn modelId="{792A50F6-2C4D-4F9D-9FAE-E0FF3D12E1A3}" srcId="{654405C7-7721-406B-A70F-EB3158501739}" destId="{C277CB27-BEF2-4900-8CAD-0C097791E9C1}" srcOrd="0" destOrd="0" parTransId="{463BB6FF-B0E3-43AB-8AEF-ADB39A4AEA4D}" sibTransId="{633DBE1E-D9EF-4149-879B-468F500D2A69}"/>
    <dgm:cxn modelId="{5F80F21B-992B-4392-BAF9-1D8A79918BDC}" type="presOf" srcId="{A1DD29E8-94F8-4D88-B307-C49D8095098E}" destId="{3097D81C-6CAA-4ACC-8F3D-713B5962736D}" srcOrd="0" destOrd="0" presId="urn:microsoft.com/office/officeart/2005/8/layout/orgChart1"/>
    <dgm:cxn modelId="{287A965E-CD9E-4914-9AB1-433A7BD1E2D2}" type="presOf" srcId="{DEFD87AA-5C21-4587-A866-656A9F2B583B}" destId="{73167A57-1DA5-4D78-A16A-9CABF99650D0}" srcOrd="0" destOrd="0" presId="urn:microsoft.com/office/officeart/2005/8/layout/orgChart1"/>
    <dgm:cxn modelId="{A21B74B2-E23D-4574-997A-BB72506313B4}" srcId="{6CAED9AD-6254-4F58-A532-76DEEA518E15}" destId="{082D09BD-B649-4829-B58A-278ACDA465CB}" srcOrd="1" destOrd="0" parTransId="{ACAE83F1-5C63-4FC8-9D36-5DC06A4FF623}" sibTransId="{F738EFFE-EBAE-4E43-AF32-90253AC184BC}"/>
    <dgm:cxn modelId="{F7C01283-4C3E-4176-BAF8-63F0DE85AC54}" type="presOf" srcId="{0D3C498D-C479-448A-8256-AA5276183CB9}" destId="{4F23C9DA-FAE3-4051-B48A-DE105CE175AC}" srcOrd="0" destOrd="0" presId="urn:microsoft.com/office/officeart/2005/8/layout/orgChart1"/>
    <dgm:cxn modelId="{9805AE2D-DEC3-4562-832E-0E877A73B9FE}" type="presOf" srcId="{918E146B-2B2E-4784-A9FF-F4B11F37BFE2}" destId="{BD57F152-0CF3-4BA2-91BF-E16EE43E2A4C}" srcOrd="0" destOrd="0" presId="urn:microsoft.com/office/officeart/2005/8/layout/orgChart1"/>
    <dgm:cxn modelId="{C470BE88-D7F0-4A1C-82CE-07EC224CA732}" srcId="{1CDC4B46-80C3-4CE1-9162-0FFD57C8E6B4}" destId="{13C73BCB-E505-4920-9C0D-A52EBBC6145F}" srcOrd="1" destOrd="0" parTransId="{6E671E47-9C90-47CB-BCD6-4E5205F7F41C}" sibTransId="{8130AA7E-8770-4C08-9577-38314BD19188}"/>
    <dgm:cxn modelId="{D3FCE171-4BAE-4B4A-B7A7-4B7EA8C02516}" type="presOf" srcId="{D4037EA4-825A-4C91-9323-F5E5FFA540DF}" destId="{535A0009-4944-49EF-931E-3B8CDD581A29}" srcOrd="0" destOrd="0" presId="urn:microsoft.com/office/officeart/2005/8/layout/orgChart1"/>
    <dgm:cxn modelId="{73AAB19B-ECF4-4123-8AAF-6939794292B1}" type="presOf" srcId="{A372406E-1D09-4FE3-8522-69DBC4ACE1AE}" destId="{2DC5FAD6-9165-4ECE-BC3C-4AE124A5963E}" srcOrd="1" destOrd="0" presId="urn:microsoft.com/office/officeart/2005/8/layout/orgChart1"/>
    <dgm:cxn modelId="{10466C4C-46E4-4E27-B014-2A94D3386DC9}" type="presOf" srcId="{654405C7-7721-406B-A70F-EB3158501739}" destId="{E5DFEBA4-4320-4402-86EA-4DA73F36509F}" srcOrd="1" destOrd="0" presId="urn:microsoft.com/office/officeart/2005/8/layout/orgChart1"/>
    <dgm:cxn modelId="{AD5769BA-22EB-417F-BF95-BACCD5130498}" type="presOf" srcId="{3F7D56F3-E322-49FC-9195-2F24E2F9756B}" destId="{118AFB48-C854-4FB5-979A-4A9543D672AF}" srcOrd="0" destOrd="0" presId="urn:microsoft.com/office/officeart/2005/8/layout/orgChart1"/>
    <dgm:cxn modelId="{B39A9B4D-7039-42B2-B8B2-40127110AE81}" type="presOf" srcId="{6E671E47-9C90-47CB-BCD6-4E5205F7F41C}" destId="{C0D8CB85-3F08-4A87-9A21-F9E9BF733DF1}" srcOrd="0" destOrd="0" presId="urn:microsoft.com/office/officeart/2005/8/layout/orgChart1"/>
    <dgm:cxn modelId="{5492B6CB-297D-4744-9729-6CB6EFA83738}" srcId="{4A69865C-8601-4D51-AC29-A845C016F078}" destId="{A372406E-1D09-4FE3-8522-69DBC4ACE1AE}" srcOrd="0" destOrd="0" parTransId="{D4037EA4-825A-4C91-9323-F5E5FFA540DF}" sibTransId="{F7444995-E1DF-4BAC-811F-5CFBD540FBD0}"/>
    <dgm:cxn modelId="{08976A4C-5AE2-4A1B-9E06-40EEEBDB1DA8}" type="presOf" srcId="{A372406E-1D09-4FE3-8522-69DBC4ACE1AE}" destId="{C417C9EA-0DE2-49D6-B7D0-F3D18E9A08BA}" srcOrd="0" destOrd="0" presId="urn:microsoft.com/office/officeart/2005/8/layout/orgChart1"/>
    <dgm:cxn modelId="{D69ABEBF-D3E2-4912-925B-8A009BAE767F}" srcId="{6CAED9AD-6254-4F58-A532-76DEEA518E15}" destId="{1498CCF0-E230-45A9-BBDF-5AEADFD4EAF4}" srcOrd="2" destOrd="0" parTransId="{B3692524-C86D-46AA-8B72-C2D9FD11B03D}" sibTransId="{43400C5F-5E56-4207-BF6F-9413D0BAEC19}"/>
    <dgm:cxn modelId="{31EBE9F6-30FE-4BE5-84C9-3E49BA00823A}" srcId="{6CAED9AD-6254-4F58-A532-76DEEA518E15}" destId="{3F7D56F3-E322-49FC-9195-2F24E2F9756B}" srcOrd="0" destOrd="0" parTransId="{A99EF376-200E-4458-BE66-B5BB97CAFFB9}" sibTransId="{6B2100B5-7EBE-4C44-BEF8-9ACF0A5FC226}"/>
    <dgm:cxn modelId="{4BD5E447-4747-430A-BCB5-60ECDBF3347E}" srcId="{D93CE9A4-4F1C-4EDB-A857-9DD7AA467586}" destId="{4A69865C-8601-4D51-AC29-A845C016F078}" srcOrd="1" destOrd="0" parTransId="{A1DD29E8-94F8-4D88-B307-C49D8095098E}" sibTransId="{DB335F79-B7C6-4852-AB40-D2E11C6E96B5}"/>
    <dgm:cxn modelId="{88B910FB-76B9-44DE-B9BE-44D58DDFED67}" type="presOf" srcId="{1CDC4B46-80C3-4CE1-9162-0FFD57C8E6B4}" destId="{9AD3F847-08BC-439B-8A21-2A8A750F0831}" srcOrd="0" destOrd="0" presId="urn:microsoft.com/office/officeart/2005/8/layout/orgChart1"/>
    <dgm:cxn modelId="{BAFAA35A-3E03-4621-A940-5AC4F7E89F4E}" type="presOf" srcId="{93CDE211-CCA0-4402-8041-927C8CD2B633}" destId="{E8FD52FA-2C34-4C85-AFB9-D5FC5DE405AD}" srcOrd="1" destOrd="0" presId="urn:microsoft.com/office/officeart/2005/8/layout/orgChart1"/>
    <dgm:cxn modelId="{EAEE1221-71B6-4FF8-A048-9E87AEEBA6A3}" type="presOf" srcId="{76CA6CC2-637A-4E66-8924-334ED0D6CC7C}" destId="{AEB94A6F-ED05-4763-8124-8DFB064DE7AA}" srcOrd="0" destOrd="0" presId="urn:microsoft.com/office/officeart/2005/8/layout/orgChart1"/>
    <dgm:cxn modelId="{BDF540EB-DE0A-43BB-82D6-59F3EB4D151C}" type="presOf" srcId="{9647CDA2-7385-4E0E-BCBE-615EE0D1FB79}" destId="{7BBA3FA4-177D-42FB-856D-E2B5144A0732}" srcOrd="0" destOrd="0" presId="urn:microsoft.com/office/officeart/2005/8/layout/orgChart1"/>
    <dgm:cxn modelId="{3E2E2452-DE55-4A42-84FB-F78D0338B60C}" type="presOf" srcId="{E9E1DC18-0929-4FE2-9137-D3457C9072C7}" destId="{6BAEDC99-315A-4A2B-9865-E5F06A2755BC}" srcOrd="1" destOrd="0" presId="urn:microsoft.com/office/officeart/2005/8/layout/orgChart1"/>
    <dgm:cxn modelId="{47E6E78A-3AD0-4556-986A-F901953A5D4E}" srcId="{DEFD87AA-5C21-4587-A866-656A9F2B583B}" destId="{CA732DB8-E999-4F35-A218-356CD23C620A}" srcOrd="0" destOrd="0" parTransId="{5EC1C90D-21B7-487A-AD84-5DD50209286D}" sibTransId="{3C49ACD3-D4F0-4B52-B2AD-6BE546B47E6C}"/>
    <dgm:cxn modelId="{365A74CB-22F3-4BF0-8409-13592D520172}" srcId="{1CDC4B46-80C3-4CE1-9162-0FFD57C8E6B4}" destId="{0D3C498D-C479-448A-8256-AA5276183CB9}" srcOrd="0" destOrd="0" parTransId="{8B99A965-1D2B-41F0-AF8A-67ABF915FDE7}" sibTransId="{D2F44F9C-A0AA-44FF-9BEF-5CE4A49FD909}"/>
    <dgm:cxn modelId="{4922E078-2C62-460C-B2BF-BF434AD725D1}" type="presOf" srcId="{654405C7-7721-406B-A70F-EB3158501739}" destId="{93521CFC-9897-4D63-B51A-2974C9CF6795}" srcOrd="0" destOrd="0" presId="urn:microsoft.com/office/officeart/2005/8/layout/orgChart1"/>
    <dgm:cxn modelId="{5EE597C4-F07F-4FE3-BCB8-6F56A8977F5D}" type="presOf" srcId="{CC9B74CA-C69C-431B-AD7E-F187FF9D1429}" destId="{59681834-C367-461B-985A-50FE644668EF}" srcOrd="0" destOrd="0" presId="urn:microsoft.com/office/officeart/2005/8/layout/orgChart1"/>
    <dgm:cxn modelId="{AD43ABDC-D07D-4F35-A632-3CE41CB4DF98}" type="presOf" srcId="{A99EF376-200E-4458-BE66-B5BB97CAFFB9}" destId="{EB109108-80EF-418C-A2A5-346379E44F8C}" srcOrd="0" destOrd="0" presId="urn:microsoft.com/office/officeart/2005/8/layout/orgChart1"/>
    <dgm:cxn modelId="{B2539C45-A557-4120-A223-89AE25D69C33}" type="presOf" srcId="{0D3C498D-C479-448A-8256-AA5276183CB9}" destId="{23E2F50D-8C34-44B5-B46B-DF2FDEB4D05B}" srcOrd="1" destOrd="0" presId="urn:microsoft.com/office/officeart/2005/8/layout/orgChart1"/>
    <dgm:cxn modelId="{C7F00E60-AFD5-4E9D-BE60-F323F1D431CB}" type="presOf" srcId="{DEFD87AA-5C21-4587-A866-656A9F2B583B}" destId="{131BE794-FE93-4895-91DD-B7DED1D30990}" srcOrd="1" destOrd="0" presId="urn:microsoft.com/office/officeart/2005/8/layout/orgChart1"/>
    <dgm:cxn modelId="{542E719C-58EE-4E0D-8C17-70226DC41286}" srcId="{DEFD87AA-5C21-4587-A866-656A9F2B583B}" destId="{D93CE9A4-4F1C-4EDB-A857-9DD7AA467586}" srcOrd="1" destOrd="0" parTransId="{CC9B74CA-C69C-431B-AD7E-F187FF9D1429}" sibTransId="{5F880F9E-2C27-4FB3-924A-D4448EE9EFFF}"/>
    <dgm:cxn modelId="{0AB6E755-F615-48DB-99F1-43D27160FC6E}" srcId="{CA732DB8-E999-4F35-A218-356CD23C620A}" destId="{6CAED9AD-6254-4F58-A532-76DEEA518E15}" srcOrd="0" destOrd="0" parTransId="{0D38A610-916A-40D7-B4DB-19957C45B0D2}" sibTransId="{6976F85C-A2D1-4E45-8E25-1BA66EB371F7}"/>
    <dgm:cxn modelId="{6156A3DE-CB7E-4A8D-858A-C9CF8AFC2FFB}" srcId="{4A69865C-8601-4D51-AC29-A845C016F078}" destId="{9647CDA2-7385-4E0E-BCBE-615EE0D1FB79}" srcOrd="1" destOrd="0" parTransId="{89B03EC8-7774-4836-82A2-E8F69B016631}" sibTransId="{1BEE6193-72E7-4821-87DB-AD615917352E}"/>
    <dgm:cxn modelId="{12505E83-D76E-4268-BB36-3FEAF9984D08}" type="presOf" srcId="{0D38A610-916A-40D7-B4DB-19957C45B0D2}" destId="{B43C745C-201A-41D5-96B2-158F1831F125}" srcOrd="0" destOrd="0" presId="urn:microsoft.com/office/officeart/2005/8/layout/orgChart1"/>
    <dgm:cxn modelId="{93CEB5B4-7426-49C6-894A-B2937586F40F}" type="presOf" srcId="{C277CB27-BEF2-4900-8CAD-0C097791E9C1}" destId="{E72A9EFE-89F5-493C-A8A4-75CB9E7883BB}" srcOrd="1" destOrd="0" presId="urn:microsoft.com/office/officeart/2005/8/layout/orgChart1"/>
    <dgm:cxn modelId="{26E92F6E-F00C-471F-9584-4CF1F18A204B}" type="presParOf" srcId="{9AA97F54-35AA-4410-9BD2-23B8F206CCC1}" destId="{EF15197E-B905-473B-9FEC-3DB7B1628238}" srcOrd="0" destOrd="0" presId="urn:microsoft.com/office/officeart/2005/8/layout/orgChart1"/>
    <dgm:cxn modelId="{0E5016C5-B874-4D4E-8A5F-B7E7EEF4644A}" type="presParOf" srcId="{EF15197E-B905-473B-9FEC-3DB7B1628238}" destId="{DA6B6960-3DF1-41E0-9EC3-D01856252858}" srcOrd="0" destOrd="0" presId="urn:microsoft.com/office/officeart/2005/8/layout/orgChart1"/>
    <dgm:cxn modelId="{EDBC5945-D125-4046-AE6B-73275C7A5D8B}" type="presParOf" srcId="{DA6B6960-3DF1-41E0-9EC3-D01856252858}" destId="{73167A57-1DA5-4D78-A16A-9CABF99650D0}" srcOrd="0" destOrd="0" presId="urn:microsoft.com/office/officeart/2005/8/layout/orgChart1"/>
    <dgm:cxn modelId="{61EE3783-63BA-401A-9CEA-640A8CB66F5C}" type="presParOf" srcId="{DA6B6960-3DF1-41E0-9EC3-D01856252858}" destId="{131BE794-FE93-4895-91DD-B7DED1D30990}" srcOrd="1" destOrd="0" presId="urn:microsoft.com/office/officeart/2005/8/layout/orgChart1"/>
    <dgm:cxn modelId="{86D82697-EA88-4F40-BE8B-5EBD0B64784A}" type="presParOf" srcId="{EF15197E-B905-473B-9FEC-3DB7B1628238}" destId="{74E4D37D-C539-4A40-9242-D71AE0F2FC9D}" srcOrd="1" destOrd="0" presId="urn:microsoft.com/office/officeart/2005/8/layout/orgChart1"/>
    <dgm:cxn modelId="{CADECEFE-48C9-4C82-9946-995F20871448}" type="presParOf" srcId="{74E4D37D-C539-4A40-9242-D71AE0F2FC9D}" destId="{9B948068-D654-467A-B609-AB068CAF2516}" srcOrd="0" destOrd="0" presId="urn:microsoft.com/office/officeart/2005/8/layout/orgChart1"/>
    <dgm:cxn modelId="{766E7F33-DFEE-4108-9A4F-FEBD8A430F9D}" type="presParOf" srcId="{74E4D37D-C539-4A40-9242-D71AE0F2FC9D}" destId="{A89716C1-C253-400E-9DD7-AF7CF88A8D24}" srcOrd="1" destOrd="0" presId="urn:microsoft.com/office/officeart/2005/8/layout/orgChart1"/>
    <dgm:cxn modelId="{D613FA91-07BE-4B02-B9CB-0F32C8DAA5DB}" type="presParOf" srcId="{A89716C1-C253-400E-9DD7-AF7CF88A8D24}" destId="{7C83A26F-2F6A-4B8C-8CDB-A8865208C502}" srcOrd="0" destOrd="0" presId="urn:microsoft.com/office/officeart/2005/8/layout/orgChart1"/>
    <dgm:cxn modelId="{9F6BF6D2-2F0D-498B-867C-1EFDEAD64104}" type="presParOf" srcId="{7C83A26F-2F6A-4B8C-8CDB-A8865208C502}" destId="{D38AC542-A5CD-4FBF-AFF9-4317289EE796}" srcOrd="0" destOrd="0" presId="urn:microsoft.com/office/officeart/2005/8/layout/orgChart1"/>
    <dgm:cxn modelId="{0209DFE7-AA9E-4228-84A6-8150B6D04BC9}" type="presParOf" srcId="{7C83A26F-2F6A-4B8C-8CDB-A8865208C502}" destId="{76DCC28D-4055-4AE6-86FB-F3199BBD8091}" srcOrd="1" destOrd="0" presId="urn:microsoft.com/office/officeart/2005/8/layout/orgChart1"/>
    <dgm:cxn modelId="{479E8D4E-54B8-41CB-B925-8FCAA497CD62}" type="presParOf" srcId="{A89716C1-C253-400E-9DD7-AF7CF88A8D24}" destId="{B0CA9DB1-CD78-4E7A-ACB2-20CE06D6A88A}" srcOrd="1" destOrd="0" presId="urn:microsoft.com/office/officeart/2005/8/layout/orgChart1"/>
    <dgm:cxn modelId="{1A08C7C8-690F-4484-91EE-6C3DED866168}" type="presParOf" srcId="{B0CA9DB1-CD78-4E7A-ACB2-20CE06D6A88A}" destId="{B43C745C-201A-41D5-96B2-158F1831F125}" srcOrd="0" destOrd="0" presId="urn:microsoft.com/office/officeart/2005/8/layout/orgChart1"/>
    <dgm:cxn modelId="{4596EC7F-239A-4FC8-BF28-2336BB9058E2}" type="presParOf" srcId="{B0CA9DB1-CD78-4E7A-ACB2-20CE06D6A88A}" destId="{8C4EE1A3-4907-4761-9DBF-EE9E9327501A}" srcOrd="1" destOrd="0" presId="urn:microsoft.com/office/officeart/2005/8/layout/orgChart1"/>
    <dgm:cxn modelId="{3836F846-336E-489D-8CE7-1438CAD89216}" type="presParOf" srcId="{8C4EE1A3-4907-4761-9DBF-EE9E9327501A}" destId="{51FBE179-E7C2-44E9-AFFA-224BA42FA197}" srcOrd="0" destOrd="0" presId="urn:microsoft.com/office/officeart/2005/8/layout/orgChart1"/>
    <dgm:cxn modelId="{F6D9DC62-3E70-46C2-AEAB-98822A700200}" type="presParOf" srcId="{51FBE179-E7C2-44E9-AFFA-224BA42FA197}" destId="{B6C177C5-CF8F-4E7C-B380-43F3D8E946D6}" srcOrd="0" destOrd="0" presId="urn:microsoft.com/office/officeart/2005/8/layout/orgChart1"/>
    <dgm:cxn modelId="{15544010-5C58-4514-B72D-FC8F3BB9A51B}" type="presParOf" srcId="{51FBE179-E7C2-44E9-AFFA-224BA42FA197}" destId="{DD97A014-709A-4A77-B83B-E38D253E6E2E}" srcOrd="1" destOrd="0" presId="urn:microsoft.com/office/officeart/2005/8/layout/orgChart1"/>
    <dgm:cxn modelId="{F6B3389F-4123-4156-A20E-DA6D8240608F}" type="presParOf" srcId="{8C4EE1A3-4907-4761-9DBF-EE9E9327501A}" destId="{AAF46BDF-80DA-4A1D-BC5B-918D0F59B147}" srcOrd="1" destOrd="0" presId="urn:microsoft.com/office/officeart/2005/8/layout/orgChart1"/>
    <dgm:cxn modelId="{D35F8A63-884B-4125-B8AD-82953349D390}" type="presParOf" srcId="{AAF46BDF-80DA-4A1D-BC5B-918D0F59B147}" destId="{EB109108-80EF-418C-A2A5-346379E44F8C}" srcOrd="0" destOrd="0" presId="urn:microsoft.com/office/officeart/2005/8/layout/orgChart1"/>
    <dgm:cxn modelId="{E0821897-D0EC-4716-8798-8B01B38E1FED}" type="presParOf" srcId="{AAF46BDF-80DA-4A1D-BC5B-918D0F59B147}" destId="{CB634FD1-8C68-42D9-9B50-84D1A777BE53}" srcOrd="1" destOrd="0" presId="urn:microsoft.com/office/officeart/2005/8/layout/orgChart1"/>
    <dgm:cxn modelId="{0D0B2501-FAE8-4917-B3E4-AC0323245B27}" type="presParOf" srcId="{CB634FD1-8C68-42D9-9B50-84D1A777BE53}" destId="{7D0529FB-8D2E-4854-8072-381FA360F303}" srcOrd="0" destOrd="0" presId="urn:microsoft.com/office/officeart/2005/8/layout/orgChart1"/>
    <dgm:cxn modelId="{37BF065E-636D-4C2F-B9DA-7B43F2163BE6}" type="presParOf" srcId="{7D0529FB-8D2E-4854-8072-381FA360F303}" destId="{118AFB48-C854-4FB5-979A-4A9543D672AF}" srcOrd="0" destOrd="0" presId="urn:microsoft.com/office/officeart/2005/8/layout/orgChart1"/>
    <dgm:cxn modelId="{6A0841C8-CF93-4057-B544-64A9B3FA54B6}" type="presParOf" srcId="{7D0529FB-8D2E-4854-8072-381FA360F303}" destId="{81236599-E5CE-4E6B-AB56-C71E5B86A175}" srcOrd="1" destOrd="0" presId="urn:microsoft.com/office/officeart/2005/8/layout/orgChart1"/>
    <dgm:cxn modelId="{EBA9427A-307F-4395-BCB9-5CA24D00351A}" type="presParOf" srcId="{CB634FD1-8C68-42D9-9B50-84D1A777BE53}" destId="{E63751CB-D49B-4522-934E-85FF4BAEBF65}" srcOrd="1" destOrd="0" presId="urn:microsoft.com/office/officeart/2005/8/layout/orgChart1"/>
    <dgm:cxn modelId="{249B0B3F-B407-4178-B464-E1C8DEC16E0B}" type="presParOf" srcId="{CB634FD1-8C68-42D9-9B50-84D1A777BE53}" destId="{627B6B37-BBC0-45F1-AC94-B7886B933A44}" srcOrd="2" destOrd="0" presId="urn:microsoft.com/office/officeart/2005/8/layout/orgChart1"/>
    <dgm:cxn modelId="{81E16250-A631-444D-9A2C-7A558FCF1136}" type="presParOf" srcId="{AAF46BDF-80DA-4A1D-BC5B-918D0F59B147}" destId="{99F82C14-95F9-4BA4-AA79-5669ECF337AF}" srcOrd="2" destOrd="0" presId="urn:microsoft.com/office/officeart/2005/8/layout/orgChart1"/>
    <dgm:cxn modelId="{AC6F2A99-1848-4DBC-B6FC-6368AD356316}" type="presParOf" srcId="{AAF46BDF-80DA-4A1D-BC5B-918D0F59B147}" destId="{500BCC2A-8DFD-467C-B835-50F0EEFC5A64}" srcOrd="3" destOrd="0" presId="urn:microsoft.com/office/officeart/2005/8/layout/orgChart1"/>
    <dgm:cxn modelId="{DAED4D86-D33C-4096-8108-17F84D1B1C99}" type="presParOf" srcId="{500BCC2A-8DFD-467C-B835-50F0EEFC5A64}" destId="{3E73A33B-1964-48DC-A534-2CD8560C105B}" srcOrd="0" destOrd="0" presId="urn:microsoft.com/office/officeart/2005/8/layout/orgChart1"/>
    <dgm:cxn modelId="{976ECF27-CD2E-420B-9D37-DF360EDAAAAE}" type="presParOf" srcId="{3E73A33B-1964-48DC-A534-2CD8560C105B}" destId="{3A638E51-A99B-4209-888D-41AB83C56547}" srcOrd="0" destOrd="0" presId="urn:microsoft.com/office/officeart/2005/8/layout/orgChart1"/>
    <dgm:cxn modelId="{55661208-4EB9-42C4-B456-6E8192EE7321}" type="presParOf" srcId="{3E73A33B-1964-48DC-A534-2CD8560C105B}" destId="{CAD9B8FA-5EDF-4AC1-81B1-E788A3113D69}" srcOrd="1" destOrd="0" presId="urn:microsoft.com/office/officeart/2005/8/layout/orgChart1"/>
    <dgm:cxn modelId="{5F361FEF-FEE4-44CA-A927-1582F53E7BF9}" type="presParOf" srcId="{500BCC2A-8DFD-467C-B835-50F0EEFC5A64}" destId="{4B6584B6-CFC1-4018-9719-8A74F1C636EC}" srcOrd="1" destOrd="0" presId="urn:microsoft.com/office/officeart/2005/8/layout/orgChart1"/>
    <dgm:cxn modelId="{1DB524E7-8F91-4EED-8EC1-68E47E509E45}" type="presParOf" srcId="{500BCC2A-8DFD-467C-B835-50F0EEFC5A64}" destId="{A467E881-597E-4BC4-923D-89699D3EECA9}" srcOrd="2" destOrd="0" presId="urn:microsoft.com/office/officeart/2005/8/layout/orgChart1"/>
    <dgm:cxn modelId="{96052345-B8F4-48C2-885E-51F6B1E17E19}" type="presParOf" srcId="{AAF46BDF-80DA-4A1D-BC5B-918D0F59B147}" destId="{6E8A129B-96E4-4E74-B9E9-A61A3C0189C0}" srcOrd="4" destOrd="0" presId="urn:microsoft.com/office/officeart/2005/8/layout/orgChart1"/>
    <dgm:cxn modelId="{9F57A8B0-D350-4DAC-AE1D-BBE5709FD93F}" type="presParOf" srcId="{AAF46BDF-80DA-4A1D-BC5B-918D0F59B147}" destId="{5E7B308C-808A-40FB-86EB-9F70FE4AA431}" srcOrd="5" destOrd="0" presId="urn:microsoft.com/office/officeart/2005/8/layout/orgChart1"/>
    <dgm:cxn modelId="{F60890A9-AC9C-4EA2-947D-4DBB8C6218D7}" type="presParOf" srcId="{5E7B308C-808A-40FB-86EB-9F70FE4AA431}" destId="{B6519453-A0B7-4A15-918D-E168EBFD108E}" srcOrd="0" destOrd="0" presId="urn:microsoft.com/office/officeart/2005/8/layout/orgChart1"/>
    <dgm:cxn modelId="{C37B15E1-C0C7-4195-87BA-0D53DC2B1F5C}" type="presParOf" srcId="{B6519453-A0B7-4A15-918D-E168EBFD108E}" destId="{711FC302-F3FD-49CB-9BBA-6AC648702DA6}" srcOrd="0" destOrd="0" presId="urn:microsoft.com/office/officeart/2005/8/layout/orgChart1"/>
    <dgm:cxn modelId="{9362AE7D-AD7D-4B25-9D1E-9E61AA2CB37B}" type="presParOf" srcId="{B6519453-A0B7-4A15-918D-E168EBFD108E}" destId="{FF9A2828-E3E8-4C01-ADF3-E504B870677E}" srcOrd="1" destOrd="0" presId="urn:microsoft.com/office/officeart/2005/8/layout/orgChart1"/>
    <dgm:cxn modelId="{0743EF37-5878-4368-A26E-65DBB62DBCDD}" type="presParOf" srcId="{5E7B308C-808A-40FB-86EB-9F70FE4AA431}" destId="{E7491A5E-BD86-45EF-90C4-C4F872780685}" srcOrd="1" destOrd="0" presId="urn:microsoft.com/office/officeart/2005/8/layout/orgChart1"/>
    <dgm:cxn modelId="{B3D69D74-218B-47B6-A1AF-605A88967292}" type="presParOf" srcId="{5E7B308C-808A-40FB-86EB-9F70FE4AA431}" destId="{EE4A668F-FFCA-4E18-8ECD-509B35D9E61E}" srcOrd="2" destOrd="0" presId="urn:microsoft.com/office/officeart/2005/8/layout/orgChart1"/>
    <dgm:cxn modelId="{7B1CEB58-D076-4103-9BCE-DFABE443A898}" type="presParOf" srcId="{8C4EE1A3-4907-4761-9DBF-EE9E9327501A}" destId="{0AC829E0-CA6C-487A-8650-F74D0858C3A7}" srcOrd="2" destOrd="0" presId="urn:microsoft.com/office/officeart/2005/8/layout/orgChart1"/>
    <dgm:cxn modelId="{3F915176-FF39-41A1-BF84-45DE36FBC0A2}" type="presParOf" srcId="{B0CA9DB1-CD78-4E7A-ACB2-20CE06D6A88A}" destId="{BD57F152-0CF3-4BA2-91BF-E16EE43E2A4C}" srcOrd="2" destOrd="0" presId="urn:microsoft.com/office/officeart/2005/8/layout/orgChart1"/>
    <dgm:cxn modelId="{D71DD227-6204-4FEB-9D3C-A5A9221CEA4C}" type="presParOf" srcId="{B0CA9DB1-CD78-4E7A-ACB2-20CE06D6A88A}" destId="{029A83B0-08F6-4398-B8AE-E3397BD13B12}" srcOrd="3" destOrd="0" presId="urn:microsoft.com/office/officeart/2005/8/layout/orgChart1"/>
    <dgm:cxn modelId="{8088B46C-2EDF-4FF0-B869-00369244D9EB}" type="presParOf" srcId="{029A83B0-08F6-4398-B8AE-E3397BD13B12}" destId="{811132FF-631C-4F5A-9F9D-72F71989B6E6}" srcOrd="0" destOrd="0" presId="urn:microsoft.com/office/officeart/2005/8/layout/orgChart1"/>
    <dgm:cxn modelId="{52261B2B-0BA5-4243-A82C-7A1380716EE3}" type="presParOf" srcId="{811132FF-631C-4F5A-9F9D-72F71989B6E6}" destId="{93521CFC-9897-4D63-B51A-2974C9CF6795}" srcOrd="0" destOrd="0" presId="urn:microsoft.com/office/officeart/2005/8/layout/orgChart1"/>
    <dgm:cxn modelId="{C844B670-8863-4FCB-984D-51FCEDB85C97}" type="presParOf" srcId="{811132FF-631C-4F5A-9F9D-72F71989B6E6}" destId="{E5DFEBA4-4320-4402-86EA-4DA73F36509F}" srcOrd="1" destOrd="0" presId="urn:microsoft.com/office/officeart/2005/8/layout/orgChart1"/>
    <dgm:cxn modelId="{83674896-6649-4731-A348-FFC672E3AFED}" type="presParOf" srcId="{029A83B0-08F6-4398-B8AE-E3397BD13B12}" destId="{E4FC6344-91CE-40C8-A123-CE9C7A27301F}" srcOrd="1" destOrd="0" presId="urn:microsoft.com/office/officeart/2005/8/layout/orgChart1"/>
    <dgm:cxn modelId="{325C3CBF-8839-45A3-9247-210823D096BC}" type="presParOf" srcId="{E4FC6344-91CE-40C8-A123-CE9C7A27301F}" destId="{974F173A-E50E-40CC-B44C-959317AA239E}" srcOrd="0" destOrd="0" presId="urn:microsoft.com/office/officeart/2005/8/layout/orgChart1"/>
    <dgm:cxn modelId="{FDF90BD7-2F8B-4841-B48A-44F0BD562773}" type="presParOf" srcId="{E4FC6344-91CE-40C8-A123-CE9C7A27301F}" destId="{BF01BD37-DA37-4816-A5BE-9FBF795B597D}" srcOrd="1" destOrd="0" presId="urn:microsoft.com/office/officeart/2005/8/layout/orgChart1"/>
    <dgm:cxn modelId="{F5674AF3-8948-426B-A436-ED6E82CF7F53}" type="presParOf" srcId="{BF01BD37-DA37-4816-A5BE-9FBF795B597D}" destId="{92A3E1DE-5074-4B12-A456-522BE54233DC}" srcOrd="0" destOrd="0" presId="urn:microsoft.com/office/officeart/2005/8/layout/orgChart1"/>
    <dgm:cxn modelId="{BD9AE4BC-5B4B-4D20-8502-B5091E042644}" type="presParOf" srcId="{92A3E1DE-5074-4B12-A456-522BE54233DC}" destId="{770BC77D-8040-4BD0-97F3-24689CEE27FC}" srcOrd="0" destOrd="0" presId="urn:microsoft.com/office/officeart/2005/8/layout/orgChart1"/>
    <dgm:cxn modelId="{CD78B0AD-66E4-4715-BC8B-DA532F4E46B1}" type="presParOf" srcId="{92A3E1DE-5074-4B12-A456-522BE54233DC}" destId="{E72A9EFE-89F5-493C-A8A4-75CB9E7883BB}" srcOrd="1" destOrd="0" presId="urn:microsoft.com/office/officeart/2005/8/layout/orgChart1"/>
    <dgm:cxn modelId="{4AB18D7C-8A5E-474C-ABC7-640871CBC7D7}" type="presParOf" srcId="{BF01BD37-DA37-4816-A5BE-9FBF795B597D}" destId="{FC83132E-0CF8-4BC7-A5AD-038AFEA1DECE}" srcOrd="1" destOrd="0" presId="urn:microsoft.com/office/officeart/2005/8/layout/orgChart1"/>
    <dgm:cxn modelId="{845AD6E4-A382-41FE-AE6E-63BB892B974B}" type="presParOf" srcId="{BF01BD37-DA37-4816-A5BE-9FBF795B597D}" destId="{589A419D-2CA7-4F77-B248-5B909D35B632}" srcOrd="2" destOrd="0" presId="urn:microsoft.com/office/officeart/2005/8/layout/orgChart1"/>
    <dgm:cxn modelId="{4F9E4A1F-1D0A-4B19-ABEB-295F34D556F2}" type="presParOf" srcId="{E4FC6344-91CE-40C8-A123-CE9C7A27301F}" destId="{C671A1CC-D665-4DA4-B561-6C8FA61C66FA}" srcOrd="2" destOrd="0" presId="urn:microsoft.com/office/officeart/2005/8/layout/orgChart1"/>
    <dgm:cxn modelId="{78750E15-14EF-4A8F-85D7-7990A9C19636}" type="presParOf" srcId="{E4FC6344-91CE-40C8-A123-CE9C7A27301F}" destId="{C8E128AC-D2D8-4B71-A9B6-B32714BE8478}" srcOrd="3" destOrd="0" presId="urn:microsoft.com/office/officeart/2005/8/layout/orgChart1"/>
    <dgm:cxn modelId="{A75698D2-7846-44CD-BE5C-CE50C39DE0F6}" type="presParOf" srcId="{C8E128AC-D2D8-4B71-A9B6-B32714BE8478}" destId="{F3C1295C-6003-4F05-97B8-FB73D111FA8C}" srcOrd="0" destOrd="0" presId="urn:microsoft.com/office/officeart/2005/8/layout/orgChart1"/>
    <dgm:cxn modelId="{C8C851E3-8D3B-44AE-93E9-548E890BA1AF}" type="presParOf" srcId="{F3C1295C-6003-4F05-97B8-FB73D111FA8C}" destId="{CE10A15A-9539-4957-A2D3-AF0B4C222B0B}" srcOrd="0" destOrd="0" presId="urn:microsoft.com/office/officeart/2005/8/layout/orgChart1"/>
    <dgm:cxn modelId="{B0447D1C-F728-4C41-9331-95AC533F7957}" type="presParOf" srcId="{F3C1295C-6003-4F05-97B8-FB73D111FA8C}" destId="{6BAEDC99-315A-4A2B-9865-E5F06A2755BC}" srcOrd="1" destOrd="0" presId="urn:microsoft.com/office/officeart/2005/8/layout/orgChart1"/>
    <dgm:cxn modelId="{1C46D0FC-4351-41BE-A4C0-AD04B73F77BE}" type="presParOf" srcId="{C8E128AC-D2D8-4B71-A9B6-B32714BE8478}" destId="{9F9BAF47-70D8-45EA-87E5-1BCEDC79478C}" srcOrd="1" destOrd="0" presId="urn:microsoft.com/office/officeart/2005/8/layout/orgChart1"/>
    <dgm:cxn modelId="{A50DF4B9-DB9B-4108-9180-CE6C36A75CE3}" type="presParOf" srcId="{C8E128AC-D2D8-4B71-A9B6-B32714BE8478}" destId="{60434DF5-8356-46D1-83E5-F2FA68BBA6B2}" srcOrd="2" destOrd="0" presId="urn:microsoft.com/office/officeart/2005/8/layout/orgChart1"/>
    <dgm:cxn modelId="{757253B5-989F-4571-A011-1413AC796465}" type="presParOf" srcId="{029A83B0-08F6-4398-B8AE-E3397BD13B12}" destId="{457F7329-114E-4622-BB23-62BFC80F933D}" srcOrd="2" destOrd="0" presId="urn:microsoft.com/office/officeart/2005/8/layout/orgChart1"/>
    <dgm:cxn modelId="{2708890E-363A-473B-81CB-0B9B4D519A2A}" type="presParOf" srcId="{A89716C1-C253-400E-9DD7-AF7CF88A8D24}" destId="{0A6F01A6-80DC-4CAC-AEF0-635818240135}" srcOrd="2" destOrd="0" presId="urn:microsoft.com/office/officeart/2005/8/layout/orgChart1"/>
    <dgm:cxn modelId="{4FE12C93-C849-4573-BEC4-098624DDA831}" type="presParOf" srcId="{74E4D37D-C539-4A40-9242-D71AE0F2FC9D}" destId="{59681834-C367-461B-985A-50FE644668EF}" srcOrd="2" destOrd="0" presId="urn:microsoft.com/office/officeart/2005/8/layout/orgChart1"/>
    <dgm:cxn modelId="{951B91EC-C3B1-4CE4-8199-21C6DEEA5C6E}" type="presParOf" srcId="{74E4D37D-C539-4A40-9242-D71AE0F2FC9D}" destId="{45C3A5B3-6701-40D0-B9D7-C3CE5A47D6DA}" srcOrd="3" destOrd="0" presId="urn:microsoft.com/office/officeart/2005/8/layout/orgChart1"/>
    <dgm:cxn modelId="{4DF29A72-A99A-427F-9B65-3B387676AF53}" type="presParOf" srcId="{45C3A5B3-6701-40D0-B9D7-C3CE5A47D6DA}" destId="{BCFEC077-A005-4691-BE1F-78A39E79100B}" srcOrd="0" destOrd="0" presId="urn:microsoft.com/office/officeart/2005/8/layout/orgChart1"/>
    <dgm:cxn modelId="{9DE14E1B-B049-47AC-85FA-48D118331652}" type="presParOf" srcId="{BCFEC077-A005-4691-BE1F-78A39E79100B}" destId="{F6086AA2-72CF-4A52-AEBC-2067495D38C8}" srcOrd="0" destOrd="0" presId="urn:microsoft.com/office/officeart/2005/8/layout/orgChart1"/>
    <dgm:cxn modelId="{B5C143DC-EE11-48FC-97B1-5E428105C951}" type="presParOf" srcId="{BCFEC077-A005-4691-BE1F-78A39E79100B}" destId="{E883FDD1-5652-4AA4-8D52-27133CEFACB4}" srcOrd="1" destOrd="0" presId="urn:microsoft.com/office/officeart/2005/8/layout/orgChart1"/>
    <dgm:cxn modelId="{46FFE98D-489F-41AA-B7F5-F802F75F4A53}" type="presParOf" srcId="{45C3A5B3-6701-40D0-B9D7-C3CE5A47D6DA}" destId="{1C9022A4-1984-4146-855D-2916DD206B34}" srcOrd="1" destOrd="0" presId="urn:microsoft.com/office/officeart/2005/8/layout/orgChart1"/>
    <dgm:cxn modelId="{99EDBC58-9C65-42D1-95BB-758B4ABFA8B8}" type="presParOf" srcId="{1C9022A4-1984-4146-855D-2916DD206B34}" destId="{AEB94A6F-ED05-4763-8124-8DFB064DE7AA}" srcOrd="0" destOrd="0" presId="urn:microsoft.com/office/officeart/2005/8/layout/orgChart1"/>
    <dgm:cxn modelId="{184F8215-7DBF-4F91-9FF7-75BF987A929D}" type="presParOf" srcId="{1C9022A4-1984-4146-855D-2916DD206B34}" destId="{39EAAFC6-9C4F-4BE2-9BF1-7455362E65EF}" srcOrd="1" destOrd="0" presId="urn:microsoft.com/office/officeart/2005/8/layout/orgChart1"/>
    <dgm:cxn modelId="{03D04C0C-C7CB-42A2-9210-AC69124DD83E}" type="presParOf" srcId="{39EAAFC6-9C4F-4BE2-9BF1-7455362E65EF}" destId="{B076C705-B3C8-4B39-B207-10C0F5C03302}" srcOrd="0" destOrd="0" presId="urn:microsoft.com/office/officeart/2005/8/layout/orgChart1"/>
    <dgm:cxn modelId="{9A7F7019-2E06-40D3-9A99-E3573F32B810}" type="presParOf" srcId="{B076C705-B3C8-4B39-B207-10C0F5C03302}" destId="{9AD3F847-08BC-439B-8A21-2A8A750F0831}" srcOrd="0" destOrd="0" presId="urn:microsoft.com/office/officeart/2005/8/layout/orgChart1"/>
    <dgm:cxn modelId="{098B4FCD-F841-4FF0-9432-1292FD134AC7}" type="presParOf" srcId="{B076C705-B3C8-4B39-B207-10C0F5C03302}" destId="{0EB6359E-5C32-45D6-A47B-BAD79316ABA7}" srcOrd="1" destOrd="0" presId="urn:microsoft.com/office/officeart/2005/8/layout/orgChart1"/>
    <dgm:cxn modelId="{B2D09FA7-9635-4268-B09B-2EC5A2735588}" type="presParOf" srcId="{39EAAFC6-9C4F-4BE2-9BF1-7455362E65EF}" destId="{20D47FE3-6691-4470-8CCA-DEE70E2BD059}" srcOrd="1" destOrd="0" presId="urn:microsoft.com/office/officeart/2005/8/layout/orgChart1"/>
    <dgm:cxn modelId="{F792DAD3-D7DB-45FA-97C8-4A7886F236A8}" type="presParOf" srcId="{20D47FE3-6691-4470-8CCA-DEE70E2BD059}" destId="{7C496F29-1B73-426D-ACCA-72CD4E13D1E8}" srcOrd="0" destOrd="0" presId="urn:microsoft.com/office/officeart/2005/8/layout/orgChart1"/>
    <dgm:cxn modelId="{E5416C4D-68AD-4DBF-A954-E44EF66183E3}" type="presParOf" srcId="{20D47FE3-6691-4470-8CCA-DEE70E2BD059}" destId="{B434176E-10B7-4F45-B506-9FE0B75F643D}" srcOrd="1" destOrd="0" presId="urn:microsoft.com/office/officeart/2005/8/layout/orgChart1"/>
    <dgm:cxn modelId="{83D00F34-8770-4A75-9123-7BBBE806D32B}" type="presParOf" srcId="{B434176E-10B7-4F45-B506-9FE0B75F643D}" destId="{9CE4CD84-E8B0-4350-92CE-986BA1CDDA27}" srcOrd="0" destOrd="0" presId="urn:microsoft.com/office/officeart/2005/8/layout/orgChart1"/>
    <dgm:cxn modelId="{9DCD8C6A-C351-4A23-B3B3-3A5EA9106865}" type="presParOf" srcId="{9CE4CD84-E8B0-4350-92CE-986BA1CDDA27}" destId="{4F23C9DA-FAE3-4051-B48A-DE105CE175AC}" srcOrd="0" destOrd="0" presId="urn:microsoft.com/office/officeart/2005/8/layout/orgChart1"/>
    <dgm:cxn modelId="{CF4A2D97-95BE-4655-838B-8D925C6299E0}" type="presParOf" srcId="{9CE4CD84-E8B0-4350-92CE-986BA1CDDA27}" destId="{23E2F50D-8C34-44B5-B46B-DF2FDEB4D05B}" srcOrd="1" destOrd="0" presId="urn:microsoft.com/office/officeart/2005/8/layout/orgChart1"/>
    <dgm:cxn modelId="{00B9C014-E86B-47C0-A3B5-ABED6CC4DC93}" type="presParOf" srcId="{B434176E-10B7-4F45-B506-9FE0B75F643D}" destId="{C043BBD1-C163-45C7-8976-ED923308F6E1}" srcOrd="1" destOrd="0" presId="urn:microsoft.com/office/officeart/2005/8/layout/orgChart1"/>
    <dgm:cxn modelId="{59C24630-1442-4A5A-AFD3-254921616951}" type="presParOf" srcId="{B434176E-10B7-4F45-B506-9FE0B75F643D}" destId="{B7D6A9E5-7D64-4D3C-81F8-7129A68F0696}" srcOrd="2" destOrd="0" presId="urn:microsoft.com/office/officeart/2005/8/layout/orgChart1"/>
    <dgm:cxn modelId="{B0CC2817-C486-41E6-A9C1-564A3BD13830}" type="presParOf" srcId="{20D47FE3-6691-4470-8CCA-DEE70E2BD059}" destId="{C0D8CB85-3F08-4A87-9A21-F9E9BF733DF1}" srcOrd="2" destOrd="0" presId="urn:microsoft.com/office/officeart/2005/8/layout/orgChart1"/>
    <dgm:cxn modelId="{351C4FB0-5747-4A1F-8631-2906C87C1815}" type="presParOf" srcId="{20D47FE3-6691-4470-8CCA-DEE70E2BD059}" destId="{A74B8468-A2C7-400B-8DE0-C3D4A313D0FC}" srcOrd="3" destOrd="0" presId="urn:microsoft.com/office/officeart/2005/8/layout/orgChart1"/>
    <dgm:cxn modelId="{AB8C838B-45CC-493F-8139-135F28A55C01}" type="presParOf" srcId="{A74B8468-A2C7-400B-8DE0-C3D4A313D0FC}" destId="{CD3AB911-099C-4171-AF0B-F9B43B009DBF}" srcOrd="0" destOrd="0" presId="urn:microsoft.com/office/officeart/2005/8/layout/orgChart1"/>
    <dgm:cxn modelId="{21C9325C-D72E-49EA-86E1-70E95AD19BB9}" type="presParOf" srcId="{CD3AB911-099C-4171-AF0B-F9B43B009DBF}" destId="{A16FA908-BE3A-48CE-9D69-83C246530D48}" srcOrd="0" destOrd="0" presId="urn:microsoft.com/office/officeart/2005/8/layout/orgChart1"/>
    <dgm:cxn modelId="{DB0E48AF-FFD3-43EE-AEC8-803E0B374315}" type="presParOf" srcId="{CD3AB911-099C-4171-AF0B-F9B43B009DBF}" destId="{567E84C5-359F-409A-9224-6F86FA5373FF}" srcOrd="1" destOrd="0" presId="urn:microsoft.com/office/officeart/2005/8/layout/orgChart1"/>
    <dgm:cxn modelId="{4EDC358B-30B4-45E2-84F0-6EA4E4E79CEA}" type="presParOf" srcId="{A74B8468-A2C7-400B-8DE0-C3D4A313D0FC}" destId="{8A79797D-BCB0-403C-9EF0-1C241DFE8B68}" srcOrd="1" destOrd="0" presId="urn:microsoft.com/office/officeart/2005/8/layout/orgChart1"/>
    <dgm:cxn modelId="{53CED86E-3865-4FDE-B6AA-9B7368FEE125}" type="presParOf" srcId="{A74B8468-A2C7-400B-8DE0-C3D4A313D0FC}" destId="{28CECC8A-D7CE-4891-A643-3BA2F1774C0B}" srcOrd="2" destOrd="0" presId="urn:microsoft.com/office/officeart/2005/8/layout/orgChart1"/>
    <dgm:cxn modelId="{C17A050C-B4F6-40B0-B600-287B6E1B509F}" type="presParOf" srcId="{20D47FE3-6691-4470-8CCA-DEE70E2BD059}" destId="{4A8BC235-1E51-4989-BE07-0A68A262F2C5}" srcOrd="4" destOrd="0" presId="urn:microsoft.com/office/officeart/2005/8/layout/orgChart1"/>
    <dgm:cxn modelId="{A93FF152-6497-45E2-9797-401271F7B7A9}" type="presParOf" srcId="{20D47FE3-6691-4470-8CCA-DEE70E2BD059}" destId="{099C8E62-0952-4FE4-925E-5F96BEA181EA}" srcOrd="5" destOrd="0" presId="urn:microsoft.com/office/officeart/2005/8/layout/orgChart1"/>
    <dgm:cxn modelId="{1695039F-E1F8-4A9D-B444-FF42CA3C0CE6}" type="presParOf" srcId="{099C8E62-0952-4FE4-925E-5F96BEA181EA}" destId="{6CB638AB-921B-4C13-9FF0-2A2D03D8F332}" srcOrd="0" destOrd="0" presId="urn:microsoft.com/office/officeart/2005/8/layout/orgChart1"/>
    <dgm:cxn modelId="{DE9A9B0B-BA9B-46C7-B7DC-4E7CED9CCDA3}" type="presParOf" srcId="{6CB638AB-921B-4C13-9FF0-2A2D03D8F332}" destId="{7CC5C0D8-CDB0-498E-9558-05C8316C1C63}" srcOrd="0" destOrd="0" presId="urn:microsoft.com/office/officeart/2005/8/layout/orgChart1"/>
    <dgm:cxn modelId="{803AB248-C4C9-483C-A5A3-2FEA45C1AA6C}" type="presParOf" srcId="{6CB638AB-921B-4C13-9FF0-2A2D03D8F332}" destId="{E8FD52FA-2C34-4C85-AFB9-D5FC5DE405AD}" srcOrd="1" destOrd="0" presId="urn:microsoft.com/office/officeart/2005/8/layout/orgChart1"/>
    <dgm:cxn modelId="{DFC0E133-72B6-4A64-B8E2-2CD28B27E03A}" type="presParOf" srcId="{099C8E62-0952-4FE4-925E-5F96BEA181EA}" destId="{B28C9ACF-A1FE-4BC5-BF2B-3122F6A6C837}" srcOrd="1" destOrd="0" presId="urn:microsoft.com/office/officeart/2005/8/layout/orgChart1"/>
    <dgm:cxn modelId="{87E9F28A-44F9-46A5-ADAE-0DB68122EA12}" type="presParOf" srcId="{099C8E62-0952-4FE4-925E-5F96BEA181EA}" destId="{4BFB4604-653D-4216-B7C9-85FB62888903}" srcOrd="2" destOrd="0" presId="urn:microsoft.com/office/officeart/2005/8/layout/orgChart1"/>
    <dgm:cxn modelId="{7BAF7343-CCBE-44A9-AAC1-258DDCD2B594}" type="presParOf" srcId="{39EAAFC6-9C4F-4BE2-9BF1-7455362E65EF}" destId="{50F0A8ED-DAB3-4AEA-8A84-229346A69CE2}" srcOrd="2" destOrd="0" presId="urn:microsoft.com/office/officeart/2005/8/layout/orgChart1"/>
    <dgm:cxn modelId="{F4A6AA24-1F92-4825-8522-353CA7AA3472}" type="presParOf" srcId="{1C9022A4-1984-4146-855D-2916DD206B34}" destId="{3097D81C-6CAA-4ACC-8F3D-713B5962736D}" srcOrd="2" destOrd="0" presId="urn:microsoft.com/office/officeart/2005/8/layout/orgChart1"/>
    <dgm:cxn modelId="{C2C99C45-1C58-482B-95BF-F6BBF9FA16A1}" type="presParOf" srcId="{1C9022A4-1984-4146-855D-2916DD206B34}" destId="{64645A2F-034D-4A3E-98DE-09841BB4094E}" srcOrd="3" destOrd="0" presId="urn:microsoft.com/office/officeart/2005/8/layout/orgChart1"/>
    <dgm:cxn modelId="{779A8228-A308-464B-B319-4C61F056487D}" type="presParOf" srcId="{64645A2F-034D-4A3E-98DE-09841BB4094E}" destId="{763645D3-742B-4ED1-8754-E4B91E0A7E84}" srcOrd="0" destOrd="0" presId="urn:microsoft.com/office/officeart/2005/8/layout/orgChart1"/>
    <dgm:cxn modelId="{8C4FD5AC-FFB5-48C5-A9BF-60431241C0AC}" type="presParOf" srcId="{763645D3-742B-4ED1-8754-E4B91E0A7E84}" destId="{44C2F152-DC6A-43F7-B8EA-3AAF885CC1AC}" srcOrd="0" destOrd="0" presId="urn:microsoft.com/office/officeart/2005/8/layout/orgChart1"/>
    <dgm:cxn modelId="{A15ACECD-374B-40F6-9F99-0A52D627006F}" type="presParOf" srcId="{763645D3-742B-4ED1-8754-E4B91E0A7E84}" destId="{DCEA3258-F9A7-4918-9ABC-8C02A750762D}" srcOrd="1" destOrd="0" presId="urn:microsoft.com/office/officeart/2005/8/layout/orgChart1"/>
    <dgm:cxn modelId="{FE3F32F0-5B6A-4CD4-B1BE-434BEFF4A9FD}" type="presParOf" srcId="{64645A2F-034D-4A3E-98DE-09841BB4094E}" destId="{AE3D1099-AF8E-4BA1-84A0-89FA1A8AC666}" srcOrd="1" destOrd="0" presId="urn:microsoft.com/office/officeart/2005/8/layout/orgChart1"/>
    <dgm:cxn modelId="{428BAAA8-63A7-4A50-AF0A-07DE6C6FA3ED}" type="presParOf" srcId="{AE3D1099-AF8E-4BA1-84A0-89FA1A8AC666}" destId="{535A0009-4944-49EF-931E-3B8CDD581A29}" srcOrd="0" destOrd="0" presId="urn:microsoft.com/office/officeart/2005/8/layout/orgChart1"/>
    <dgm:cxn modelId="{1329D2CF-7DB6-4849-A537-BFE734108FE3}" type="presParOf" srcId="{AE3D1099-AF8E-4BA1-84A0-89FA1A8AC666}" destId="{5557B4E0-EF05-4B6A-8081-3EC38E00FB3D}" srcOrd="1" destOrd="0" presId="urn:microsoft.com/office/officeart/2005/8/layout/orgChart1"/>
    <dgm:cxn modelId="{D7D9C6F2-4862-40F7-B7BC-668B1EE81E46}" type="presParOf" srcId="{5557B4E0-EF05-4B6A-8081-3EC38E00FB3D}" destId="{853AD777-E6A3-4B72-950C-0AEF9943A7F7}" srcOrd="0" destOrd="0" presId="urn:microsoft.com/office/officeart/2005/8/layout/orgChart1"/>
    <dgm:cxn modelId="{72B25A9A-BAF8-4742-9FC4-895DFA2A6DF3}" type="presParOf" srcId="{853AD777-E6A3-4B72-950C-0AEF9943A7F7}" destId="{C417C9EA-0DE2-49D6-B7D0-F3D18E9A08BA}" srcOrd="0" destOrd="0" presId="urn:microsoft.com/office/officeart/2005/8/layout/orgChart1"/>
    <dgm:cxn modelId="{405111B3-AB8B-4204-A587-C3E742A30C86}" type="presParOf" srcId="{853AD777-E6A3-4B72-950C-0AEF9943A7F7}" destId="{2DC5FAD6-9165-4ECE-BC3C-4AE124A5963E}" srcOrd="1" destOrd="0" presId="urn:microsoft.com/office/officeart/2005/8/layout/orgChart1"/>
    <dgm:cxn modelId="{8AB4146D-89DB-4835-B3C4-58288C8E9128}" type="presParOf" srcId="{5557B4E0-EF05-4B6A-8081-3EC38E00FB3D}" destId="{3EFD25D9-A435-4A6E-9C06-AD44386FC840}" srcOrd="1" destOrd="0" presId="urn:microsoft.com/office/officeart/2005/8/layout/orgChart1"/>
    <dgm:cxn modelId="{921EF370-FF12-4302-9425-942849CBF6CC}" type="presParOf" srcId="{5557B4E0-EF05-4B6A-8081-3EC38E00FB3D}" destId="{7E96A426-DB70-42F9-BB07-ACEF06EC9FDC}" srcOrd="2" destOrd="0" presId="urn:microsoft.com/office/officeart/2005/8/layout/orgChart1"/>
    <dgm:cxn modelId="{FE1A7805-D8BB-446D-B591-338F4518A971}" type="presParOf" srcId="{AE3D1099-AF8E-4BA1-84A0-89FA1A8AC666}" destId="{EADF34AE-CA4E-40CB-934E-ED22A20BA84E}" srcOrd="2" destOrd="0" presId="urn:microsoft.com/office/officeart/2005/8/layout/orgChart1"/>
    <dgm:cxn modelId="{6A4992C2-70A9-429F-A892-38B4AA2C8E3F}" type="presParOf" srcId="{AE3D1099-AF8E-4BA1-84A0-89FA1A8AC666}" destId="{87E09AF4-49F5-4386-9988-160BE1B03F26}" srcOrd="3" destOrd="0" presId="urn:microsoft.com/office/officeart/2005/8/layout/orgChart1"/>
    <dgm:cxn modelId="{C16C48FE-F32A-46C4-A34A-B0A8584C05A9}" type="presParOf" srcId="{87E09AF4-49F5-4386-9988-160BE1B03F26}" destId="{A65A4F07-C1A6-4C97-B104-704CE81759DB}" srcOrd="0" destOrd="0" presId="urn:microsoft.com/office/officeart/2005/8/layout/orgChart1"/>
    <dgm:cxn modelId="{FFE5C782-239D-4E7B-ABFA-2C774A8EF6BA}" type="presParOf" srcId="{A65A4F07-C1A6-4C97-B104-704CE81759DB}" destId="{7BBA3FA4-177D-42FB-856D-E2B5144A0732}" srcOrd="0" destOrd="0" presId="urn:microsoft.com/office/officeart/2005/8/layout/orgChart1"/>
    <dgm:cxn modelId="{6C781067-561B-43FC-B2D2-476ABCB24AA7}" type="presParOf" srcId="{A65A4F07-C1A6-4C97-B104-704CE81759DB}" destId="{7472E802-496B-44E0-AEB0-1FD28F37E4B3}" srcOrd="1" destOrd="0" presId="urn:microsoft.com/office/officeart/2005/8/layout/orgChart1"/>
    <dgm:cxn modelId="{06565BBB-4688-430C-955F-D8F70244D16F}" type="presParOf" srcId="{87E09AF4-49F5-4386-9988-160BE1B03F26}" destId="{D5558ECE-8671-47A5-AD81-C0167A2B92E0}" srcOrd="1" destOrd="0" presId="urn:microsoft.com/office/officeart/2005/8/layout/orgChart1"/>
    <dgm:cxn modelId="{118437B5-9ED6-490A-AECE-2C6CBB537A81}" type="presParOf" srcId="{87E09AF4-49F5-4386-9988-160BE1B03F26}" destId="{40822746-7CEE-4105-AE7D-4FFA8034DDAF}" srcOrd="2" destOrd="0" presId="urn:microsoft.com/office/officeart/2005/8/layout/orgChart1"/>
    <dgm:cxn modelId="{0D596B26-26A9-4AE2-97E9-97012F123B52}" type="presParOf" srcId="{64645A2F-034D-4A3E-98DE-09841BB4094E}" destId="{8E6AA36B-09FB-4873-BD4A-D9610846E0E4}" srcOrd="2" destOrd="0" presId="urn:microsoft.com/office/officeart/2005/8/layout/orgChart1"/>
    <dgm:cxn modelId="{469CF487-6A8C-4108-B60D-2001979646DF}" type="presParOf" srcId="{45C3A5B3-6701-40D0-B9D7-C3CE5A47D6DA}" destId="{7E82BFAE-EFBA-4007-B52D-E198C3BE0849}" srcOrd="2" destOrd="0" presId="urn:microsoft.com/office/officeart/2005/8/layout/orgChart1"/>
    <dgm:cxn modelId="{133443E0-B7D8-4E40-948F-BEDB7D048E96}" type="presParOf" srcId="{EF15197E-B905-473B-9FEC-3DB7B1628238}" destId="{7E112EEC-08A5-4F1B-BBA7-A2D9CF63C89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2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Financial sentimental analysis	</a:t>
            </a:r>
            <a:endParaRPr lang="en-IN" dirty="0"/>
          </a:p>
        </p:txBody>
      </p:sp>
      <p:sp>
        <p:nvSpPr>
          <p:cNvPr id="3" name="Subtitle 2"/>
          <p:cNvSpPr>
            <a:spLocks noGrp="1"/>
          </p:cNvSpPr>
          <p:nvPr>
            <p:ph type="subTitle" idx="1"/>
          </p:nvPr>
        </p:nvSpPr>
        <p:spPr/>
        <p:txBody>
          <a:bodyPr/>
          <a:lstStyle/>
          <a:p>
            <a:r>
              <a:rPr lang="en-IN" dirty="0" smtClean="0"/>
              <a:t>Project 203- Group 1</a:t>
            </a:r>
            <a:endParaRPr lang="en-IN" dirty="0"/>
          </a:p>
        </p:txBody>
      </p:sp>
      <p:sp>
        <p:nvSpPr>
          <p:cNvPr id="4" name="TextBox 3"/>
          <p:cNvSpPr txBox="1"/>
          <p:nvPr/>
        </p:nvSpPr>
        <p:spPr>
          <a:xfrm>
            <a:off x="6838682" y="3296992"/>
            <a:ext cx="4456090" cy="2031325"/>
          </a:xfrm>
          <a:prstGeom prst="rect">
            <a:avLst/>
          </a:prstGeom>
          <a:noFill/>
        </p:spPr>
        <p:txBody>
          <a:bodyPr wrap="square" rtlCol="0">
            <a:spAutoFit/>
          </a:bodyPr>
          <a:lstStyle/>
          <a:p>
            <a:r>
              <a:rPr lang="en-IN" b="1" dirty="0" smtClean="0">
                <a:solidFill>
                  <a:schemeClr val="bg1"/>
                </a:solidFill>
              </a:rPr>
              <a:t>Team Members</a:t>
            </a:r>
          </a:p>
          <a:p>
            <a:pPr lvl="1"/>
            <a:r>
              <a:rPr lang="en-IN" dirty="0" err="1" smtClean="0">
                <a:solidFill>
                  <a:schemeClr val="bg1"/>
                </a:solidFill>
              </a:rPr>
              <a:t>Balaji</a:t>
            </a:r>
            <a:r>
              <a:rPr lang="en-IN" dirty="0" smtClean="0">
                <a:solidFill>
                  <a:schemeClr val="bg1"/>
                </a:solidFill>
              </a:rPr>
              <a:t> </a:t>
            </a:r>
            <a:r>
              <a:rPr lang="en-IN" dirty="0" err="1" smtClean="0">
                <a:solidFill>
                  <a:schemeClr val="bg1"/>
                </a:solidFill>
              </a:rPr>
              <a:t>Nagarajan</a:t>
            </a:r>
            <a:endParaRPr lang="en-IN" dirty="0" smtClean="0">
              <a:solidFill>
                <a:schemeClr val="bg1"/>
              </a:solidFill>
            </a:endParaRPr>
          </a:p>
          <a:p>
            <a:pPr lvl="1"/>
            <a:r>
              <a:rPr lang="en-IN" dirty="0" smtClean="0">
                <a:solidFill>
                  <a:schemeClr val="bg1"/>
                </a:solidFill>
              </a:rPr>
              <a:t>Diwakar Murugan</a:t>
            </a:r>
          </a:p>
          <a:p>
            <a:pPr lvl="1"/>
            <a:r>
              <a:rPr lang="en-IN" dirty="0" err="1" smtClean="0">
                <a:solidFill>
                  <a:schemeClr val="bg1"/>
                </a:solidFill>
              </a:rPr>
              <a:t>Ch</a:t>
            </a:r>
            <a:r>
              <a:rPr lang="en-IN" dirty="0" smtClean="0">
                <a:solidFill>
                  <a:schemeClr val="bg1"/>
                </a:solidFill>
              </a:rPr>
              <a:t> </a:t>
            </a:r>
            <a:r>
              <a:rPr lang="en-IN" dirty="0" err="1" smtClean="0">
                <a:solidFill>
                  <a:schemeClr val="bg1"/>
                </a:solidFill>
              </a:rPr>
              <a:t>Aswanth</a:t>
            </a:r>
            <a:r>
              <a:rPr lang="en-IN" dirty="0" smtClean="0">
                <a:solidFill>
                  <a:schemeClr val="bg1"/>
                </a:solidFill>
              </a:rPr>
              <a:t> Reddy</a:t>
            </a:r>
          </a:p>
          <a:p>
            <a:pPr lvl="1"/>
            <a:r>
              <a:rPr lang="en-IN" dirty="0" err="1" smtClean="0">
                <a:solidFill>
                  <a:schemeClr val="bg1"/>
                </a:solidFill>
              </a:rPr>
              <a:t>Yerra</a:t>
            </a:r>
            <a:r>
              <a:rPr lang="en-IN" dirty="0" smtClean="0">
                <a:solidFill>
                  <a:schemeClr val="bg1"/>
                </a:solidFill>
              </a:rPr>
              <a:t> </a:t>
            </a:r>
            <a:r>
              <a:rPr lang="en-IN" dirty="0" err="1" smtClean="0">
                <a:solidFill>
                  <a:schemeClr val="bg1"/>
                </a:solidFill>
              </a:rPr>
              <a:t>Venkata</a:t>
            </a:r>
            <a:r>
              <a:rPr lang="en-IN" dirty="0" smtClean="0">
                <a:solidFill>
                  <a:schemeClr val="bg1"/>
                </a:solidFill>
              </a:rPr>
              <a:t> </a:t>
            </a:r>
            <a:r>
              <a:rPr lang="en-IN" dirty="0" err="1" smtClean="0">
                <a:solidFill>
                  <a:schemeClr val="bg1"/>
                </a:solidFill>
              </a:rPr>
              <a:t>Gireesh</a:t>
            </a:r>
            <a:r>
              <a:rPr lang="en-IN" dirty="0" smtClean="0">
                <a:solidFill>
                  <a:schemeClr val="bg1"/>
                </a:solidFill>
              </a:rPr>
              <a:t> Chandra</a:t>
            </a:r>
          </a:p>
          <a:p>
            <a:pPr lvl="1"/>
            <a:r>
              <a:rPr lang="en-IN" dirty="0" smtClean="0">
                <a:solidFill>
                  <a:schemeClr val="bg1"/>
                </a:solidFill>
              </a:rPr>
              <a:t> </a:t>
            </a:r>
            <a:r>
              <a:rPr lang="en-IN" dirty="0" err="1" smtClean="0">
                <a:solidFill>
                  <a:schemeClr val="bg1"/>
                </a:solidFill>
              </a:rPr>
              <a:t>Vaishnavi</a:t>
            </a:r>
            <a:r>
              <a:rPr lang="en-IN" dirty="0" smtClean="0">
                <a:solidFill>
                  <a:schemeClr val="bg1"/>
                </a:solidFill>
              </a:rPr>
              <a:t> Sunil </a:t>
            </a:r>
            <a:r>
              <a:rPr lang="en-IN" dirty="0" err="1" smtClean="0">
                <a:solidFill>
                  <a:schemeClr val="bg1"/>
                </a:solidFill>
              </a:rPr>
              <a:t>Thalkar</a:t>
            </a:r>
            <a:endParaRPr lang="en-IN" dirty="0" smtClean="0">
              <a:solidFill>
                <a:schemeClr val="bg1"/>
              </a:solidFill>
            </a:endParaRPr>
          </a:p>
          <a:p>
            <a:pPr lvl="1"/>
            <a:r>
              <a:rPr lang="en-IN" dirty="0" smtClean="0">
                <a:solidFill>
                  <a:schemeClr val="bg1"/>
                </a:solidFill>
              </a:rPr>
              <a:t>Mohammed </a:t>
            </a:r>
            <a:r>
              <a:rPr lang="en-IN" dirty="0" err="1" smtClean="0">
                <a:solidFill>
                  <a:schemeClr val="bg1"/>
                </a:solidFill>
              </a:rPr>
              <a:t>Akram</a:t>
            </a:r>
            <a:endParaRPr lang="en-IN" dirty="0">
              <a:solidFill>
                <a:schemeClr val="bg1"/>
              </a:solidFill>
            </a:endParaRPr>
          </a:p>
        </p:txBody>
      </p:sp>
      <p:sp>
        <p:nvSpPr>
          <p:cNvPr id="5" name="TextBox 4"/>
          <p:cNvSpPr txBox="1"/>
          <p:nvPr/>
        </p:nvSpPr>
        <p:spPr>
          <a:xfrm>
            <a:off x="822102" y="3296992"/>
            <a:ext cx="4456090" cy="646331"/>
          </a:xfrm>
          <a:prstGeom prst="rect">
            <a:avLst/>
          </a:prstGeom>
          <a:noFill/>
        </p:spPr>
        <p:txBody>
          <a:bodyPr wrap="square" rtlCol="0">
            <a:spAutoFit/>
          </a:bodyPr>
          <a:lstStyle/>
          <a:p>
            <a:r>
              <a:rPr lang="en-IN" b="1" dirty="0" smtClean="0">
                <a:solidFill>
                  <a:schemeClr val="bg1"/>
                </a:solidFill>
              </a:rPr>
              <a:t>Project Guide</a:t>
            </a:r>
          </a:p>
          <a:p>
            <a:pPr lvl="1"/>
            <a:r>
              <a:rPr lang="en-IN" dirty="0" err="1" smtClean="0">
                <a:solidFill>
                  <a:schemeClr val="bg1"/>
                </a:solidFill>
              </a:rPr>
              <a:t>Ms.</a:t>
            </a:r>
            <a:r>
              <a:rPr lang="en-IN" dirty="0" smtClean="0">
                <a:solidFill>
                  <a:schemeClr val="bg1"/>
                </a:solidFill>
              </a:rPr>
              <a:t> </a:t>
            </a:r>
            <a:r>
              <a:rPr lang="en-IN" dirty="0" err="1" smtClean="0">
                <a:solidFill>
                  <a:schemeClr val="bg1"/>
                </a:solidFill>
              </a:rPr>
              <a:t>Neha</a:t>
            </a:r>
            <a:r>
              <a:rPr lang="en-IN" dirty="0" smtClean="0">
                <a:solidFill>
                  <a:schemeClr val="bg1"/>
                </a:solidFill>
              </a:rPr>
              <a:t> Gupta</a:t>
            </a:r>
          </a:p>
        </p:txBody>
      </p:sp>
      <p:sp>
        <p:nvSpPr>
          <p:cNvPr id="6" name="TextBox 5"/>
          <p:cNvSpPr txBox="1"/>
          <p:nvPr/>
        </p:nvSpPr>
        <p:spPr>
          <a:xfrm>
            <a:off x="822102" y="4154549"/>
            <a:ext cx="4456090" cy="646331"/>
          </a:xfrm>
          <a:prstGeom prst="rect">
            <a:avLst/>
          </a:prstGeom>
          <a:noFill/>
        </p:spPr>
        <p:txBody>
          <a:bodyPr wrap="square" rtlCol="0">
            <a:spAutoFit/>
          </a:bodyPr>
          <a:lstStyle/>
          <a:p>
            <a:r>
              <a:rPr lang="en-IN" b="1" dirty="0" smtClean="0">
                <a:solidFill>
                  <a:schemeClr val="bg1"/>
                </a:solidFill>
              </a:rPr>
              <a:t>Project Co-ordinator</a:t>
            </a:r>
          </a:p>
          <a:p>
            <a:r>
              <a:rPr lang="en-IN" b="1" dirty="0">
                <a:solidFill>
                  <a:schemeClr val="bg1"/>
                </a:solidFill>
              </a:rPr>
              <a:t>	</a:t>
            </a:r>
            <a:r>
              <a:rPr lang="en-IN" dirty="0" err="1" smtClean="0">
                <a:solidFill>
                  <a:schemeClr val="bg1"/>
                </a:solidFill>
              </a:rPr>
              <a:t>Ms.</a:t>
            </a:r>
            <a:r>
              <a:rPr lang="en-IN" dirty="0" smtClean="0">
                <a:solidFill>
                  <a:schemeClr val="bg1"/>
                </a:solidFill>
              </a:rPr>
              <a:t> </a:t>
            </a:r>
            <a:r>
              <a:rPr lang="en-IN" dirty="0" err="1" smtClean="0">
                <a:solidFill>
                  <a:schemeClr val="bg1"/>
                </a:solidFill>
              </a:rPr>
              <a:t>Deepika</a:t>
            </a:r>
            <a:r>
              <a:rPr lang="en-IN" dirty="0" smtClean="0">
                <a:solidFill>
                  <a:schemeClr val="bg1"/>
                </a:solidFill>
              </a:rPr>
              <a:t> </a:t>
            </a:r>
          </a:p>
        </p:txBody>
      </p:sp>
    </p:spTree>
    <p:extLst>
      <p:ext uri="{BB962C8B-B14F-4D97-AF65-F5344CB8AC3E}">
        <p14:creationId xmlns:p14="http://schemas.microsoft.com/office/powerpoint/2010/main" val="972050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a:t>
            </a:r>
            <a:r>
              <a:rPr lang="en-IN" dirty="0" err="1" smtClean="0"/>
              <a:t>preprocessing</a:t>
            </a:r>
            <a:endParaRPr lang="en-IN" dirty="0"/>
          </a:p>
        </p:txBody>
      </p:sp>
      <p:sp>
        <p:nvSpPr>
          <p:cNvPr id="3" name="Content Placeholder 2"/>
          <p:cNvSpPr>
            <a:spLocks noGrp="1"/>
          </p:cNvSpPr>
          <p:nvPr>
            <p:ph idx="1"/>
          </p:nvPr>
        </p:nvSpPr>
        <p:spPr>
          <a:xfrm>
            <a:off x="581192" y="2622014"/>
            <a:ext cx="4233179" cy="3236785"/>
          </a:xfrm>
        </p:spPr>
        <p:txBody>
          <a:bodyPr anchor="t"/>
          <a:lstStyle/>
          <a:p>
            <a:r>
              <a:rPr lang="en-IN" dirty="0" smtClean="0"/>
              <a:t>Links, symbols, punctuations, numbers, special characters, extra white spaces have been removed</a:t>
            </a:r>
          </a:p>
          <a:p>
            <a:r>
              <a:rPr lang="en-IN" dirty="0" smtClean="0"/>
              <a:t>All the texts are converted to lower case</a:t>
            </a:r>
          </a:p>
          <a:p>
            <a:r>
              <a:rPr lang="en-IN" dirty="0" smtClean="0"/>
              <a:t>Non-English alphabets have been removed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9421" y="2087871"/>
            <a:ext cx="6259184" cy="4017955"/>
          </a:xfrm>
          <a:prstGeom prst="rect">
            <a:avLst/>
          </a:prstGeom>
        </p:spPr>
      </p:pic>
    </p:spTree>
    <p:extLst>
      <p:ext uri="{BB962C8B-B14F-4D97-AF65-F5344CB8AC3E}">
        <p14:creationId xmlns:p14="http://schemas.microsoft.com/office/powerpoint/2010/main" val="1909483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Word Cloud of </a:t>
            </a:r>
            <a:r>
              <a:rPr lang="en-IN" dirty="0" smtClean="0"/>
              <a:t>processed </a:t>
            </a:r>
            <a:r>
              <a:rPr lang="en-IN" dirty="0"/>
              <a:t>data</a:t>
            </a:r>
          </a:p>
        </p:txBody>
      </p:sp>
      <p:sp>
        <p:nvSpPr>
          <p:cNvPr id="3" name="Content Placeholder 2"/>
          <p:cNvSpPr>
            <a:spLocks noGrp="1"/>
          </p:cNvSpPr>
          <p:nvPr>
            <p:ph idx="1"/>
          </p:nvPr>
        </p:nvSpPr>
        <p:spPr>
          <a:xfrm>
            <a:off x="581192" y="1815922"/>
            <a:ext cx="11029615" cy="4042878"/>
          </a:xfrm>
        </p:spPr>
        <p:txBody>
          <a:bodyPr anchor="t"/>
          <a:lstStyle/>
          <a:p>
            <a:endParaRPr lang="en-IN" dirty="0" smtClean="0"/>
          </a:p>
          <a:p>
            <a:r>
              <a:rPr lang="en-IN" dirty="0" smtClean="0"/>
              <a:t>Word cloud for processed data have been displayed here for different </a:t>
            </a:r>
            <a:r>
              <a:rPr lang="en-US" dirty="0"/>
              <a:t>sentiments</a:t>
            </a:r>
            <a:endParaRPr lang="en-IN" dirty="0"/>
          </a:p>
          <a:p>
            <a:r>
              <a:rPr lang="en-IN" dirty="0" smtClean="0"/>
              <a:t>After tokenization </a:t>
            </a:r>
            <a:r>
              <a:rPr lang="en-US" dirty="0"/>
              <a:t>we can find the repeating words in the all the different </a:t>
            </a:r>
            <a:r>
              <a:rPr lang="en-US" dirty="0" smtClean="0"/>
              <a:t>sentiments</a:t>
            </a:r>
          </a:p>
          <a:p>
            <a:r>
              <a:rPr lang="en-US" dirty="0" smtClean="0"/>
              <a:t>Then unique words in each sentiment is taken as list</a:t>
            </a:r>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158" y="3515932"/>
            <a:ext cx="3689744" cy="18937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612" y="3515932"/>
            <a:ext cx="3937558" cy="18937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3902" y="3515932"/>
            <a:ext cx="3559869" cy="1893701"/>
          </a:xfrm>
          <a:prstGeom prst="rect">
            <a:avLst/>
          </a:prstGeom>
        </p:spPr>
      </p:pic>
      <p:sp>
        <p:nvSpPr>
          <p:cNvPr id="7" name="TextBox 6"/>
          <p:cNvSpPr txBox="1"/>
          <p:nvPr/>
        </p:nvSpPr>
        <p:spPr>
          <a:xfrm>
            <a:off x="581192" y="5563673"/>
            <a:ext cx="11202978" cy="369332"/>
          </a:xfrm>
          <a:prstGeom prst="rect">
            <a:avLst/>
          </a:prstGeom>
          <a:noFill/>
        </p:spPr>
        <p:txBody>
          <a:bodyPr wrap="square" rtlCol="0">
            <a:spAutoFit/>
          </a:bodyPr>
          <a:lstStyle/>
          <a:p>
            <a:r>
              <a:rPr lang="en-IN" dirty="0" smtClean="0"/>
              <a:t>	POSITIVE							NEUTRAL						NEGATIVE</a:t>
            </a:r>
            <a:endParaRPr lang="en-IN" dirty="0"/>
          </a:p>
        </p:txBody>
      </p:sp>
    </p:spTree>
    <p:extLst>
      <p:ext uri="{BB962C8B-B14F-4D97-AF65-F5344CB8AC3E}">
        <p14:creationId xmlns:p14="http://schemas.microsoft.com/office/powerpoint/2010/main" val="34201735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Observations from pre-processing</a:t>
            </a:r>
            <a:endParaRPr lang="en-IN" dirty="0"/>
          </a:p>
        </p:txBody>
      </p:sp>
      <p:sp>
        <p:nvSpPr>
          <p:cNvPr id="3" name="Content Placeholder 2"/>
          <p:cNvSpPr>
            <a:spLocks noGrp="1"/>
          </p:cNvSpPr>
          <p:nvPr>
            <p:ph idx="1"/>
          </p:nvPr>
        </p:nvSpPr>
        <p:spPr/>
        <p:txBody>
          <a:bodyPr>
            <a:noAutofit/>
          </a:bodyPr>
          <a:lstStyle/>
          <a:p>
            <a:endParaRPr lang="en-US" sz="2400" dirty="0"/>
          </a:p>
          <a:p>
            <a:pPr algn="just"/>
            <a:r>
              <a:rPr lang="en-US" sz="2400" dirty="0" smtClean="0"/>
              <a:t>Viewing the output </a:t>
            </a:r>
            <a:r>
              <a:rPr lang="en-US" sz="2400" dirty="0"/>
              <a:t>we can see that there are country names</a:t>
            </a:r>
            <a:r>
              <a:rPr lang="en-US" sz="2400" dirty="0" smtClean="0"/>
              <a:t>, brand </a:t>
            </a:r>
            <a:r>
              <a:rPr lang="en-US" sz="2400" dirty="0"/>
              <a:t>names, </a:t>
            </a:r>
            <a:r>
              <a:rPr lang="en-US" sz="2400" dirty="0" smtClean="0"/>
              <a:t>currency </a:t>
            </a:r>
            <a:r>
              <a:rPr lang="en-US" sz="2400" dirty="0"/>
              <a:t>names, share names and certain other domain specific words and also the words referring the time period are present in the dataset and also they </a:t>
            </a:r>
            <a:r>
              <a:rPr lang="en-US" sz="2400" dirty="0">
                <a:solidFill>
                  <a:srgbClr val="FF0000"/>
                </a:solidFill>
              </a:rPr>
              <a:t>do not contribute to mine the emotion </a:t>
            </a:r>
            <a:r>
              <a:rPr lang="en-US" sz="2400" dirty="0"/>
              <a:t>as they can be present in all the sentiments</a:t>
            </a:r>
          </a:p>
          <a:p>
            <a:pPr algn="just"/>
            <a:r>
              <a:rPr lang="en-US" sz="2400" dirty="0" smtClean="0"/>
              <a:t>Also </a:t>
            </a:r>
            <a:r>
              <a:rPr lang="en-US" sz="2400" dirty="0"/>
              <a:t>there are many </a:t>
            </a:r>
            <a:r>
              <a:rPr lang="en-US" sz="2400" dirty="0">
                <a:solidFill>
                  <a:srgbClr val="FF0000"/>
                </a:solidFill>
              </a:rPr>
              <a:t>stopwords to be removed </a:t>
            </a:r>
            <a:r>
              <a:rPr lang="en-US" sz="2400" dirty="0"/>
              <a:t>from the dataset as they do not contribute to the emotion </a:t>
            </a:r>
            <a:endParaRPr lang="en-US" sz="2400" dirty="0" smtClean="0"/>
          </a:p>
          <a:p>
            <a:endParaRPr lang="en-IN" sz="2400" dirty="0"/>
          </a:p>
        </p:txBody>
      </p:sp>
    </p:spTree>
    <p:extLst>
      <p:ext uri="{BB962C8B-B14F-4D97-AF65-F5344CB8AC3E}">
        <p14:creationId xmlns:p14="http://schemas.microsoft.com/office/powerpoint/2010/main" val="3912716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N-Gram analysis</a:t>
            </a:r>
            <a:endParaRPr lang="en-IN" dirty="0"/>
          </a:p>
        </p:txBody>
      </p:sp>
      <p:sp>
        <p:nvSpPr>
          <p:cNvPr id="3" name="Content Placeholder 2"/>
          <p:cNvSpPr>
            <a:spLocks noGrp="1"/>
          </p:cNvSpPr>
          <p:nvPr>
            <p:ph idx="1"/>
          </p:nvPr>
        </p:nvSpPr>
        <p:spPr/>
        <p:txBody>
          <a:bodyPr>
            <a:normAutofit/>
          </a:bodyPr>
          <a:lstStyle/>
          <a:p>
            <a:pPr algn="just"/>
            <a:r>
              <a:rPr lang="en-US" sz="3200" dirty="0" smtClean="0"/>
              <a:t>Before </a:t>
            </a:r>
            <a:r>
              <a:rPr lang="en-US" sz="3200" dirty="0"/>
              <a:t>removing </a:t>
            </a:r>
            <a:r>
              <a:rPr lang="en-US" sz="3200" dirty="0" smtClean="0"/>
              <a:t>the stopwords </a:t>
            </a:r>
            <a:r>
              <a:rPr lang="en-US" sz="3200" dirty="0"/>
              <a:t>from dataset we have to </a:t>
            </a:r>
            <a:r>
              <a:rPr lang="en-US" sz="3200" dirty="0">
                <a:solidFill>
                  <a:srgbClr val="FF0000"/>
                </a:solidFill>
              </a:rPr>
              <a:t>check the n-grams </a:t>
            </a:r>
            <a:r>
              <a:rPr lang="en-US" sz="3200" dirty="0"/>
              <a:t>since there may be possibility that these stopwords may be contributing to the emotions when they are continued are followed by the other </a:t>
            </a:r>
            <a:r>
              <a:rPr lang="en-US" sz="3200" dirty="0" smtClean="0"/>
              <a:t>words</a:t>
            </a:r>
          </a:p>
          <a:p>
            <a:pPr algn="just"/>
            <a:r>
              <a:rPr lang="en-US" sz="3200" dirty="0" smtClean="0"/>
              <a:t>So Bigram and Trigram analysis have to be done</a:t>
            </a:r>
            <a:endParaRPr lang="en-US" sz="3200" dirty="0"/>
          </a:p>
        </p:txBody>
      </p:sp>
    </p:spTree>
    <p:extLst>
      <p:ext uri="{BB962C8B-B14F-4D97-AF65-F5344CB8AC3E}">
        <p14:creationId xmlns:p14="http://schemas.microsoft.com/office/powerpoint/2010/main" val="2737637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Bi-gram  analysis</a:t>
            </a:r>
            <a:endParaRPr lang="en-IN" dirty="0"/>
          </a:p>
        </p:txBody>
      </p:sp>
      <p:sp>
        <p:nvSpPr>
          <p:cNvPr id="3" name="Content Placeholder 2"/>
          <p:cNvSpPr>
            <a:spLocks noGrp="1"/>
          </p:cNvSpPr>
          <p:nvPr>
            <p:ph idx="1"/>
          </p:nvPr>
        </p:nvSpPr>
        <p:spPr>
          <a:xfrm>
            <a:off x="581192" y="1715956"/>
            <a:ext cx="11029615" cy="4142843"/>
          </a:xfrm>
        </p:spPr>
        <p:txBody>
          <a:bodyPr anchor="t"/>
          <a:lstStyle/>
          <a:p>
            <a:r>
              <a:rPr lang="en-IN" dirty="0" smtClean="0"/>
              <a:t>Bigram analysis for different sentiments have been plotted below</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370" y="2041917"/>
            <a:ext cx="4906040" cy="221202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537" y="2041917"/>
            <a:ext cx="4892597" cy="221202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581" y="4253938"/>
            <a:ext cx="4757829" cy="2239203"/>
          </a:xfrm>
          <a:prstGeom prst="rect">
            <a:avLst/>
          </a:prstGeom>
        </p:spPr>
      </p:pic>
      <p:sp>
        <p:nvSpPr>
          <p:cNvPr id="11" name="TextBox 10"/>
          <p:cNvSpPr txBox="1"/>
          <p:nvPr/>
        </p:nvSpPr>
        <p:spPr>
          <a:xfrm>
            <a:off x="6166409" y="4357876"/>
            <a:ext cx="5724781" cy="2031325"/>
          </a:xfrm>
          <a:prstGeom prst="rect">
            <a:avLst/>
          </a:prstGeom>
          <a:noFill/>
        </p:spPr>
        <p:txBody>
          <a:bodyPr wrap="square" rtlCol="0">
            <a:spAutoFit/>
          </a:bodyPr>
          <a:lstStyle/>
          <a:p>
            <a:pPr algn="just"/>
            <a:r>
              <a:rPr lang="en-US" dirty="0"/>
              <a:t>From this bigram analysis we can find that some words like </a:t>
            </a:r>
          </a:p>
          <a:p>
            <a:pPr algn="just"/>
            <a:r>
              <a:rPr lang="en-US" dirty="0"/>
              <a:t>      1. </a:t>
            </a:r>
            <a:r>
              <a:rPr lang="en-US" dirty="0" smtClean="0"/>
              <a:t>Even </a:t>
            </a:r>
            <a:r>
              <a:rPr lang="en-US" dirty="0"/>
              <a:t>though profit is a common terms like Operating Profit</a:t>
            </a:r>
            <a:r>
              <a:rPr lang="en-US" dirty="0" smtClean="0"/>
              <a:t>, net </a:t>
            </a:r>
            <a:r>
              <a:rPr lang="en-US" dirty="0"/>
              <a:t>profit is a domain specific term which is to be removed since it does not contribute to the sentiment</a:t>
            </a:r>
          </a:p>
          <a:p>
            <a:pPr algn="just"/>
            <a:r>
              <a:rPr lang="en-US" dirty="0"/>
              <a:t>      2</a:t>
            </a:r>
            <a:r>
              <a:rPr lang="en-US" dirty="0" smtClean="0"/>
              <a:t>. The </a:t>
            </a:r>
            <a:r>
              <a:rPr lang="en-US" dirty="0"/>
              <a:t>most repeating bigram words are found to be currency or share names and words denoting the periodical specifications</a:t>
            </a:r>
            <a:endParaRPr lang="en-IN" dirty="0"/>
          </a:p>
        </p:txBody>
      </p:sp>
    </p:spTree>
    <p:extLst>
      <p:ext uri="{BB962C8B-B14F-4D97-AF65-F5344CB8AC3E}">
        <p14:creationId xmlns:p14="http://schemas.microsoft.com/office/powerpoint/2010/main" val="2631192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Tri-gram analysis</a:t>
            </a:r>
            <a:endParaRPr lang="en-IN" dirty="0"/>
          </a:p>
        </p:txBody>
      </p:sp>
      <p:sp>
        <p:nvSpPr>
          <p:cNvPr id="3" name="Content Placeholder 2"/>
          <p:cNvSpPr>
            <a:spLocks noGrp="1"/>
          </p:cNvSpPr>
          <p:nvPr>
            <p:ph idx="1"/>
          </p:nvPr>
        </p:nvSpPr>
        <p:spPr>
          <a:xfrm>
            <a:off x="581192" y="1854559"/>
            <a:ext cx="11029615" cy="558136"/>
          </a:xfrm>
        </p:spPr>
        <p:txBody>
          <a:bodyPr anchor="t"/>
          <a:lstStyle/>
          <a:p>
            <a:r>
              <a:rPr lang="en-IN" dirty="0" smtClean="0"/>
              <a:t>Trigram analysis have been done similarly for different emotions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06" y="2229456"/>
            <a:ext cx="5528336" cy="213322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513" y="2229456"/>
            <a:ext cx="5535680" cy="213322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806" y="4482431"/>
            <a:ext cx="5545817" cy="2083621"/>
          </a:xfrm>
          <a:prstGeom prst="rect">
            <a:avLst/>
          </a:prstGeom>
        </p:spPr>
      </p:pic>
      <p:sp>
        <p:nvSpPr>
          <p:cNvPr id="7" name="TextBox 6"/>
          <p:cNvSpPr txBox="1"/>
          <p:nvPr/>
        </p:nvSpPr>
        <p:spPr>
          <a:xfrm>
            <a:off x="6610120" y="5166912"/>
            <a:ext cx="5139073" cy="1477328"/>
          </a:xfrm>
          <a:prstGeom prst="rect">
            <a:avLst/>
          </a:prstGeom>
          <a:noFill/>
        </p:spPr>
        <p:txBody>
          <a:bodyPr wrap="square" rtlCol="0">
            <a:spAutoFit/>
          </a:bodyPr>
          <a:lstStyle/>
          <a:p>
            <a:r>
              <a:rPr lang="en-US" dirty="0" smtClean="0"/>
              <a:t>The </a:t>
            </a:r>
            <a:r>
              <a:rPr lang="en-US" dirty="0"/>
              <a:t>trigram analysis also shows the similar inference form the bigram analysis that most of the words are common </a:t>
            </a:r>
            <a:r>
              <a:rPr lang="en-US" dirty="0" smtClean="0"/>
              <a:t>English </a:t>
            </a:r>
            <a:r>
              <a:rPr lang="en-US" dirty="0"/>
              <a:t>words and currency and some period related terms which do not contribute to the sentiments</a:t>
            </a:r>
            <a:endParaRPr lang="en-IN" dirty="0"/>
          </a:p>
        </p:txBody>
      </p:sp>
    </p:spTree>
    <p:extLst>
      <p:ext uri="{BB962C8B-B14F-4D97-AF65-F5344CB8AC3E}">
        <p14:creationId xmlns:p14="http://schemas.microsoft.com/office/powerpoint/2010/main" val="821622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Observations from n-gram analysis</a:t>
            </a:r>
            <a:endParaRPr lang="en-IN" dirty="0"/>
          </a:p>
        </p:txBody>
      </p:sp>
      <p:sp>
        <p:nvSpPr>
          <p:cNvPr id="3" name="Content Placeholder 2"/>
          <p:cNvSpPr>
            <a:spLocks noGrp="1"/>
          </p:cNvSpPr>
          <p:nvPr>
            <p:ph idx="1"/>
          </p:nvPr>
        </p:nvSpPr>
        <p:spPr/>
        <p:txBody>
          <a:bodyPr/>
          <a:lstStyle/>
          <a:p>
            <a:pPr algn="just"/>
            <a:r>
              <a:rPr lang="en-US" dirty="0"/>
              <a:t>From the analysis carried over we can find that the company names and period names and some of the common words are to be removed as they do not contribute to the sentiments , which infers that they may be present in sentences containing different </a:t>
            </a:r>
            <a:r>
              <a:rPr lang="en-US" dirty="0" smtClean="0"/>
              <a:t>sentiments</a:t>
            </a:r>
            <a:endParaRPr lang="en-US" dirty="0"/>
          </a:p>
          <a:p>
            <a:pPr algn="just"/>
            <a:r>
              <a:rPr lang="en-US" dirty="0" smtClean="0"/>
              <a:t>The </a:t>
            </a:r>
            <a:r>
              <a:rPr lang="en-US" dirty="0"/>
              <a:t>domain words consists of the names of companies , currencies , </a:t>
            </a:r>
            <a:r>
              <a:rPr lang="en-US" dirty="0" smtClean="0"/>
              <a:t>terms referring period, and </a:t>
            </a:r>
            <a:r>
              <a:rPr lang="en-US" dirty="0"/>
              <a:t>some share names and also some general words which do not contribute to the </a:t>
            </a:r>
            <a:r>
              <a:rPr lang="en-US" dirty="0" smtClean="0"/>
              <a:t>sentiments</a:t>
            </a:r>
          </a:p>
          <a:p>
            <a:pPr algn="just"/>
            <a:endParaRPr lang="en-IN" dirty="0"/>
          </a:p>
        </p:txBody>
      </p:sp>
    </p:spTree>
    <p:extLst>
      <p:ext uri="{BB962C8B-B14F-4D97-AF65-F5344CB8AC3E}">
        <p14:creationId xmlns:p14="http://schemas.microsoft.com/office/powerpoint/2010/main" val="2041490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algn="just"/>
            <a:r>
              <a:rPr lang="en-US" sz="2000" b="1" dirty="0"/>
              <a:t>since we have formulated the stopwords from the existing dataset</a:t>
            </a:r>
          </a:p>
          <a:p>
            <a:pPr lvl="1" algn="just"/>
            <a:r>
              <a:rPr lang="en-US" sz="2000" dirty="0"/>
              <a:t>Now we have to remove these stopwords and for this since we are removing the stop words individually each word is tokenized that is each word split a single word</a:t>
            </a:r>
          </a:p>
          <a:p>
            <a:pPr lvl="1" algn="just"/>
            <a:r>
              <a:rPr lang="en-US" sz="2000" dirty="0"/>
              <a:t>There is possibility that many of the words may present in different grammatical format and they are convert into their root words by the process of </a:t>
            </a:r>
            <a:r>
              <a:rPr lang="en-US" sz="2000" dirty="0" smtClean="0"/>
              <a:t>lemmatization</a:t>
            </a:r>
            <a:endParaRPr lang="en-US" sz="2000" dirty="0"/>
          </a:p>
          <a:p>
            <a:pPr algn="just"/>
            <a:r>
              <a:rPr lang="en-US" sz="2000" dirty="0" smtClean="0"/>
              <a:t>After Lemmatization, the processed cleaned data have been stored in a data frame named ‘processed_Financial_dataset.csv’</a:t>
            </a:r>
            <a:endParaRPr lang="en-US" sz="2000" dirty="0"/>
          </a:p>
        </p:txBody>
      </p:sp>
    </p:spTree>
    <p:extLst>
      <p:ext uri="{BB962C8B-B14F-4D97-AF65-F5344CB8AC3E}">
        <p14:creationId xmlns:p14="http://schemas.microsoft.com/office/powerpoint/2010/main" val="42350822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Checking for the polarity score between the cleaned data and uncleaned </a:t>
            </a:r>
            <a:r>
              <a:rPr lang="en-US" b="1" dirty="0" smtClean="0"/>
              <a:t>data</a:t>
            </a:r>
            <a:endParaRPr lang="en-IN" dirty="0"/>
          </a:p>
        </p:txBody>
      </p:sp>
      <p:sp>
        <p:nvSpPr>
          <p:cNvPr id="3" name="Content Placeholder 2"/>
          <p:cNvSpPr>
            <a:spLocks noGrp="1"/>
          </p:cNvSpPr>
          <p:nvPr>
            <p:ph idx="1"/>
          </p:nvPr>
        </p:nvSpPr>
        <p:spPr>
          <a:xfrm>
            <a:off x="581192" y="1795750"/>
            <a:ext cx="11029615" cy="4063050"/>
          </a:xfrm>
        </p:spPr>
        <p:txBody>
          <a:bodyPr anchor="t"/>
          <a:lstStyle/>
          <a:p>
            <a:r>
              <a:rPr lang="en-US" dirty="0" smtClean="0"/>
              <a:t>Polarity using textblob has been found for cleaned data and checked against the polarity score for uncleaned data with the difference between them.</a:t>
            </a:r>
          </a:p>
          <a:p>
            <a:r>
              <a:rPr lang="en-US" dirty="0" smtClean="0"/>
              <a:t>By </a:t>
            </a:r>
            <a:r>
              <a:rPr lang="en-US" dirty="0"/>
              <a:t>reading the difference in the polarity score between the statements </a:t>
            </a:r>
            <a:r>
              <a:rPr lang="en-US" dirty="0" smtClean="0"/>
              <a:t>manually </a:t>
            </a:r>
            <a:r>
              <a:rPr lang="en-US" dirty="0"/>
              <a:t>for the statements making bigger difference we can find the change in the polarity score is in </a:t>
            </a:r>
            <a:r>
              <a:rPr lang="en-US" dirty="0" smtClean="0"/>
              <a:t>manner </a:t>
            </a:r>
            <a:r>
              <a:rPr lang="en-US" dirty="0"/>
              <a:t>that the sentiments are not changed</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901" y="3162873"/>
            <a:ext cx="8296275" cy="3601484"/>
          </a:xfrm>
          <a:prstGeom prst="rect">
            <a:avLst/>
          </a:prstGeom>
        </p:spPr>
      </p:pic>
    </p:spTree>
    <p:extLst>
      <p:ext uri="{BB962C8B-B14F-4D97-AF65-F5344CB8AC3E}">
        <p14:creationId xmlns:p14="http://schemas.microsoft.com/office/powerpoint/2010/main" val="632081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building</a:t>
            </a:r>
            <a:endParaRPr lang="en-IN" dirty="0"/>
          </a:p>
        </p:txBody>
      </p:sp>
      <p:graphicFrame>
        <p:nvGraphicFramePr>
          <p:cNvPr id="8" name="Diagram 7"/>
          <p:cNvGraphicFramePr/>
          <p:nvPr>
            <p:extLst>
              <p:ext uri="{D42A27DB-BD31-4B8C-83A1-F6EECF244321}">
                <p14:modId xmlns:p14="http://schemas.microsoft.com/office/powerpoint/2010/main" val="1976110081"/>
              </p:ext>
            </p:extLst>
          </p:nvPr>
        </p:nvGraphicFramePr>
        <p:xfrm>
          <a:off x="2790940" y="1961003"/>
          <a:ext cx="6342043" cy="4683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7250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objective</a:t>
            </a:r>
            <a:endParaRPr lang="en-IN" dirty="0"/>
          </a:p>
        </p:txBody>
      </p:sp>
      <p:sp>
        <p:nvSpPr>
          <p:cNvPr id="3" name="Content Placeholder 2"/>
          <p:cNvSpPr>
            <a:spLocks noGrp="1"/>
          </p:cNvSpPr>
          <p:nvPr>
            <p:ph idx="1"/>
          </p:nvPr>
        </p:nvSpPr>
        <p:spPr/>
        <p:txBody>
          <a:bodyPr>
            <a:normAutofit/>
          </a:bodyPr>
          <a:lstStyle/>
          <a:p>
            <a:r>
              <a:rPr lang="en-US" sz="2400" dirty="0"/>
              <a:t>Need to get sentiment analysis of financial statements and gauge its impact </a:t>
            </a:r>
            <a:endParaRPr lang="en-US" sz="2400" dirty="0" smtClean="0"/>
          </a:p>
          <a:p>
            <a:pPr lvl="4"/>
            <a:r>
              <a:rPr lang="en-US" sz="1600" dirty="0" smtClean="0"/>
              <a:t>i.e</a:t>
            </a:r>
            <a:r>
              <a:rPr lang="en-US" sz="1600" dirty="0"/>
              <a:t>. </a:t>
            </a:r>
            <a:r>
              <a:rPr lang="en-US" sz="1600" dirty="0" smtClean="0"/>
              <a:t>positive,	negative   	neutral</a:t>
            </a:r>
            <a:endParaRPr lang="en-US" sz="1600" dirty="0"/>
          </a:p>
          <a:p>
            <a:r>
              <a:rPr lang="en-US" sz="2400" dirty="0"/>
              <a:t>Architecture level analysis:</a:t>
            </a:r>
          </a:p>
          <a:p>
            <a:pPr lvl="1"/>
            <a:r>
              <a:rPr lang="en-US" sz="2000" dirty="0"/>
              <a:t>1. Data transformation/Text processing using R/Python</a:t>
            </a:r>
          </a:p>
          <a:p>
            <a:pPr lvl="1"/>
            <a:r>
              <a:rPr lang="en-US" sz="2000" dirty="0"/>
              <a:t>2. Need to get sentiments Analysis and Emotion mining with some charts like </a:t>
            </a:r>
            <a:r>
              <a:rPr lang="en-US" sz="2000" dirty="0" smtClean="0"/>
              <a:t>histogram, Density </a:t>
            </a:r>
            <a:r>
              <a:rPr lang="en-US" sz="2000" dirty="0"/>
              <a:t>plot, </a:t>
            </a:r>
            <a:r>
              <a:rPr lang="en-US" sz="2000" dirty="0" smtClean="0"/>
              <a:t>Bar plot, </a:t>
            </a:r>
            <a:r>
              <a:rPr lang="en-US" sz="2000" dirty="0"/>
              <a:t>pie-plot etc.</a:t>
            </a:r>
          </a:p>
          <a:p>
            <a:pPr lvl="1"/>
            <a:r>
              <a:rPr lang="en-US" sz="2000" dirty="0" smtClean="0"/>
              <a:t>3</a:t>
            </a:r>
            <a:r>
              <a:rPr lang="en-US" sz="2000" dirty="0"/>
              <a:t>. Deployment through R Shiny or Flask/ </a:t>
            </a:r>
            <a:r>
              <a:rPr lang="en-US" sz="2000" dirty="0" err="1"/>
              <a:t>Streamlit</a:t>
            </a:r>
            <a:endParaRPr lang="en-IN" sz="2000" dirty="0"/>
          </a:p>
        </p:txBody>
      </p:sp>
    </p:spTree>
    <p:extLst>
      <p:ext uri="{BB962C8B-B14F-4D97-AF65-F5344CB8AC3E}">
        <p14:creationId xmlns:p14="http://schemas.microsoft.com/office/powerpoint/2010/main" val="309599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UNBALANCED : (1)TF-IDF</a:t>
            </a:r>
            <a:endParaRPr lang="en-IN" dirty="0"/>
          </a:p>
        </p:txBody>
      </p:sp>
      <p:sp>
        <p:nvSpPr>
          <p:cNvPr id="3" name="Content Placeholder 2"/>
          <p:cNvSpPr>
            <a:spLocks noGrp="1"/>
          </p:cNvSpPr>
          <p:nvPr>
            <p:ph idx="1"/>
          </p:nvPr>
        </p:nvSpPr>
        <p:spPr/>
        <p:txBody>
          <a:bodyPr anchor="t"/>
          <a:lstStyle/>
          <a:p>
            <a:r>
              <a:rPr lang="en-IN" dirty="0" smtClean="0"/>
              <a:t>SVM with TF-IDF                              Random Forest with TF-IDF                      Multinomial Naïve Bayes</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2492165"/>
            <a:ext cx="3174235" cy="413999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528" y="2492165"/>
            <a:ext cx="3172858" cy="413999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4516" y="2492166"/>
            <a:ext cx="3315650" cy="4139990"/>
          </a:xfrm>
          <a:prstGeom prst="rect">
            <a:avLst/>
          </a:prstGeom>
        </p:spPr>
      </p:pic>
    </p:spTree>
    <p:extLst>
      <p:ext uri="{BB962C8B-B14F-4D97-AF65-F5344CB8AC3E}">
        <p14:creationId xmlns:p14="http://schemas.microsoft.com/office/powerpoint/2010/main" val="29858726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UNBALANCED : (</a:t>
            </a:r>
            <a:r>
              <a:rPr lang="en-IN" dirty="0" smtClean="0"/>
              <a:t>1I) word2vec (</a:t>
            </a:r>
            <a:r>
              <a:rPr lang="en-IN" dirty="0" err="1" smtClean="0"/>
              <a:t>gensim</a:t>
            </a:r>
            <a:r>
              <a:rPr lang="en-IN" dirty="0" smtClean="0"/>
              <a:t>)</a:t>
            </a:r>
            <a:endParaRPr lang="en-IN" dirty="0"/>
          </a:p>
        </p:txBody>
      </p:sp>
      <p:sp>
        <p:nvSpPr>
          <p:cNvPr id="3" name="Content Placeholder 2"/>
          <p:cNvSpPr>
            <a:spLocks noGrp="1"/>
          </p:cNvSpPr>
          <p:nvPr>
            <p:ph idx="1"/>
          </p:nvPr>
        </p:nvSpPr>
        <p:spPr>
          <a:xfrm>
            <a:off x="581192" y="1795750"/>
            <a:ext cx="11029615" cy="4063050"/>
          </a:xfrm>
        </p:spPr>
        <p:txBody>
          <a:bodyPr anchor="t">
            <a:normAutofit/>
          </a:bodyPr>
          <a:lstStyle/>
          <a:p>
            <a:pPr marL="1008000" lvl="3" indent="0">
              <a:buNone/>
            </a:pPr>
            <a:r>
              <a:rPr lang="en-IN" sz="1400" b="1" dirty="0" smtClean="0"/>
              <a:t>               Random Forest										XGBM</a:t>
            </a:r>
            <a:endParaRPr lang="en-IN" sz="1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777" y="2159305"/>
            <a:ext cx="3348654" cy="446183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6890" y="2134861"/>
            <a:ext cx="3448050" cy="4486275"/>
          </a:xfrm>
          <a:prstGeom prst="rect">
            <a:avLst/>
          </a:prstGeom>
        </p:spPr>
      </p:pic>
    </p:spTree>
    <p:extLst>
      <p:ext uri="{BB962C8B-B14F-4D97-AF65-F5344CB8AC3E}">
        <p14:creationId xmlns:p14="http://schemas.microsoft.com/office/powerpoint/2010/main" val="1943346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Balanced data using smote </a:t>
            </a:r>
            <a:r>
              <a:rPr lang="en-IN" dirty="0" err="1" smtClean="0"/>
              <a:t>enn</a:t>
            </a:r>
            <a:r>
              <a:rPr lang="en-IN" dirty="0" smtClean="0"/>
              <a:t> (I) TF-IDF</a:t>
            </a:r>
            <a:endParaRPr lang="en-IN" dirty="0"/>
          </a:p>
        </p:txBody>
      </p:sp>
      <p:sp>
        <p:nvSpPr>
          <p:cNvPr id="3" name="Content Placeholder 2"/>
          <p:cNvSpPr>
            <a:spLocks noGrp="1"/>
          </p:cNvSpPr>
          <p:nvPr>
            <p:ph idx="1"/>
          </p:nvPr>
        </p:nvSpPr>
        <p:spPr>
          <a:xfrm>
            <a:off x="581192" y="1894902"/>
            <a:ext cx="11029615" cy="3963898"/>
          </a:xfrm>
        </p:spPr>
        <p:txBody>
          <a:bodyPr anchor="t"/>
          <a:lstStyle/>
          <a:p>
            <a:r>
              <a:rPr lang="en-IN" dirty="0"/>
              <a:t>SVM with TF-IDF                              Random Forest with TF-IDF                      Multinomial Naïve Bayes</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984" y="2239005"/>
            <a:ext cx="3277633" cy="4429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825" y="2239005"/>
            <a:ext cx="3863999" cy="45148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3031" y="2239005"/>
            <a:ext cx="3887983" cy="4333875"/>
          </a:xfrm>
          <a:prstGeom prst="rect">
            <a:avLst/>
          </a:prstGeom>
        </p:spPr>
      </p:pic>
    </p:spTree>
    <p:extLst>
      <p:ext uri="{BB962C8B-B14F-4D97-AF65-F5344CB8AC3E}">
        <p14:creationId xmlns:p14="http://schemas.microsoft.com/office/powerpoint/2010/main" val="1477695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Balanced data: (1I</a:t>
            </a:r>
            <a:r>
              <a:rPr lang="en-IN" dirty="0"/>
              <a:t>) word2vec (</a:t>
            </a:r>
            <a:r>
              <a:rPr lang="en-IN" dirty="0" err="1"/>
              <a:t>gensim</a:t>
            </a:r>
            <a:r>
              <a:rPr lang="en-IN" dirty="0"/>
              <a:t>)</a:t>
            </a:r>
          </a:p>
        </p:txBody>
      </p:sp>
      <p:sp>
        <p:nvSpPr>
          <p:cNvPr id="3" name="Content Placeholder 2"/>
          <p:cNvSpPr>
            <a:spLocks noGrp="1"/>
          </p:cNvSpPr>
          <p:nvPr>
            <p:ph idx="1"/>
          </p:nvPr>
        </p:nvSpPr>
        <p:spPr>
          <a:xfrm>
            <a:off x="581192" y="1715956"/>
            <a:ext cx="11029615" cy="4142843"/>
          </a:xfrm>
        </p:spPr>
        <p:txBody>
          <a:bodyPr anchor="t"/>
          <a:lstStyle/>
          <a:p>
            <a:r>
              <a:rPr lang="en-IN" b="1" dirty="0"/>
              <a:t> </a:t>
            </a:r>
            <a:r>
              <a:rPr lang="en-IN" b="1" dirty="0" smtClean="0"/>
              <a:t>			Random </a:t>
            </a:r>
            <a:r>
              <a:rPr lang="en-IN" b="1" dirty="0"/>
              <a:t>Forest										XGBM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2190750"/>
            <a:ext cx="4533900" cy="46672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102" y="2124075"/>
            <a:ext cx="4600575" cy="4733925"/>
          </a:xfrm>
          <a:prstGeom prst="rect">
            <a:avLst/>
          </a:prstGeom>
        </p:spPr>
      </p:pic>
    </p:spTree>
    <p:extLst>
      <p:ext uri="{BB962C8B-B14F-4D97-AF65-F5344CB8AC3E}">
        <p14:creationId xmlns:p14="http://schemas.microsoft.com/office/powerpoint/2010/main" val="3101509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a:t>
            </a:r>
            <a:r>
              <a:rPr lang="en-IN" dirty="0" err="1" smtClean="0"/>
              <a:t>Dataframe</a:t>
            </a:r>
            <a:endParaRPr lang="en-IN" dirty="0"/>
          </a:p>
        </p:txBody>
      </p:sp>
      <p:sp>
        <p:nvSpPr>
          <p:cNvPr id="3" name="Content Placeholder 2"/>
          <p:cNvSpPr>
            <a:spLocks noGrp="1"/>
          </p:cNvSpPr>
          <p:nvPr>
            <p:ph idx="1"/>
          </p:nvPr>
        </p:nvSpPr>
        <p:spPr>
          <a:xfrm>
            <a:off x="581192" y="2180496"/>
            <a:ext cx="6910278" cy="3678303"/>
          </a:xfrm>
        </p:spPr>
        <p:txBody>
          <a:bodyPr/>
          <a:lstStyle/>
          <a:p>
            <a:r>
              <a:rPr lang="en-US" dirty="0"/>
              <a:t>By comparing all the models it is found to perform well in the training dataset but the testing accuracy is not at a good level</a:t>
            </a:r>
          </a:p>
          <a:p>
            <a:r>
              <a:rPr lang="en-US" dirty="0"/>
              <a:t>W</a:t>
            </a:r>
            <a:r>
              <a:rPr lang="en-US" dirty="0" smtClean="0"/>
              <a:t>ith </a:t>
            </a:r>
            <a:r>
              <a:rPr lang="en-US" dirty="0"/>
              <a:t>unbalanced dataset the best testing accuracy we can obtain is 74% but we can improve the accuracy by </a:t>
            </a:r>
            <a:r>
              <a:rPr lang="en-US" dirty="0" smtClean="0"/>
              <a:t>carrying out </a:t>
            </a:r>
            <a:r>
              <a:rPr lang="en-US" dirty="0"/>
              <a:t>SMOTEENN</a:t>
            </a:r>
          </a:p>
          <a:p>
            <a:r>
              <a:rPr lang="en-US" dirty="0"/>
              <a:t>After SMOTEENN Random forest model is well performing in Word2vec and </a:t>
            </a:r>
            <a:r>
              <a:rPr lang="en-US" dirty="0" err="1" smtClean="0"/>
              <a:t>Tf-idf</a:t>
            </a:r>
            <a:r>
              <a:rPr lang="en-US" dirty="0" smtClean="0"/>
              <a:t> </a:t>
            </a:r>
            <a:r>
              <a:rPr lang="en-US" dirty="0"/>
              <a:t>models</a:t>
            </a:r>
          </a:p>
          <a:p>
            <a:r>
              <a:rPr lang="en-US" dirty="0"/>
              <a:t>B</a:t>
            </a:r>
            <a:r>
              <a:rPr lang="en-US" dirty="0" smtClean="0"/>
              <a:t>ut </a:t>
            </a:r>
            <a:r>
              <a:rPr lang="en-US" dirty="0"/>
              <a:t>SVM model with </a:t>
            </a:r>
            <a:r>
              <a:rPr lang="en-US" dirty="0" smtClean="0"/>
              <a:t>TF-</a:t>
            </a:r>
            <a:r>
              <a:rPr lang="en-US" dirty="0" err="1" smtClean="0"/>
              <a:t>idf</a:t>
            </a:r>
            <a:r>
              <a:rPr lang="en-US" dirty="0" smtClean="0"/>
              <a:t> </a:t>
            </a:r>
            <a:r>
              <a:rPr lang="en-US" dirty="0"/>
              <a:t>is performing better and hence we are finalizing the Random Forest Model with </a:t>
            </a:r>
            <a:r>
              <a:rPr lang="en-US" dirty="0" err="1" smtClean="0"/>
              <a:t>Tf-idf</a:t>
            </a:r>
            <a:r>
              <a:rPr lang="en-US" dirty="0" smtClean="0"/>
              <a:t> </a:t>
            </a:r>
            <a:r>
              <a:rPr lang="en-US" dirty="0"/>
              <a:t>vectorizer</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0449" y="2619472"/>
            <a:ext cx="3819525" cy="28003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338" y="5296503"/>
            <a:ext cx="4819650" cy="695325"/>
          </a:xfrm>
          <a:prstGeom prst="rect">
            <a:avLst/>
          </a:prstGeom>
        </p:spPr>
      </p:pic>
    </p:spTree>
    <p:extLst>
      <p:ext uri="{BB962C8B-B14F-4D97-AF65-F5344CB8AC3E}">
        <p14:creationId xmlns:p14="http://schemas.microsoft.com/office/powerpoint/2010/main" val="15489935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a:t>
            </a:r>
            <a:endParaRPr lang="en-IN" dirty="0"/>
          </a:p>
        </p:txBody>
      </p:sp>
      <p:sp>
        <p:nvSpPr>
          <p:cNvPr id="3" name="Content Placeholder 2"/>
          <p:cNvSpPr>
            <a:spLocks noGrp="1"/>
          </p:cNvSpPr>
          <p:nvPr>
            <p:ph idx="1"/>
          </p:nvPr>
        </p:nvSpPr>
        <p:spPr>
          <a:xfrm>
            <a:off x="581192" y="1715956"/>
            <a:ext cx="11029615" cy="4142843"/>
          </a:xfrm>
        </p:spPr>
        <p:txBody>
          <a:bodyPr anchor="t"/>
          <a:lstStyle/>
          <a:p>
            <a:r>
              <a:rPr lang="en-IN" dirty="0" smtClean="0"/>
              <a:t>Carried out with </a:t>
            </a:r>
            <a:r>
              <a:rPr lang="en-IN" dirty="0" err="1" smtClean="0"/>
              <a:t>streamlit</a:t>
            </a:r>
            <a:endParaRPr lang="en-IN" dirty="0" smtClean="0"/>
          </a:p>
          <a:p>
            <a:r>
              <a:rPr lang="en-IN" dirty="0" smtClean="0"/>
              <a:t>Deployment video is also attached</a:t>
            </a:r>
          </a:p>
          <a:p>
            <a:r>
              <a:rPr lang="en-IN" dirty="0" smtClean="0"/>
              <a:t>Pickle file is also attached</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8756" t="1389" r="26370" b="20066"/>
          <a:stretch/>
        </p:blipFill>
        <p:spPr>
          <a:xfrm>
            <a:off x="2082188" y="3095738"/>
            <a:ext cx="6466219" cy="3536415"/>
          </a:xfrm>
          <a:prstGeom prst="rect">
            <a:avLst/>
          </a:prstGeom>
        </p:spPr>
      </p:pic>
    </p:spTree>
    <p:extLst>
      <p:ext uri="{BB962C8B-B14F-4D97-AF65-F5344CB8AC3E}">
        <p14:creationId xmlns:p14="http://schemas.microsoft.com/office/powerpoint/2010/main" val="7600119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52531" y="1498294"/>
            <a:ext cx="7888077" cy="1569660"/>
          </a:xfrm>
          <a:prstGeom prst="rect">
            <a:avLst/>
          </a:prstGeom>
          <a:noFill/>
        </p:spPr>
        <p:txBody>
          <a:bodyPr wrap="square" rtlCol="0" anchor="ctr">
            <a:spAutoFit/>
          </a:bodyPr>
          <a:lstStyle/>
          <a:p>
            <a:pPr algn="ctr"/>
            <a:r>
              <a:rPr lang="en-IN" sz="9600" dirty="0" smtClean="0"/>
              <a:t>Thank You</a:t>
            </a:r>
            <a:endParaRPr lang="en-IN" sz="9600" dirty="0"/>
          </a:p>
        </p:txBody>
      </p:sp>
    </p:spTree>
    <p:extLst>
      <p:ext uri="{BB962C8B-B14F-4D97-AF65-F5344CB8AC3E}">
        <p14:creationId xmlns:p14="http://schemas.microsoft.com/office/powerpoint/2010/main" val="1064517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a:t>
            </a:r>
            <a:endParaRPr lang="en-IN" dirty="0"/>
          </a:p>
        </p:txBody>
      </p:sp>
      <p:sp>
        <p:nvSpPr>
          <p:cNvPr id="3" name="Content Placeholder 2"/>
          <p:cNvSpPr>
            <a:spLocks noGrp="1"/>
          </p:cNvSpPr>
          <p:nvPr>
            <p:ph idx="1"/>
          </p:nvPr>
        </p:nvSpPr>
        <p:spPr/>
        <p:txBody>
          <a:bodyPr>
            <a:normAutofit/>
          </a:bodyPr>
          <a:lstStyle/>
          <a:p>
            <a:pPr algn="just"/>
            <a:r>
              <a:rPr lang="en-US" sz="2400" dirty="0" smtClean="0"/>
              <a:t>Financial </a:t>
            </a:r>
            <a:r>
              <a:rPr lang="en-US" sz="2400" dirty="0"/>
              <a:t>sentiment analysis datasets contain a collection of financial news articles, social media posts, and other textual data related to the financial industry.</a:t>
            </a:r>
          </a:p>
          <a:p>
            <a:pPr algn="just"/>
            <a:r>
              <a:rPr lang="en-US" sz="2400"/>
              <a:t>The </a:t>
            </a:r>
            <a:r>
              <a:rPr lang="en-US" sz="2400" smtClean="0"/>
              <a:t>dataset </a:t>
            </a:r>
            <a:r>
              <a:rPr lang="en-US" sz="2400" dirty="0"/>
              <a:t>contains labeled data, which is classified as positive, negative, or neutral sentiment, allowing for the </a:t>
            </a:r>
            <a:r>
              <a:rPr lang="en-US" sz="2400" dirty="0" smtClean="0"/>
              <a:t>training of </a:t>
            </a:r>
            <a:r>
              <a:rPr lang="en-US" sz="2400" dirty="0"/>
              <a:t>machine learning models</a:t>
            </a:r>
            <a:r>
              <a:rPr lang="en-US" sz="2400" dirty="0" smtClean="0"/>
              <a:t>.</a:t>
            </a:r>
          </a:p>
          <a:p>
            <a:pPr algn="just"/>
            <a:r>
              <a:rPr lang="en-US" sz="2400" dirty="0" smtClean="0"/>
              <a:t>It consists of 5842 rows and 2 columns(Sentence and Sentiment)</a:t>
            </a:r>
            <a:endParaRPr lang="en-US" sz="2400" dirty="0"/>
          </a:p>
          <a:p>
            <a:endParaRPr lang="en-IN" sz="2400" dirty="0"/>
          </a:p>
        </p:txBody>
      </p:sp>
    </p:spTree>
    <p:extLst>
      <p:ext uri="{BB962C8B-B14F-4D97-AF65-F5344CB8AC3E}">
        <p14:creationId xmlns:p14="http://schemas.microsoft.com/office/powerpoint/2010/main" val="2713217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 processing</a:t>
            </a:r>
            <a:endParaRPr lang="en-IN" dirty="0"/>
          </a:p>
        </p:txBody>
      </p:sp>
      <p:sp>
        <p:nvSpPr>
          <p:cNvPr id="3" name="Content Placeholder 2"/>
          <p:cNvSpPr>
            <a:spLocks noGrp="1"/>
          </p:cNvSpPr>
          <p:nvPr>
            <p:ph idx="1"/>
          </p:nvPr>
        </p:nvSpPr>
        <p:spPr>
          <a:xfrm>
            <a:off x="581192" y="2180496"/>
            <a:ext cx="5639304" cy="3678303"/>
          </a:xfrm>
        </p:spPr>
        <p:txBody>
          <a:bodyPr anchor="ctr"/>
          <a:lstStyle/>
          <a:p>
            <a:r>
              <a:rPr lang="en-IN" dirty="0" smtClean="0"/>
              <a:t>Checking for the duplicated rows</a:t>
            </a:r>
          </a:p>
          <a:p>
            <a:r>
              <a:rPr lang="en-IN" dirty="0" smtClean="0"/>
              <a:t>6 duplicated rows with same emotions are removed</a:t>
            </a:r>
          </a:p>
          <a:p>
            <a:r>
              <a:rPr lang="en-IN" dirty="0" smtClean="0"/>
              <a:t>514 rows of same sentence but with different emotions have been identified</a:t>
            </a:r>
          </a:p>
          <a:p>
            <a:r>
              <a:rPr lang="en-US" dirty="0"/>
              <a:t>T</a:t>
            </a:r>
            <a:r>
              <a:rPr lang="en-US" dirty="0" smtClean="0"/>
              <a:t>he </a:t>
            </a:r>
            <a:r>
              <a:rPr lang="en-US" dirty="0"/>
              <a:t>actual emotion </a:t>
            </a:r>
            <a:r>
              <a:rPr lang="en-US" dirty="0" smtClean="0"/>
              <a:t>from </a:t>
            </a:r>
            <a:r>
              <a:rPr lang="en-US" dirty="0"/>
              <a:t>the duplicated </a:t>
            </a:r>
            <a:r>
              <a:rPr lang="en-US" dirty="0" err="1"/>
              <a:t>datas</a:t>
            </a:r>
            <a:r>
              <a:rPr lang="en-US" dirty="0"/>
              <a:t> </a:t>
            </a:r>
            <a:r>
              <a:rPr lang="en-US" dirty="0" smtClean="0"/>
              <a:t>are found for best </a:t>
            </a:r>
            <a:r>
              <a:rPr lang="en-US" dirty="0"/>
              <a:t>dataset</a:t>
            </a:r>
          </a:p>
          <a:p>
            <a:endParaRPr lang="en-IN"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745" y="2180496"/>
            <a:ext cx="5197064" cy="3524250"/>
          </a:xfrm>
          <a:prstGeom prst="rect">
            <a:avLst/>
          </a:prstGeom>
        </p:spPr>
      </p:pic>
    </p:spTree>
    <p:extLst>
      <p:ext uri="{BB962C8B-B14F-4D97-AF65-F5344CB8AC3E}">
        <p14:creationId xmlns:p14="http://schemas.microsoft.com/office/powerpoint/2010/main" val="1241173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Polarity for emotions</a:t>
            </a:r>
            <a:endParaRPr lang="en-IN" dirty="0"/>
          </a:p>
        </p:txBody>
      </p:sp>
      <p:sp>
        <p:nvSpPr>
          <p:cNvPr id="3" name="Content Placeholder 2"/>
          <p:cNvSpPr>
            <a:spLocks noGrp="1"/>
          </p:cNvSpPr>
          <p:nvPr>
            <p:ph idx="1"/>
          </p:nvPr>
        </p:nvSpPr>
        <p:spPr>
          <a:xfrm>
            <a:off x="581193" y="2180496"/>
            <a:ext cx="3784746" cy="3678303"/>
          </a:xfrm>
        </p:spPr>
        <p:txBody>
          <a:bodyPr/>
          <a:lstStyle/>
          <a:p>
            <a:pPr algn="just"/>
            <a:r>
              <a:rPr lang="en-IN" dirty="0" smtClean="0"/>
              <a:t>Polarity score has been checked against each sentiment</a:t>
            </a:r>
          </a:p>
          <a:p>
            <a:pPr algn="just"/>
            <a:r>
              <a:rPr lang="en-US" dirty="0" smtClean="0"/>
              <a:t>From </a:t>
            </a:r>
            <a:r>
              <a:rPr lang="en-US" dirty="0"/>
              <a:t>these </a:t>
            </a:r>
            <a:r>
              <a:rPr lang="en-US" dirty="0" smtClean="0"/>
              <a:t>scores </a:t>
            </a:r>
            <a:r>
              <a:rPr lang="en-US" dirty="0"/>
              <a:t>we cannot attain at a sharp threshold limit for the polarity scores for the different sentiments</a:t>
            </a:r>
          </a:p>
          <a:p>
            <a:pPr algn="just"/>
            <a:r>
              <a:rPr lang="en-US" dirty="0"/>
              <a:t>F</a:t>
            </a:r>
            <a:r>
              <a:rPr lang="en-US" dirty="0" smtClean="0"/>
              <a:t>rom </a:t>
            </a:r>
            <a:r>
              <a:rPr lang="en-US" dirty="0"/>
              <a:t>the description we cannot make the abrupt threshold function since it is mixed up in the dataset</a:t>
            </a:r>
          </a:p>
          <a:p>
            <a:pPr algn="just"/>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940" y="2180496"/>
            <a:ext cx="7392472" cy="3581400"/>
          </a:xfrm>
          <a:prstGeom prst="rect">
            <a:avLst/>
          </a:prstGeom>
        </p:spPr>
      </p:pic>
    </p:spTree>
    <p:extLst>
      <p:ext uri="{BB962C8B-B14F-4D97-AF65-F5344CB8AC3E}">
        <p14:creationId xmlns:p14="http://schemas.microsoft.com/office/powerpoint/2010/main" val="660816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Visualization of duplicated sentiments</a:t>
            </a:r>
            <a:endParaRPr lang="en-IN" dirty="0"/>
          </a:p>
        </p:txBody>
      </p:sp>
      <p:sp>
        <p:nvSpPr>
          <p:cNvPr id="3" name="Content Placeholder 2"/>
          <p:cNvSpPr>
            <a:spLocks noGrp="1"/>
          </p:cNvSpPr>
          <p:nvPr>
            <p:ph idx="1"/>
          </p:nvPr>
        </p:nvSpPr>
        <p:spPr>
          <a:xfrm>
            <a:off x="581193" y="2180496"/>
            <a:ext cx="2844588" cy="3678303"/>
          </a:xfrm>
        </p:spPr>
        <p:txBody>
          <a:bodyPr anchor="t"/>
          <a:lstStyle/>
          <a:p>
            <a:r>
              <a:rPr lang="en-US" dirty="0"/>
              <a:t>only the negative and neutral data is the issue here</a:t>
            </a:r>
          </a:p>
          <a:p>
            <a:r>
              <a:rPr lang="en-IN" dirty="0" smtClean="0"/>
              <a:t>Only these sentiments have been duplication for a corresponding sentence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0985" y="1977846"/>
            <a:ext cx="5905500" cy="4705350"/>
          </a:xfrm>
          <a:prstGeom prst="rect">
            <a:avLst/>
          </a:prstGeom>
        </p:spPr>
      </p:pic>
    </p:spTree>
    <p:extLst>
      <p:ext uri="{BB962C8B-B14F-4D97-AF65-F5344CB8AC3E}">
        <p14:creationId xmlns:p14="http://schemas.microsoft.com/office/powerpoint/2010/main" val="2940587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Segregating the sentiments</a:t>
            </a:r>
            <a:endParaRPr lang="en-IN" dirty="0"/>
          </a:p>
        </p:txBody>
      </p:sp>
      <p:sp>
        <p:nvSpPr>
          <p:cNvPr id="3" name="Content Placeholder 2"/>
          <p:cNvSpPr>
            <a:spLocks noGrp="1"/>
          </p:cNvSpPr>
          <p:nvPr>
            <p:ph idx="1"/>
          </p:nvPr>
        </p:nvSpPr>
        <p:spPr>
          <a:xfrm>
            <a:off x="581192" y="2180496"/>
            <a:ext cx="6231731" cy="3678303"/>
          </a:xfrm>
        </p:spPr>
        <p:txBody>
          <a:bodyPr>
            <a:normAutofit fontScale="92500" lnSpcReduction="20000"/>
          </a:bodyPr>
          <a:lstStyle/>
          <a:p>
            <a:r>
              <a:rPr lang="en-IN" dirty="0" smtClean="0"/>
              <a:t>The sentiments have been segregated and checked</a:t>
            </a:r>
          </a:p>
          <a:p>
            <a:r>
              <a:rPr lang="en-US" dirty="0"/>
              <a:t>From using this Polarity Scores we can make a conclusion that the polarity scores less than zero can be classified as the negative sentiment</a:t>
            </a:r>
          </a:p>
          <a:p>
            <a:r>
              <a:rPr lang="en-US" dirty="0"/>
              <a:t>For the polarity score equal to zero can be concluded as neutral statements</a:t>
            </a:r>
          </a:p>
          <a:p>
            <a:r>
              <a:rPr lang="en-US" dirty="0"/>
              <a:t>But the statements with polarity score greater that zero cannot be easily concluded and there are 52 unique statements in such category</a:t>
            </a:r>
          </a:p>
          <a:p>
            <a:r>
              <a:rPr lang="en-US" dirty="0"/>
              <a:t>Hence for this but manually reading and understanding the statements we can make an assumption that that the statements having positive polarity scores are also negative in the sense of nature and hence the statements with polarity scores other than zero are to considered as Negative sentiments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4409" y="4625540"/>
            <a:ext cx="4626399" cy="9620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6106" y="3388879"/>
            <a:ext cx="4742309" cy="9715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924" y="2104593"/>
            <a:ext cx="4935492" cy="1019175"/>
          </a:xfrm>
          <a:prstGeom prst="rect">
            <a:avLst/>
          </a:prstGeom>
        </p:spPr>
      </p:pic>
    </p:spTree>
    <p:extLst>
      <p:ext uri="{BB962C8B-B14F-4D97-AF65-F5344CB8AC3E}">
        <p14:creationId xmlns:p14="http://schemas.microsoft.com/office/powerpoint/2010/main" val="3980756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distribution of the dataset</a:t>
            </a:r>
            <a:endParaRPr lang="en-IN" dirty="0"/>
          </a:p>
        </p:txBody>
      </p:sp>
      <p:sp>
        <p:nvSpPr>
          <p:cNvPr id="3" name="Content Placeholder 2"/>
          <p:cNvSpPr>
            <a:spLocks noGrp="1"/>
          </p:cNvSpPr>
          <p:nvPr>
            <p:ph idx="1"/>
          </p:nvPr>
        </p:nvSpPr>
        <p:spPr>
          <a:xfrm>
            <a:off x="581193" y="2180496"/>
            <a:ext cx="5626424" cy="3678303"/>
          </a:xfrm>
        </p:spPr>
        <p:txBody>
          <a:bodyPr/>
          <a:lstStyle/>
          <a:p>
            <a:r>
              <a:rPr lang="en-US" dirty="0"/>
              <a:t>From this plot ,we can see that the dataset is unbalanced , which means that the dataset does not provide almost equal number of cases for all the different types of sentiment that must be predicted</a:t>
            </a:r>
          </a:p>
          <a:p>
            <a:r>
              <a:rPr lang="en-US" dirty="0"/>
              <a:t>It is obvious that the Sentiment “Neutral” is the dominant one. Having an unbalanced dataset may lead us to</a:t>
            </a:r>
          </a:p>
          <a:p>
            <a:r>
              <a:rPr lang="en-US" dirty="0"/>
              <a:t>classifiers/models that can not identify and classify cases that belong to positive or negative Sentiments and they </a:t>
            </a:r>
            <a:r>
              <a:rPr lang="en-US" dirty="0" smtClean="0"/>
              <a:t>may misclassify </a:t>
            </a:r>
            <a:r>
              <a:rPr lang="en-US" dirty="0"/>
              <a:t>them.</a:t>
            </a:r>
          </a:p>
          <a:p>
            <a:endParaRPr lang="en-IN"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259" y="1891297"/>
            <a:ext cx="4713668" cy="31551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7931" y="5046465"/>
            <a:ext cx="1957589" cy="1685341"/>
          </a:xfrm>
          <a:prstGeom prst="rect">
            <a:avLst/>
          </a:prstGeom>
        </p:spPr>
      </p:pic>
    </p:spTree>
    <p:extLst>
      <p:ext uri="{BB962C8B-B14F-4D97-AF65-F5344CB8AC3E}">
        <p14:creationId xmlns:p14="http://schemas.microsoft.com/office/powerpoint/2010/main" val="1489571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Word Cloud of unprocessed data</a:t>
            </a:r>
            <a:endParaRPr lang="en-IN" dirty="0"/>
          </a:p>
        </p:txBody>
      </p:sp>
      <p:sp>
        <p:nvSpPr>
          <p:cNvPr id="3" name="Content Placeholder 2"/>
          <p:cNvSpPr>
            <a:spLocks noGrp="1"/>
          </p:cNvSpPr>
          <p:nvPr>
            <p:ph idx="1"/>
          </p:nvPr>
        </p:nvSpPr>
        <p:spPr>
          <a:xfrm>
            <a:off x="581192" y="2485600"/>
            <a:ext cx="6399157" cy="3678303"/>
          </a:xfrm>
        </p:spPr>
        <p:txBody>
          <a:bodyPr>
            <a:normAutofit fontScale="92500" lnSpcReduction="20000"/>
          </a:bodyPr>
          <a:lstStyle/>
          <a:p>
            <a:pPr algn="just"/>
            <a:r>
              <a:rPr lang="en-US" dirty="0"/>
              <a:t>V</a:t>
            </a:r>
            <a:r>
              <a:rPr lang="en-US" dirty="0" smtClean="0"/>
              <a:t>iewing </a:t>
            </a:r>
            <a:r>
              <a:rPr lang="en-US" dirty="0"/>
              <a:t>the </a:t>
            </a:r>
            <a:r>
              <a:rPr lang="en-US" dirty="0" smtClean="0"/>
              <a:t>word cloud </a:t>
            </a:r>
            <a:r>
              <a:rPr lang="en-US" dirty="0"/>
              <a:t>and the dataset we can see the there are many links found in the text</a:t>
            </a:r>
          </a:p>
          <a:p>
            <a:pPr algn="just"/>
            <a:r>
              <a:rPr lang="en-US" dirty="0"/>
              <a:t>M</a:t>
            </a:r>
            <a:r>
              <a:rPr lang="en-US" dirty="0" smtClean="0"/>
              <a:t>any </a:t>
            </a:r>
            <a:r>
              <a:rPr lang="en-US" dirty="0"/>
              <a:t>currency names found in the sentences which does not influence the text</a:t>
            </a:r>
          </a:p>
          <a:p>
            <a:pPr algn="just"/>
            <a:r>
              <a:rPr lang="en-US" dirty="0"/>
              <a:t>M</a:t>
            </a:r>
            <a:r>
              <a:rPr lang="en-US" dirty="0" smtClean="0"/>
              <a:t>any </a:t>
            </a:r>
            <a:r>
              <a:rPr lang="en-US" dirty="0"/>
              <a:t>years and share values are reported comparing its </a:t>
            </a:r>
            <a:r>
              <a:rPr lang="en-US" dirty="0" smtClean="0"/>
              <a:t>previous </a:t>
            </a:r>
            <a:r>
              <a:rPr lang="en-US" dirty="0"/>
              <a:t>years reports which cannot be used in sentiment analysis</a:t>
            </a:r>
          </a:p>
          <a:p>
            <a:pPr algn="just"/>
            <a:r>
              <a:rPr lang="en-US" dirty="0"/>
              <a:t>M</a:t>
            </a:r>
            <a:r>
              <a:rPr lang="en-US" dirty="0" smtClean="0"/>
              <a:t>any measurements </a:t>
            </a:r>
            <a:r>
              <a:rPr lang="en-US" dirty="0"/>
              <a:t>are found </a:t>
            </a:r>
            <a:r>
              <a:rPr lang="en-US" dirty="0" smtClean="0"/>
              <a:t>along </a:t>
            </a:r>
            <a:r>
              <a:rPr lang="en-US" dirty="0"/>
              <a:t>with their units which do not contribute to the sentiments</a:t>
            </a:r>
          </a:p>
          <a:p>
            <a:pPr algn="just"/>
            <a:r>
              <a:rPr lang="en-US" dirty="0"/>
              <a:t>T</a:t>
            </a:r>
            <a:r>
              <a:rPr lang="en-US" dirty="0" smtClean="0"/>
              <a:t>here </a:t>
            </a:r>
            <a:r>
              <a:rPr lang="en-US" dirty="0"/>
              <a:t>are many </a:t>
            </a:r>
            <a:r>
              <a:rPr lang="en-US" dirty="0" smtClean="0"/>
              <a:t>organization </a:t>
            </a:r>
            <a:r>
              <a:rPr lang="en-US" dirty="0"/>
              <a:t>names and country names which cannot influence sentiments</a:t>
            </a:r>
          </a:p>
          <a:p>
            <a:pPr algn="just"/>
            <a:r>
              <a:rPr lang="en-US" dirty="0"/>
              <a:t>H</a:t>
            </a:r>
            <a:r>
              <a:rPr lang="en-US" dirty="0" smtClean="0"/>
              <a:t>ence </a:t>
            </a:r>
            <a:r>
              <a:rPr lang="en-US" dirty="0"/>
              <a:t>there are many symbols and some words with different cases we can carry over preprocessing of the data and then carry on these analysis part</a:t>
            </a:r>
          </a:p>
          <a:p>
            <a:pPr algn="just"/>
            <a:endParaRPr lang="en-US" dirty="0"/>
          </a:p>
          <a:p>
            <a:pPr algn="just"/>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0349" y="2485600"/>
            <a:ext cx="4994856" cy="3068094"/>
          </a:xfrm>
          <a:prstGeom prst="rect">
            <a:avLst/>
          </a:prstGeom>
        </p:spPr>
      </p:pic>
    </p:spTree>
    <p:extLst>
      <p:ext uri="{BB962C8B-B14F-4D97-AF65-F5344CB8AC3E}">
        <p14:creationId xmlns:p14="http://schemas.microsoft.com/office/powerpoint/2010/main" val="306098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170</TotalTime>
  <Words>1284</Words>
  <Application>Microsoft Office PowerPoint</Application>
  <PresentationFormat>Widescreen</PresentationFormat>
  <Paragraphs>124</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Gill Sans MT</vt:lpstr>
      <vt:lpstr>Wingdings 2</vt:lpstr>
      <vt:lpstr>Dividend</vt:lpstr>
      <vt:lpstr>Financial sentimental analysis </vt:lpstr>
      <vt:lpstr>Business objective</vt:lpstr>
      <vt:lpstr>Dataset</vt:lpstr>
      <vt:lpstr>Pre processing</vt:lpstr>
      <vt:lpstr>Polarity for emotions</vt:lpstr>
      <vt:lpstr>Visualization of duplicated sentiments</vt:lpstr>
      <vt:lpstr>Segregating the sentiments</vt:lpstr>
      <vt:lpstr>distribution of the dataset</vt:lpstr>
      <vt:lpstr>Word Cloud of unprocessed data</vt:lpstr>
      <vt:lpstr>Text preprocessing</vt:lpstr>
      <vt:lpstr>Word Cloud of processed data</vt:lpstr>
      <vt:lpstr>Observations from pre-processing</vt:lpstr>
      <vt:lpstr>N-Gram analysis</vt:lpstr>
      <vt:lpstr>Bi-gram  analysis</vt:lpstr>
      <vt:lpstr>Tri-gram analysis</vt:lpstr>
      <vt:lpstr>Observations from n-gram analysis</vt:lpstr>
      <vt:lpstr>PowerPoint Presentation</vt:lpstr>
      <vt:lpstr>Checking for the polarity score between the cleaned data and uncleaned data</vt:lpstr>
      <vt:lpstr>Model building</vt:lpstr>
      <vt:lpstr>UNBALANCED : (1)TF-IDF</vt:lpstr>
      <vt:lpstr>UNBALANCED : (1I) word2vec (gensim)</vt:lpstr>
      <vt:lpstr>Balanced data using smote enn (I) TF-IDF</vt:lpstr>
      <vt:lpstr>Balanced data: (1I) word2vec (gensim)</vt:lpstr>
      <vt:lpstr>Model Dataframe</vt:lpstr>
      <vt:lpstr>deployment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sentimental analysis</dc:title>
  <dc:creator>dell</dc:creator>
  <cp:lastModifiedBy>dell</cp:lastModifiedBy>
  <cp:revision>23</cp:revision>
  <dcterms:created xsi:type="dcterms:W3CDTF">2023-03-09T05:05:49Z</dcterms:created>
  <dcterms:modified xsi:type="dcterms:W3CDTF">2023-03-09T08:23:47Z</dcterms:modified>
</cp:coreProperties>
</file>