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19dd92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19dd92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19dd923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19dd923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19c49c2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19c49c2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19dd923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19dd92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19c49c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19c49c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19c49c2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19c49c2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19c45e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19c45e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19dd923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19dd92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WeFun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A+ Application created by Brandon, Gireesh, and SharmaTech 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Familiarize with XCode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Built Maps Interface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Create Events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Directions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Accounts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Friends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RSVP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Touchups 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Constant Annoyance: Dealing with database quirks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     vs.   Reality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71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Super slick-looking app with all sorts of cool features, like chatting with friends, rating events, machine algorithms to recommend future events, spots for ads. 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570825" y="1152475"/>
            <a:ext cx="371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We made an app that allows you to create events, add/view friends, RSVP to events, and edit profiles. Firebase + XCode proved to be a potent duo and slowed progress. 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Piece of Code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Converting Images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3838"/>
            <a:ext cx="4607775" cy="33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Interesting Parts 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ChronJon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Creating Friends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RSVPing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Searching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Talking with users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The design of the app, such as the gradient color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Usability of app 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Bug checking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User Interface Testing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learned!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Various features of IOS development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Swift Language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Working with Maps API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Firebase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Managing Accounts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JSON Tree Structure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52475"/>
            <a:ext cx="8415325" cy="4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471275" y="1911975"/>
            <a:ext cx="83610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 Structure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Initially did it by name, realized duplicates would destroy everything, so we shifted to an ID based system.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Learning XCode on the spot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Integration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Profile Photos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Nitty gritty details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Inconsistency between lower/upper cased UIDs almost destroyed the entire project 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Clean up app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Make it slicker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Recommendation Algorithm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Based on users’ past events, recommend events that are a good fit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Rating system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Monetization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Revenue would be from people/companies paying money to have their events be “featured”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