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8288000" cy="10287000"/>
  <p:notesSz cx="6858000" cy="9144000"/>
  <p:embeddedFontLst>
    <p:embeddedFont>
      <p:font typeface="Bold Ink" panose="020B0604020202020204" charset="-128"/>
      <p:regular r:id="rId13"/>
    </p:embeddedFont>
    <p:embeddedFont>
      <p:font typeface="Noto Sans" panose="020B050204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22" autoAdjust="0"/>
  </p:normalViewPr>
  <p:slideViewPr>
    <p:cSldViewPr>
      <p:cViewPr varScale="1">
        <p:scale>
          <a:sx n="44" d="100"/>
          <a:sy n="44" d="100"/>
        </p:scale>
        <p:origin x="12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2FA01-2537-44A5-B5B7-90874EA02391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18069-C597-4057-AF3B-F588FAA36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9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18069-C597-4057-AF3B-F588FAA3677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5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33010" y="2704848"/>
            <a:ext cx="13220987" cy="402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Wavecon Dashboard Analysis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73452" y="3001158"/>
            <a:ext cx="3585848" cy="4372978"/>
          </a:xfrm>
          <a:custGeom>
            <a:avLst/>
            <a:gdLst/>
            <a:ahLst/>
            <a:cxnLst/>
            <a:rect l="l" t="t" r="r" b="b"/>
            <a:pathLst>
              <a:path w="3585848" h="4372978">
                <a:moveTo>
                  <a:pt x="0" y="0"/>
                </a:moveTo>
                <a:lnTo>
                  <a:pt x="3585848" y="0"/>
                </a:lnTo>
                <a:lnTo>
                  <a:pt x="3585848" y="4372977"/>
                </a:lnTo>
                <a:lnTo>
                  <a:pt x="0" y="4372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3729" r="-4280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533506" y="7183318"/>
            <a:ext cx="1342049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Codebasics Virtual Intenship Challenge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673026" y="3417409"/>
            <a:ext cx="8941949" cy="3890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13"/>
              </a:lnSpc>
            </a:pPr>
            <a:r>
              <a:rPr lang="en-US" sz="16169" dirty="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713"/>
              </a:lnSpc>
            </a:pPr>
            <a:r>
              <a:rPr lang="en-US" sz="16169" dirty="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948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05208" y="1843497"/>
            <a:ext cx="13220987" cy="14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Introduction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43776" y="4337302"/>
            <a:ext cx="13220987" cy="422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Wavecon is one of the leading telecom providers in India and launched it’s 5G plans in May 2022 along with other telecom providers</a:t>
            </a:r>
          </a:p>
          <a:p>
            <a:pPr algn="l">
              <a:lnSpc>
                <a:spcPts val="4199"/>
              </a:lnSpc>
            </a:pPr>
            <a:endParaRPr lang="en-US" sz="4199">
              <a:solidFill>
                <a:srgbClr val="60804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906775" lvl="1" indent="-453388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However, the management noticed a decline in their active users and revenue growth post 5G launch in May 2022.</a:t>
            </a:r>
          </a:p>
          <a:p>
            <a:pPr algn="l">
              <a:lnSpc>
                <a:spcPts val="4199"/>
              </a:lnSpc>
            </a:pPr>
            <a:endParaRPr lang="en-US" sz="4199">
              <a:solidFill>
                <a:srgbClr val="6080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152586" y="4062382"/>
            <a:ext cx="6080935" cy="2764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61"/>
              </a:lnSpc>
            </a:pPr>
            <a:r>
              <a:rPr lang="en-US" sz="22155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}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03154" y="6939980"/>
            <a:ext cx="5579800" cy="277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02"/>
              </a:lnSpc>
            </a:pPr>
            <a:r>
              <a:rPr lang="en-US" sz="2220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5208" y="1843497"/>
            <a:ext cx="13220987" cy="14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Details of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93075" y="3569635"/>
            <a:ext cx="3399978" cy="568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January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February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March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April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June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July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August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September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67509" y="5891595"/>
            <a:ext cx="1342049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May - 5G implementation - No data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6736793" y="6499938"/>
            <a:ext cx="9017660" cy="19050"/>
          </a:xfrm>
          <a:prstGeom prst="line">
            <a:avLst/>
          </a:prstGeom>
          <a:ln w="38100" cap="flat">
            <a:solidFill>
              <a:srgbClr val="60804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7"/>
          <p:cNvSpPr txBox="1"/>
          <p:nvPr/>
        </p:nvSpPr>
        <p:spPr>
          <a:xfrm>
            <a:off x="4867509" y="4952683"/>
            <a:ext cx="8026812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Befor 5G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67509" y="7684608"/>
            <a:ext cx="8026812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After 5G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33506" y="1844035"/>
            <a:ext cx="13220987" cy="14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Main KPIs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894939" y="4527168"/>
            <a:ext cx="13220987" cy="335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ARPU – Average Revenue Per User</a:t>
            </a:r>
          </a:p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Revenue – Revenue for all the plans</a:t>
            </a:r>
          </a:p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Active users – Number of Persons who are using the network</a:t>
            </a:r>
          </a:p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Unsubscribed users – Number of Persons who left the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031444" y="1738930"/>
            <a:ext cx="14225111" cy="8231224"/>
          </a:xfrm>
          <a:custGeom>
            <a:avLst/>
            <a:gdLst/>
            <a:ahLst/>
            <a:cxnLst/>
            <a:rect l="l" t="t" r="r" b="b"/>
            <a:pathLst>
              <a:path w="14225111" h="8231224">
                <a:moveTo>
                  <a:pt x="0" y="0"/>
                </a:moveTo>
                <a:lnTo>
                  <a:pt x="14225112" y="0"/>
                </a:lnTo>
                <a:lnTo>
                  <a:pt x="14225112" y="8231224"/>
                </a:lnTo>
                <a:lnTo>
                  <a:pt x="0" y="82312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1" r="-844" b="-441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33506" y="566120"/>
            <a:ext cx="13220987" cy="117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2"/>
              </a:lnSpc>
            </a:pPr>
            <a:r>
              <a:rPr lang="en-US" sz="9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Mock-Up Dashboard-1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533506" y="2400048"/>
            <a:ext cx="13220987" cy="6735854"/>
          </a:xfrm>
          <a:custGeom>
            <a:avLst/>
            <a:gdLst/>
            <a:ahLst/>
            <a:cxnLst/>
            <a:rect l="l" t="t" r="r" b="b"/>
            <a:pathLst>
              <a:path w="13220987" h="6735854">
                <a:moveTo>
                  <a:pt x="0" y="0"/>
                </a:moveTo>
                <a:lnTo>
                  <a:pt x="13220988" y="0"/>
                </a:lnTo>
                <a:lnTo>
                  <a:pt x="13220988" y="6735854"/>
                </a:lnTo>
                <a:lnTo>
                  <a:pt x="0" y="67358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36" b="-2089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33506" y="566120"/>
            <a:ext cx="13220987" cy="117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2"/>
              </a:lnSpc>
            </a:pPr>
            <a:r>
              <a:rPr lang="en-US" sz="9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Mock-Up Dashboard-2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20471" y="2711015"/>
            <a:ext cx="7410258" cy="5729821"/>
          </a:xfrm>
          <a:custGeom>
            <a:avLst/>
            <a:gdLst/>
            <a:ahLst/>
            <a:cxnLst/>
            <a:rect l="l" t="t" r="r" b="b"/>
            <a:pathLst>
              <a:path w="7410258" h="5729821">
                <a:moveTo>
                  <a:pt x="0" y="0"/>
                </a:moveTo>
                <a:lnTo>
                  <a:pt x="7410258" y="0"/>
                </a:lnTo>
                <a:lnTo>
                  <a:pt x="7410258" y="5729822"/>
                </a:lnTo>
                <a:lnTo>
                  <a:pt x="0" y="5729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331034" y="2713335"/>
            <a:ext cx="7398997" cy="5727501"/>
          </a:xfrm>
          <a:custGeom>
            <a:avLst/>
            <a:gdLst/>
            <a:ahLst/>
            <a:cxnLst/>
            <a:rect l="l" t="t" r="r" b="b"/>
            <a:pathLst>
              <a:path w="7398997" h="5727501">
                <a:moveTo>
                  <a:pt x="0" y="0"/>
                </a:moveTo>
                <a:lnTo>
                  <a:pt x="7398996" y="0"/>
                </a:lnTo>
                <a:lnTo>
                  <a:pt x="7398996" y="5727502"/>
                </a:lnTo>
                <a:lnTo>
                  <a:pt x="0" y="57275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709790" y="1304925"/>
            <a:ext cx="8868421" cy="130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2"/>
              </a:lnSpc>
            </a:pPr>
            <a:r>
              <a:rPr lang="en-US" sz="1046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My Design-1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439286" y="3070232"/>
            <a:ext cx="7409428" cy="5734455"/>
          </a:xfrm>
          <a:custGeom>
            <a:avLst/>
            <a:gdLst/>
            <a:ahLst/>
            <a:cxnLst/>
            <a:rect l="l" t="t" r="r" b="b"/>
            <a:pathLst>
              <a:path w="7409428" h="5734455">
                <a:moveTo>
                  <a:pt x="0" y="0"/>
                </a:moveTo>
                <a:lnTo>
                  <a:pt x="7409428" y="0"/>
                </a:lnTo>
                <a:lnTo>
                  <a:pt x="7409428" y="5734456"/>
                </a:lnTo>
                <a:lnTo>
                  <a:pt x="0" y="57344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709790" y="1304925"/>
            <a:ext cx="8868421" cy="121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2"/>
              </a:lnSpc>
            </a:pPr>
            <a:r>
              <a:rPr lang="en-US" sz="10463" dirty="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My Design-2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24D85C5-9BEC-E471-674B-412B1310FF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983288"/>
                  </p:ext>
                </p:extLst>
              </p:nvPr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24D85C5-9BEC-E471-674B-412B1310FF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73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1828A62-FAD5-48F1-8F29-A861E6D00462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dW29cR47+KwMB+2YsWFcW85Z4g9mHnUGQTAYLLAyDRbJszciS0Wpl4w3y35fVrZnYSh+15sixJcewYVl9YRWryI8fWZfz04meXr4+4zd/5ld28sXJVxcXf3/Fm7//IdDJk5Pz/Ys1hzh4jJaoaoptFIj+7sXr7enF+eXJFz+dbHnzwrZ/Pb284rMpyV/8n2dPTvjs7Bt+MX8bfHZpT05e2+by4pzPTv/P9h/2t7abK/v5yYn9+PrsYsNT5Hdb3toU+4N/3H/3LoR/T94iy/b0B/vOZLt/9Vt7fbHZXv8easckahFkJNOAvQT/zuX+3V03j39+Nrrr2NOL8y2fnnsH5msGANRtlNLRcs0tpF0HL0/PX5xdq/LLd//y5vUctsuX7D99nPrfvMUp5+efXVEqOcUqygliImhYGqyVlbUxRMNAklrvWIjiWlmh5gQQFHNgI+Aaqa+V1cRA+hi9hkypD4wxrJVVB1EwthBiqtKshIBrZaUGRSw0xCaMA1ILsnrso1LkUCm0GiFSrqPN747Ts+212fQ3X//4euO+4B6yl/Wl/sDnYnqyM/iNXe7t+6eTPxlfXm12RvX1O298d3G1EfvWxu6t8+3p9o3LmR93v3m+5X5mJ7M732wu3Lt2b35/fnnVn19dei+ef2XjYmPPyx93H3p58b9PN+bepSdfwM/P/JVbNRfe6LuK+y8btc1Xb3ZK/cfp5h++GJ/c6PeHUMg18A9Ki71no16VaeSMprra2FQgdYCKMTcdjTOMtbI0Bc6px4BlxJJ6RjoOGrwbz6+utlsfrV+JLBRgOGKRQ5bKlNyOd+92kSw5tsQUMQypQcTycVe9XaRJ5NFEHS6xVqss/bjip688UvxaFlBwKSHnnYtpdtQsa2VRp9xLa7EIJUAMadBRWVv7cdsvfjyAJZEtcRYoNQwaoTfNa3vGmdzWQhJijzJYLN8Bx5d7lhOHaOSmbDxYkcLxni1KMw/6kDJ1n09uKdRwBzNedK8s0eNMLDmH7v96pFkrK0bXLEmSAOK94tDH6niVAuoIOvqQrEWxM6+GkKChJ0JprXLEal3L6vjetMbhQ09zHruUAXuu8PFjzJfOzdyUn79ynvTy7M3zq18g+jFHmtvV2sebTOTYUYkkuN049crxOIlYdC+3EnVaw4680tJgJL6H6wMCF+opTzBBm0ZY1xpfR3DsLpUwjTQs50briZdBZwm1SYi1xm4Jeb2W2WVItiTQHQBiCs5cV/ds+BD5XwgFmrZC2FfDSPHkQIP0LoA1FEEeq+k4O3QYCmH2lKMXKTUdD3yLssxZfWQoFruPV01x9UyaKat4eOdUPU0IUfiBQNLbLPHL4Z35hFjvW/rsQQiaRWcdsaOnaTU4bx3HI9aiQ1XzAJ+dsdXkAOQkRFt4eJMqL1/826cyode67Cezz9wliUnNPeIY7vLHaf3iZGIDARarY6YfDuHBVqNQq5aHTVeHHluAUG11wqzQKZGNwL3N4ofRHTKNJdSuUEp3UZJy8GSInKWulbUD2UZDMceCs9iQV6Mjh8y5zVAHQXIKEfbR/FZHeuqW/OJicyrezk1fenpxdvXq/K7mp6evnsvp9tQub9qev/rm+a6e92sHevL4XPpSeOsD+vQlb7Y3XXtfJfQG//ZW6e96jPcO/1sM6rMnJ/+9E/4bD9WzPc+z0az0mjRnpdpj6vUD2tmfJj1+/vTi1WvenF76J2/0e/f+H/784MzttmrYR+zWfdjK2em5HXSDhQgXbka433Dmp1O8b2/8lzqwdxaiEQiQKYLBiMWcmX8G5Xe78peLLZ8dyeI/O+6/4LiPMKjuBH99KD1oIVfN3Ef0rNsiDDjOkBb5qcCoENm65eY8iVtKx2sBS3yLKNciOZpx7KEU49X8NKEzXE+nWqxDtKdQcHXGDQEaGmjh3GGyeubVRVPPChIO56iQ+qwrJsS0WpaWzFQVg5IlUmZ8IItWs/L2gn+pvO3jxqdRUbxFr30CyAqYsQjP0vEokiLeI5tPcXg6E5vKzOVjaHKH1ddFaSUZuTtIQvdbVS2e4qxOAYs7fCmzKhm9k4U7rK7/m3kiqUANPLHUWevEe2g5l+mg8BAcna1SjrA6oSyGvXOlhgXVeklAq4FEhMsoIxOPbKyjxLI6ae46Cw1lQA4DVbhFeSjO/5ZTfBpL1osaXTu8B1GPewShFo6jNllfo8mKnAVRQQOEASHi8eW+pVoIajJG58gqDiA1V1gda8Dmarpb7Gi9UUzYcHVl3Ybjjsd3HSGgR3ppbfUCHUbGUrMygmaMgJ5IP0A3+BRK2EsK7Z0ggAXIfaRgJaqzymTHSdIiggd180csNtxoZUQZnB7gtD72IvYhZa7XRdH5tzMECNaGms6tUfegHZ5ojJTmQmutYwzO63f1ONsd5gJLjeIBdfZuNUJS6uwW29TEiRp5OOXVATljt0iZBaj76NWU1m+HyFREIDeb69JW1B1qNU0DG4Ycsnb/oWMg2PE1vt9ZweS9OPXvpIx9aKyuS3NVc+kxkpUkkoVxv8r9uY69niN/zH59rmT/ppVs9gSup5jN8mDA4MFRPwPzoUr2tVV+/zBK2Y/ddx9jbF2sZneujQeOqAg99t6dWq7nqZQ91Wih9so9xFwi0vrqrNO3ghJ7YW1VWnaiupqnTmJawblur053myVZvauBoqTWclUohcildlnNxY2lRmUqHTVEKTh4/TETKCApefdi6NHTv5oeSkHrRtX3y2+/+f5RZ32H9dknfqWyxEKjx4ZuujWX2tY7lOQcAwr3nGprpUsO99gQW3ru0koNkSB64GxJVqd+bGQxC2AHcnEhgK5O/TRRJqVWcxUWo8F0j7MIlEKYpxpgFG291oZ5/WbRkCR4nziG4gIptTv0bCnxJlScpfkB/qdRD7Z+xAwws3cHW+0UoWpbf3agkNYO1UJvFclzel29gbiGwm7z5pbaIwZ0ne2BgJA76SdSTb+pyR54jHPziAu15q5D51HD1ebFyAmsW6gppG46Uly/AKRch8yipjqA9Qpxfb88Mda56FPGiEM0jnYHtrIUx0VbNqRuPBy/OrZxHKgXY6+J2tyDxlJEy9yF9oDM/pOont9QZG/0pCGN0htDQtDdlozjWL+885uDFOIuc6UyjMwQjm8k/HDT+Oir5W8pcb1xv6LACBxj96gNysmO89/l8z6JsJTiAOMQOFkJ6+r9Lz06ADajuc8n59zn+fjVwbomzDEFAuDODl05rUaaPqxW1lJHdEpiPVNbLYtoZAmpIJkzAE8+nCqt1pEnsaGhyXL2nKhE+7yt8H068e+lOv7WGO3LfCGG3GPW5Bm3uVs3Af6AlvWoquLHOO7H6M/nKvhvWgWPczsaRHNe7LG0tNjgQy4aPRrgfRi9eEze+Zii42J9u1httXMvmXJ10iRQ73HW2t0sRsKRo6ezVWju3lzLmFJwugXVmEYIQ6UZry67UEBSsuBaWnfaq/0Ou00WT7rHMS8riqw8EtBMtVfrSChjKJdAMcXSuvXV45U9TwcRIphXDVXmcofV8Y9S397YD3Z+dQj3Hk+qtqjS9SFdCTENzpSIo2XUfp/9xq2KWx271cbOVXKL5R573ziym23ytHJQhTEvKVtf5e5azDA1FZi7hHNefxcKzyvOInuQdreKueEIx1PK5ZUBd/LSFJFxSGiASVZvmlWZJHu3OZsJas8c129OJVfNM1wKBi0XoNBXj34fYFESeSqOMQ/uLa8uQ1qpLYVos9ZXrTCxrF4VqFpRUk2ehlNuoC3lB1In+nbvp59GofuQMte7K+MAAMlp3hRQINZ2B8BYWpbRXCq3VMYg94E8YrvHtYGSRnYwhEFcU22hrF/PDdYKCzM7NxgVK9xhQ/CiI4mH3urYKgOz0XBfXysLGKUEU+QxHICMaz++7eaDGv+nUO4+oMt1yTRhJcWm82IFHCPhHW7fXD7pUzBXhIhhblcO7gbj+BUNH3QyH3vR+4Ye+0kcMNgdR0IgVagzFt1jwduzmxGK6rzkTkqOqLT+ElUPaC0HMUBPc5hrWX/PlWc2klJynj6sjUjk3VyNYKWC0LzjjjJ0wCx5dW2fyXhuLepxd5OcDU6rF8/HPB+USxP2uIEETsYeGBVYcKAnD6YY9P5L3++/LH1jMJ89+QDl9b0/TgMj8FgbnKWospbxsOzrThWk32c9/r2w8c818KM1cNIE4vk+Fg9ZUcXjaT7qJB8b9h6gLX6kLj2cGvSdY+YH3Lz/7fpq4sGq+MehwTd1ub6tfD49wDkTwZBIpoThgaQfd7kC6NHkIIeUuU5ELM1bIzBILoNjSU0fSDJ/p5Mrj2wGbmhzvWG8pV5zNQqRJEovEI/vb/iYy6aPZtDf2ZefSIVDGcUwdhyVUB/IFs17w/xDGe/DGO8J8YBuOo+KhxK1lLp6PVECRwzJowQoqiWJ4/gSyu3PZ0BMY2CBzIbQkCnf4crxhScX5CoZdcwrObDtji/R8cXm27sHI2sI5D0UJ7l5GKXVo5cTco9FRAFsFHCafLyGsqDq0NFqUwIsIRayKutP63OoLDAPWnjvUGTkOzyK4vZhq61mqR0gNUo1dOB+XOSCqgl96Dv2Xlo0oZDz+luHcJ7vFuouLms2GL0cX09c6hfnrAiilLHMTQ58hzMgR6xNCgWqc5VyrlZqj+vvmXBGxz76YeRM1jhgrSstxIXtP/TP51D9cXNx9XqH2cSEMdXM84lVag4z+9uiTy//81TVzv/5SK0MKSCMmGsDJg3VQvn1Bx1iXp6e6cZ2GEituUgo82oityGCyvXd71w/yuvtL2mlGlKO0ZBhVDfr/SMvbnxpvyjZwkTHFLhUDTwK7deLbm0gWTOed+C7RaKHMnJMXWpgXm2lRbLE7p0p1TAc16CHYdBTrI6H0AprCmGpgRwqqGpioqqMzDEebyCGPE9MUIfBDiG1pmaHG9j5stWBbd6N01PG1ho2OTpzrjA24oEWxnz+VgY92i0ZQuY9g0otO1Ia5rakd83zg+Y+YolhLgEjHm2AtAbLfW6pqYO71kyy1EBQLCVy6aloGa0k5kNm9G4DyDk4sKSoLbjwEbmmpQai+FxFKaE1i2juqfsH49zeQHHISoaq4sowSauHxvV65gRajdG/IxWmIf3jQRe3zVxPki1GiJmAxGMy4nGDKlgFK7mNhwbz4sqS4pLebUx0CybucP4jM5VD7vNuA9xKDBYM4qihpaH1piZvmYZUh1Gcj6Xinqh7uDg0CTdQI2MqrYBVMus9tToWTYMkVPRez3O+FrN2iOO4Br1FJzepsWfcFcN8htHyzEXXNuXsSNNbc/eH63OPtzaR424xpI2kDkzDAvFxp3MzUtvV7AxJk0ijRTQLzoRqImxsJKm3+SyxO8Clg7dQdT16AxwZln1igDqy1uLQl4Z0B/16aJpvWKwzqSFF29y/NP8hXUAzt41UW/JQ3ZIDTNAuGu+gAVWUSds8pMYETjDLAi7tBqnB5ChjPnfJPciTSr5DE9ldwkE2KsyHs1ka+VAgmqwjmHZrMUk3qzDaaAc9YV6cxE4zuw+kKYNDU20Hw8jc4t+LRHfgOU3Oior1BffdafgLOTh5ZZsXu8G+uNpevmaxb/jcdknP631eMouy/rZnb3yuptf/38yf/3Xqid+eg/yVz64m/dg1c7JrZlaWf/5/Qb6X2BJ0AAA=&quot;"/>
    <we:property name="creatorSessionId" value="&quot;71b89904-a126-4494-a27b-9a9d83612d7d&quot;"/>
    <we:property name="creatorTenantId" value="&quot;c6e549b3-5f45-4032-aae9-d4244dc5b2c4&quot;"/>
    <we:property name="creatorUserId" value="&quot;100320046D054105&quot;"/>
    <we:property name="datasetId" value="&quot;627a41cd-d21b-4e20-b4bf-103caac14518&quot;"/>
    <we:property name="embedUrl" value="&quot;/reportEmbed?reportId=5baca70e-0130-452a-b682-320d6cf69a1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initialStateBookmark" value="&quot;H4sIAAAAAAAAA+1dbW8cR47+KwsB9804sF5Z3G+ON9gD9pINks3igEUgsEiWrV1ZMkajXHyB//uxZpTYkTQabctORrGRIIpmWtVkFfnwIYtd/eORnly8OuXXX/JLO/rj0Wfn5/96yat//SHQ0ZOjs6sP//rXv3zx9Ou/HH/59IvP/ePzV+uT87OLoz/+eLTm1XNb//3k4pJP5xD+4T++e3LEp6df8fP52+DTC3ty9MpWF+dnfHryf7a92L9ary7tzZMj++HV6fmK55DfrHltc9jv/XL/3e8d/jP5HVnWJ9/bNybr7adf26vz1frq91A7JlGLICOZBuwl+N9cbL/diLn/+nnTjWDPzs/WfHLmAszPhkROjcLImaxxwFppfn5xcvb89EqVt3/7t9ev5nxdvGD/6fPU/+l3nOO8eeOKghQKVCmyMMSkPaouHStxzoogShlLq5257ZeLN+p/drle+yTeGBJLj1God+xZs8HoZb94Jy99mW8RD0WTD9RLiyYUct5O8RJVa6tZagfwdUg1dOC+X9UdcnGoLJAkSI8FRUYeD522oaPVpgRYQixkVWyxheSE7IKJKICNAsQiS1WFkTUEGlh8KSAPozQWy1Ulow6OXbDlZgWJH2ptmIbLBpkNoSFT5rhUVQkcMSQMERTVksSRHrqqUgd0cyPmEUrUUuri2UukwqGMYhg7jkqofYMtJ6frK5jprz//4dXKsdMRdTvWU/2ez8T0aAOQK7vY4uGPR18YX1yuNij5+S+++Ob8ciX2tW3k/PxsfbJ+7ePMyx1nj9fcT+1oivPV6tzRePPl387XfHr8tX1vZ5fbL1+c/++zlTkKu+vDm+/8kzs1Fl7pLxX2X1Zqq89eb5T508nqJ8yOT67J+yEVccn9gtJSr7kahUgSpReIfBgT//Trr759zPN9Jf92moclBWoYJBfHiJLaNq799tO8NYunG/Jw/O3FFOYRT/qt2myXQGpuAXAQOGEhU3IsPKQluDy7uOzHl7+PFfilMtsFII+xMgJjGR7IVDxy570L8Mwn4Pn56kRc5etr8Oz89PLl2X2l1pOXx3KyPrGL6yL7p6+PNzz+5rw/+XVN4Qqejz+zcb6y4/LnwxHp6fBVOiiJ5MXz//jtpXkwQdiM+vkPh+O81zlCHoyRgIfTvMqqrGUcBnL+W7b5/qDkC89/Xxw/O3/5ilcnnrNfF2vz/R++fDSIstdETz3Zf/aCV+t7Gmm4bqQfcH7ffPdT7cOv+Oc7BY2r9d4K9wEF+G6bDbmPlFya8IgNPdX19OiwnGQvXP7WsXavGV4Ir30yb7XEW03gfzaT/QEn023vAWZ2v2na2heTsRWUHo0HdxucFtdQeqkgpJiEMnTALHl/DWXHWExDUkollWFtRKIyFpexMuXWchADROeIXAvhYrm6C1JUjQSk5IhKsHSsAYONq4RAqlCduJb9c7+2H9b9/IfbZh9zRYgYQik1cEvjQBKRPUjxaHKQa3psWQwkrG7zTVtnwTESJlu+iMAoJZiis6LS1K2jH0hCfw9O9OgW8h1dtovZh3Tr1X1SBmajYb0s9e4WrBUWZlZpo2IF228YO8YKVdLI2hEGcU21hdKXjoWanW43B9ZB2Xp2XrG//LsLWeMAAMmpapICsbayWMeqFSXVpKU6XoO2lA+M6TyI6x6a7b+rzNb4rdSWQrRBEKoVnvFoMRUYYFESJTCMnuj1tl3MJWMZxdxiThQMWi5AoeelY6mEGNzqSwImqD1zXOxIotodoxHZSXlo4LxnsSPNXcm5OwllJHB1cYT9+yg7owh3LWaYmgqgCufMi7c7OXICSiPwoAqjo+XFs9+qdIysnWJ3jPVVvQdc7CY8vpZpcKZEHC2jw+N+irhztOz8F0SIQH0hKrNTz8OAn6ff2+o52/HLmR2evj5ePf5No90qbaEoEcoYyiVQTLE0D8ptMRRhHGP06nbH7lw0Rly8n0gBSclCyWSd2AGAFmclKdSGUM0znRCGcwTjxZlENI2RPLmJJWoVKqUtnq9idXY1dNcx1zqiQN2/47zTraJoF3D5SkRHtxYb7Her37pi8CvX0nZsSf4GUhzSBsFGnsPZHdiIszSDvbUWvyH2zkZ6zOoEGqwDNYH9++QfZ8X5sdnnp+r3w6vfyua5Mw1Nzjor9BINP0WP9whM/3bp+8OXpZ98gPL6u3O0tSyikSWkgmSkteBwMrY82bVaWYuTpRiK9UzL2ZfWhDmmQADc2blqTsuZb/T0uxll7iPn3Gfz7dKxwCl5KQVir9njVHTyu7i2D9WpoCeUMXZKAZST7U/CdzLMykEKcRdU62FkhnAgdaMHeebBpGrvKPFTw01Io/TGkBC0u4na/jrRzuVrYKJmpVeWIlqU6oG0aD44wB/UEt6odZNoy4bUjWfFr2Mbi5HGSvIEr4Qyk2vROFpeXHAqynWIeSKrrfReHXIW59iM7BDYLdQUUjcdKS4vQ3JuuUSoDoA6NFNaLlcNhbm633TpEQMioR2Q0f8uCt03NNmafSwe7ztUC71VJF9FXVx2UQPMTKlhq53cNPQej4Ls2pYhVMRJd8H/adSDLTf7MJ+zYGGnIwTDBaTFcnmEDrGID1O09eo0KS/eFdBEmZRazdWlMxp8D7l2V7mNLGYB3PARCM4kFs9Y6blLKzX4QNEDWkuyuMotOceAwj2n2hzCJIf9+wI7tSweF91mR48Ne3HQKHU/TN8RbQtIShQlhh41QN3SywMAnmsl4Uffp3+7PldbbSw1KlPpqCGKpx+8eBvK1zK1lqtCKUTBs2RZHHupDPYR2tBe1XKzJIuzItk8rSTRjVZblZaHLt4bpjyitFCdJPYQPQojLc5kOtfGA0dUhB5773wPrnLHVhv1nhwxLA8GDKHS/oaNj6xCca9nQX7tqslWms2jBAdVVXxXrgOqfr8r1nuvglPVPB+BJc8jRLIw3mPv9SOtgj9yu/1UFX94VRxsGHLI2v2HjoFg8CnmfADA+liq47fM1XdXndNFBJzIEUmwolHj/l6AXb2C2C1SZgHqGUNNafnT+jQfDk+hqcnw3LRO2rp0LAw6rFgqNYoIO/e1xamfD2MjJdeOah1jOLVczMV9jkqpqhBsyqQ+5gPam4J6sodYbOQK4mx6cDqQxO99eOrBZH23KLNN+QJYgNzdamdpM8JI92gH3rmcGBlLzcoImjECWjmUqvn7IgIHuaQ3qug2tIQeio4QcJ7S0dpijwerKjBKHK03igkbLu/yRk02nx0zldi0utcvzpizImfxEcExJAwIERcjJFuEltJsMS4cR21ii5tmu3ry7dgPOYzZ5tqiHEox674s/XF6wc2qugfOMsrIxCObc9K5GbQ8iGLvXKlhmVu6JQEtrjgbgNMNG6XMxuV5VMM9ns7ZWRzLKVZRTrNZG1y8tnjnoMeAUHgIjs5WKUdYvjFlgfs8BgQUus4thIf0QWuRALN/tNboQFS4w2KaVpzizf7PhDCcyThS5sX0MbkwNBzKBIk4hibxAVqyAmYswqEncgqZIj6gCChaMlNVp5JkiZQZDwWIrlWh+R03ftRwdLdePx/NknAQZkidUFrCB/S/BHd4Ay2cO9TcI/NiIEkYW8BILdbh7pFCwcUAx0S5FsnRzNmHZwzGi/tynHtUiGzdcnMQYI/Ti921tpCrzs6jmD0pcr4L+3cSdjoY0QgEyBTBYDipKfKpD/DWKvvdx/38yiJ9+1aYQ6pVvivW4ZTY35XqvVfYwUabPVZJc54dVjH1/U1yH2eF/XEb7af6+sPr6+w0Nc/H+T3blZxCBN5/ksJHFm3eB1p9JOX1W6Zqa2cozk09qVHMsXhWEywv7rZI1ZO2PgJLykFGIqPFCaWnkeQD+GC9zWTXKC9O5lu1PIxTNejOeueT5Yv5KTYQYLE6OKdulcMDakfU55kFJpPL4xi54/6nQnf3oFvKlEVHTTzT064tHEYC+D789FCSvlt0uTqDpVkcNGL3pKrXUFXGA7J5M2Ufocm0WoIQhfdvrz4qDnCIC3qjsp61sWMPBpLUesdCtNjbQ80JIDjQBvYl5ep2shjRxED6fKI8zB7wgfEehahdWfKYqM8WQkxVnKGHsDwCNChioSG65eKA1MJipM1xHoIwdxxbjRAp13EgBa37svNH6QM36+qM5jYbGYrFntxIUlx+dBlWsw3n6Gi9SKlpcdmpoGUN0rsA1lAEeSx2zjRarf4vhAJNWyHsi50zx1olWxLoSXy+gvv9YrmcsngOUJsEHzV2S/iAgxA6gjOWUgnTSMOyE7/FKwkIXKinPBv9Z8HfZ285QWN16OEgIi0Npy/3eBvA7lNUiHB2P5CEFCZ057gfhHZ3q2uNI1OnzdmEUga0A4nEs/7Mz9/Wn38np2zfrdZVI4POPROcRsfRIaVrWe5iAXUEHX1I1qLYeflBRTHyPHoyedYuKXhy0MdiGKmaJTpniCXn0P2/vLxXyRMxBU8Puo7CzSULtHznICcOcZ49maZLKFLYvxO/exMs02gTQmge/InF8j0Y1s7RUmRLnAVKDU7GQ2+6X7YdrxVxl8+9tDYfPErgiJLu8bKY3YcqUigFQ84bKqPZc9r9gW+HZCaRPTXwtSxYqyO69P2rueuVOI6OLTFFDEOqA7DdI8++++UphQIMi0AykkoMWNr+tPbuITWFmW7PsUYsqWe8h/3ePeRsc0kdoGLMTd0GMyw+kkla7D3bTOeZRs5oS1vufLDtRT+/h+rPq/PLV5swExrMVymNiXw+uZFkGyVPLv7rRNXOfn7blrw4OdWVbQA4RGdZDpEkVFs253D9tj/alOcZzAcfHrcYkHPd1g9uXpmCabcWk9udVRjNZ2/HlVk4YIOoMFfN0sj9tiu32Bks5WzNenOICnD1wOCd6s1zKFPtjmmZe9AuGvfPSaKKMl+zNCTGBDq4tF1SDVAuUkus4DPTQ+j1Nl1/eYNegIYUbfOUufkf2j52dNsNQghUfUWbw7uk3qaF79fAIIS5os3/AnBkqGnXDXLcHN/d3BkL9mGBtvHtzhuQVrXNiywMSZPTsm3/y80bbDdtPUWLWEAqQCv8E0t9e/V82du1OzirRSplPgNoMWuH7ZFod4rFvUWmnBq34J4bZkTbpXeVKs7jJwqxu0zPJdw2R7+8gWZMpRWnyWTWe2p1yK4btDFf5RZMNLD/yOza7NegucYWzLWtwbmu1utT9fYGnj5kix4wMrm/G3oQqntv4CFB3N07g+PF3OMv6VaHf3NVNKzD/TM7T0kZW2ueuO9buei4E6OU0JpFtEZhSwDuFMuNw29hqG5TWpmk1Z0rFxTdLrj0VLSMVhJvi19334CdJWVNUVuoTioi73aJ6pkPgMWkzhZgHvOKeB+X8EXu8+y+6pmA+k12moajc8dGPNA8rBpIhv0+J0PIpmCVmqNZ9Kx7Byxt3BqcuMKIDtPApKFaKPtWLocKqurh3vkgI/s67jeoGPI8H4M6ONkjqDW1nWA2WyC1iBNXt79RqmHYf4Mehme5yRG24UQPD/a3Bp7NxLam5lFsNm+GDi4O77+BVqoh5egz6lJVZ+flNnvacqsW5rvfnG+U6n49CpXbItZ1OG7Gs5jRu0MsDop6B1oSE8ZUM883T7o2mnDcXLnttW/JwdFLWz3fTPz55friFYt9xWe2ycxebZOnua/kX3vCyWdqevX/q/nzv088V91ykL/z6eWkHxuJjn5iHCczEbv7D6ZQRxsV5s7Rm/8HlX783jt0AAA=&quot;"/>
    <we:property name="isFiltersActionButtonVisible" value="true"/>
    <we:property name="isVisualContainerHeaderHidden" value="false"/>
    <we:property name="pageDisplayName" value="&quot;Main_KPI&quot;"/>
    <we:property name="pageName" value="&quot;ReportSection16b73cde20cf3ed17b51&quot;"/>
    <we:property name="reportEmbeddedTime" value="&quot;2025-03-26T18:56:19.103Z&quot;"/>
    <we:property name="reportName" value="&quot;Wavecon_dashboard_analysis1&quot;"/>
    <we:property name="reportState" value="&quot;CONNECTED&quot;"/>
    <we:property name="reportUrl" value="&quot;/groups/me/reports/5baca70e-0130-452a-b682-320d6cf69a12/ReportSection16b73cde20cf3ed17b51?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123</Words>
  <Application>Microsoft Office PowerPoint</Application>
  <PresentationFormat>Custom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</vt:lpstr>
      <vt:lpstr>Calibri</vt:lpstr>
      <vt:lpstr>Bold Ink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Simple Group Project Presentation</dc:title>
  <cp:lastModifiedBy>vaibhav shewale</cp:lastModifiedBy>
  <cp:revision>6</cp:revision>
  <dcterms:created xsi:type="dcterms:W3CDTF">2006-08-16T00:00:00Z</dcterms:created>
  <dcterms:modified xsi:type="dcterms:W3CDTF">2025-04-17T06:09:41Z</dcterms:modified>
  <dc:identifier>DAGi1rkOvHE</dc:identifier>
</cp:coreProperties>
</file>