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207B8-9A4E-4BFC-9641-8A717AA46392}" v="2" dt="2022-05-10T08:57:40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86" y="-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 Gire" userId="65b71cc14eba2e37" providerId="LiveId" clId="{5E2207B8-9A4E-4BFC-9641-8A717AA46392}"/>
    <pc:docChg chg="undo custSel addSld delSld modSld">
      <pc:chgData name="Tejas Gire" userId="65b71cc14eba2e37" providerId="LiveId" clId="{5E2207B8-9A4E-4BFC-9641-8A717AA46392}" dt="2022-05-10T08:58:52.572" v="1044" actId="122"/>
      <pc:docMkLst>
        <pc:docMk/>
      </pc:docMkLst>
      <pc:sldChg chg="addSp delSp modSp mod">
        <pc:chgData name="Tejas Gire" userId="65b71cc14eba2e37" providerId="LiveId" clId="{5E2207B8-9A4E-4BFC-9641-8A717AA46392}" dt="2022-05-07T14:11:56.154" v="888" actId="207"/>
        <pc:sldMkLst>
          <pc:docMk/>
          <pc:sldMk cId="3886155683" sldId="257"/>
        </pc:sldMkLst>
        <pc:spChg chg="mod">
          <ac:chgData name="Tejas Gire" userId="65b71cc14eba2e37" providerId="LiveId" clId="{5E2207B8-9A4E-4BFC-9641-8A717AA46392}" dt="2022-05-07T14:11:56.154" v="888" actId="207"/>
          <ac:spMkLst>
            <pc:docMk/>
            <pc:sldMk cId="3886155683" sldId="257"/>
            <ac:spMk id="2" creationId="{20CB14D6-2B00-BB13-257A-8A3C08DF5DA5}"/>
          </ac:spMkLst>
        </pc:spChg>
        <pc:spChg chg="add del mod">
          <ac:chgData name="Tejas Gire" userId="65b71cc14eba2e37" providerId="LiveId" clId="{5E2207B8-9A4E-4BFC-9641-8A717AA46392}" dt="2022-05-07T12:37:58.024" v="1" actId="931"/>
          <ac:spMkLst>
            <pc:docMk/>
            <pc:sldMk cId="3886155683" sldId="257"/>
            <ac:spMk id="4" creationId="{1B662117-F60E-D379-4C1B-644838D1BE13}"/>
          </ac:spMkLst>
        </pc:spChg>
        <pc:spChg chg="mod">
          <ac:chgData name="Tejas Gire" userId="65b71cc14eba2e37" providerId="LiveId" clId="{5E2207B8-9A4E-4BFC-9641-8A717AA46392}" dt="2022-05-07T13:38:09.403" v="671" actId="1076"/>
          <ac:spMkLst>
            <pc:docMk/>
            <pc:sldMk cId="3886155683" sldId="257"/>
            <ac:spMk id="14" creationId="{6FFFBC30-1312-0F7E-E2E9-EBE3950861B5}"/>
          </ac:spMkLst>
        </pc:spChg>
        <pc:spChg chg="mod">
          <ac:chgData name="Tejas Gire" userId="65b71cc14eba2e37" providerId="LiveId" clId="{5E2207B8-9A4E-4BFC-9641-8A717AA46392}" dt="2022-05-07T13:38:03.083" v="670" actId="404"/>
          <ac:spMkLst>
            <pc:docMk/>
            <pc:sldMk cId="3886155683" sldId="257"/>
            <ac:spMk id="16" creationId="{73095AF8-B481-ADFD-96A8-74B3B809EF51}"/>
          </ac:spMkLst>
        </pc:spChg>
        <pc:picChg chg="add mod">
          <ac:chgData name="Tejas Gire" userId="65b71cc14eba2e37" providerId="LiveId" clId="{5E2207B8-9A4E-4BFC-9641-8A717AA46392}" dt="2022-05-07T12:38:29.395" v="5" actId="14100"/>
          <ac:picMkLst>
            <pc:docMk/>
            <pc:sldMk cId="3886155683" sldId="257"/>
            <ac:picMk id="7" creationId="{0D3769C3-8057-F62F-4F50-D4B0806D9D3D}"/>
          </ac:picMkLst>
        </pc:picChg>
        <pc:picChg chg="del">
          <ac:chgData name="Tejas Gire" userId="65b71cc14eba2e37" providerId="LiveId" clId="{5E2207B8-9A4E-4BFC-9641-8A717AA46392}" dt="2022-05-07T12:37:38.769" v="0" actId="478"/>
          <ac:picMkLst>
            <pc:docMk/>
            <pc:sldMk cId="3886155683" sldId="257"/>
            <ac:picMk id="12" creationId="{45F5B8BE-C351-A693-3032-9B6F2B51040D}"/>
          </ac:picMkLst>
        </pc:picChg>
      </pc:sldChg>
      <pc:sldChg chg="addSp delSp modSp mod">
        <pc:chgData name="Tejas Gire" userId="65b71cc14eba2e37" providerId="LiveId" clId="{5E2207B8-9A4E-4BFC-9641-8A717AA46392}" dt="2022-05-07T14:12:12.370" v="889" actId="207"/>
        <pc:sldMkLst>
          <pc:docMk/>
          <pc:sldMk cId="3698943330" sldId="258"/>
        </pc:sldMkLst>
        <pc:spChg chg="mod">
          <ac:chgData name="Tejas Gire" userId="65b71cc14eba2e37" providerId="LiveId" clId="{5E2207B8-9A4E-4BFC-9641-8A717AA46392}" dt="2022-05-07T14:12:12.370" v="889" actId="207"/>
          <ac:spMkLst>
            <pc:docMk/>
            <pc:sldMk cId="3698943330" sldId="258"/>
            <ac:spMk id="2" creationId="{27E9F2C0-E924-1485-7745-27F195E1C546}"/>
          </ac:spMkLst>
        </pc:spChg>
        <pc:spChg chg="add del mod">
          <ac:chgData name="Tejas Gire" userId="65b71cc14eba2e37" providerId="LiveId" clId="{5E2207B8-9A4E-4BFC-9641-8A717AA46392}" dt="2022-05-07T12:41:11.622" v="7" actId="931"/>
          <ac:spMkLst>
            <pc:docMk/>
            <pc:sldMk cId="3698943330" sldId="258"/>
            <ac:spMk id="4" creationId="{71FC5476-8E69-B112-7DBE-5D680A3440B4}"/>
          </ac:spMkLst>
        </pc:spChg>
        <pc:picChg chg="add mod">
          <ac:chgData name="Tejas Gire" userId="65b71cc14eba2e37" providerId="LiveId" clId="{5E2207B8-9A4E-4BFC-9641-8A717AA46392}" dt="2022-05-07T12:41:27.367" v="10" actId="14100"/>
          <ac:picMkLst>
            <pc:docMk/>
            <pc:sldMk cId="3698943330" sldId="258"/>
            <ac:picMk id="6" creationId="{BF747ED2-A4CE-CE45-57D9-4251A6B701DD}"/>
          </ac:picMkLst>
        </pc:picChg>
        <pc:picChg chg="del">
          <ac:chgData name="Tejas Gire" userId="65b71cc14eba2e37" providerId="LiveId" clId="{5E2207B8-9A4E-4BFC-9641-8A717AA46392}" dt="2022-05-07T12:39:25.470" v="6" actId="478"/>
          <ac:picMkLst>
            <pc:docMk/>
            <pc:sldMk cId="3698943330" sldId="258"/>
            <ac:picMk id="10" creationId="{EF76EFFF-CC67-64EE-D7AF-8A057986AE93}"/>
          </ac:picMkLst>
        </pc:picChg>
      </pc:sldChg>
      <pc:sldChg chg="addSp delSp modSp mod">
        <pc:chgData name="Tejas Gire" userId="65b71cc14eba2e37" providerId="LiveId" clId="{5E2207B8-9A4E-4BFC-9641-8A717AA46392}" dt="2022-05-07T14:11:34.115" v="887" actId="20577"/>
        <pc:sldMkLst>
          <pc:docMk/>
          <pc:sldMk cId="1715865962" sldId="259"/>
        </pc:sldMkLst>
        <pc:spChg chg="mod">
          <ac:chgData name="Tejas Gire" userId="65b71cc14eba2e37" providerId="LiveId" clId="{5E2207B8-9A4E-4BFC-9641-8A717AA46392}" dt="2022-05-07T14:11:34.115" v="887" actId="20577"/>
          <ac:spMkLst>
            <pc:docMk/>
            <pc:sldMk cId="1715865962" sldId="259"/>
            <ac:spMk id="2" creationId="{5760EE62-2EC1-82B6-8CB3-39DC86E8D87D}"/>
          </ac:spMkLst>
        </pc:spChg>
        <pc:spChg chg="add del mod">
          <ac:chgData name="Tejas Gire" userId="65b71cc14eba2e37" providerId="LiveId" clId="{5E2207B8-9A4E-4BFC-9641-8A717AA46392}" dt="2022-05-07T12:45:53.101" v="72" actId="931"/>
          <ac:spMkLst>
            <pc:docMk/>
            <pc:sldMk cId="1715865962" sldId="259"/>
            <ac:spMk id="4" creationId="{5C963CD1-F77C-3B84-3AD0-C33B73B23563}"/>
          </ac:spMkLst>
        </pc:spChg>
        <pc:spChg chg="del">
          <ac:chgData name="Tejas Gire" userId="65b71cc14eba2e37" providerId="LiveId" clId="{5E2207B8-9A4E-4BFC-9641-8A717AA46392}" dt="2022-05-07T12:42:29.091" v="70" actId="478"/>
          <ac:spMkLst>
            <pc:docMk/>
            <pc:sldMk cId="1715865962" sldId="259"/>
            <ac:spMk id="10" creationId="{3D19675D-21B6-B730-E50D-A5B4429BE525}"/>
          </ac:spMkLst>
        </pc:spChg>
        <pc:spChg chg="add del mod">
          <ac:chgData name="Tejas Gire" userId="65b71cc14eba2e37" providerId="LiveId" clId="{5E2207B8-9A4E-4BFC-9641-8A717AA46392}" dt="2022-05-07T12:46:07.341" v="74" actId="931"/>
          <ac:spMkLst>
            <pc:docMk/>
            <pc:sldMk cId="1715865962" sldId="259"/>
            <ac:spMk id="11" creationId="{CF888EF1-5F53-14B6-048B-1A853A4D8B50}"/>
          </ac:spMkLst>
        </pc:spChg>
        <pc:spChg chg="add del mod">
          <ac:chgData name="Tejas Gire" userId="65b71cc14eba2e37" providerId="LiveId" clId="{5E2207B8-9A4E-4BFC-9641-8A717AA46392}" dt="2022-05-07T12:46:18.210" v="76" actId="931"/>
          <ac:spMkLst>
            <pc:docMk/>
            <pc:sldMk cId="1715865962" sldId="259"/>
            <ac:spMk id="15" creationId="{FB4B2F61-9F32-CBD2-74C0-CD32C67A4985}"/>
          </ac:spMkLst>
        </pc:spChg>
        <pc:spChg chg="add del mod">
          <ac:chgData name="Tejas Gire" userId="65b71cc14eba2e37" providerId="LiveId" clId="{5E2207B8-9A4E-4BFC-9641-8A717AA46392}" dt="2022-05-07T12:47:02.915" v="80" actId="931"/>
          <ac:spMkLst>
            <pc:docMk/>
            <pc:sldMk cId="1715865962" sldId="259"/>
            <ac:spMk id="19" creationId="{984638C9-644D-479D-E0F7-188C99A27D0B}"/>
          </ac:spMkLst>
        </pc:spChg>
        <pc:spChg chg="add mod">
          <ac:chgData name="Tejas Gire" userId="65b71cc14eba2e37" providerId="LiveId" clId="{5E2207B8-9A4E-4BFC-9641-8A717AA46392}" dt="2022-05-07T13:37:38.686" v="666" actId="1076"/>
          <ac:spMkLst>
            <pc:docMk/>
            <pc:sldMk cId="1715865962" sldId="259"/>
            <ac:spMk id="23" creationId="{4A59C8A0-5DB3-2864-901A-0F607794DD9C}"/>
          </ac:spMkLst>
        </pc:spChg>
        <pc:picChg chg="mod modCrop">
          <ac:chgData name="Tejas Gire" userId="65b71cc14eba2e37" providerId="LiveId" clId="{5E2207B8-9A4E-4BFC-9641-8A717AA46392}" dt="2022-05-07T12:47:57.525" v="87" actId="1076"/>
          <ac:picMkLst>
            <pc:docMk/>
            <pc:sldMk cId="1715865962" sldId="259"/>
            <ac:picMk id="6" creationId="{F89EBA2C-04A9-ECB2-792C-0A341366D776}"/>
          </ac:picMkLst>
        </pc:picChg>
        <pc:picChg chg="add del mod">
          <ac:chgData name="Tejas Gire" userId="65b71cc14eba2e37" providerId="LiveId" clId="{5E2207B8-9A4E-4BFC-9641-8A717AA46392}" dt="2022-05-07T12:45:56.762" v="73" actId="478"/>
          <ac:picMkLst>
            <pc:docMk/>
            <pc:sldMk cId="1715865962" sldId="259"/>
            <ac:picMk id="7" creationId="{BFCA6750-1946-9180-521E-659CFBED58F3}"/>
          </ac:picMkLst>
        </pc:picChg>
        <pc:picChg chg="del">
          <ac:chgData name="Tejas Gire" userId="65b71cc14eba2e37" providerId="LiveId" clId="{5E2207B8-9A4E-4BFC-9641-8A717AA46392}" dt="2022-05-07T12:42:32.340" v="71" actId="478"/>
          <ac:picMkLst>
            <pc:docMk/>
            <pc:sldMk cId="1715865962" sldId="259"/>
            <ac:picMk id="8" creationId="{ADE595DA-199B-5DD0-FF09-2EF883D91B56}"/>
          </ac:picMkLst>
        </pc:picChg>
        <pc:picChg chg="add del mod">
          <ac:chgData name="Tejas Gire" userId="65b71cc14eba2e37" providerId="LiveId" clId="{5E2207B8-9A4E-4BFC-9641-8A717AA46392}" dt="2022-05-07T12:46:12.736" v="75" actId="478"/>
          <ac:picMkLst>
            <pc:docMk/>
            <pc:sldMk cId="1715865962" sldId="259"/>
            <ac:picMk id="13" creationId="{20382A0E-FBF4-7B8C-C6CC-B9A5EE135131}"/>
          </ac:picMkLst>
        </pc:picChg>
        <pc:picChg chg="add del mod">
          <ac:chgData name="Tejas Gire" userId="65b71cc14eba2e37" providerId="LiveId" clId="{5E2207B8-9A4E-4BFC-9641-8A717AA46392}" dt="2022-05-07T12:46:36.322" v="79" actId="478"/>
          <ac:picMkLst>
            <pc:docMk/>
            <pc:sldMk cId="1715865962" sldId="259"/>
            <ac:picMk id="17" creationId="{877D6128-A72D-3AF1-D59C-C50CA5802F3E}"/>
          </ac:picMkLst>
        </pc:picChg>
        <pc:picChg chg="add mod">
          <ac:chgData name="Tejas Gire" userId="65b71cc14eba2e37" providerId="LiveId" clId="{5E2207B8-9A4E-4BFC-9641-8A717AA46392}" dt="2022-05-07T13:17:14.047" v="489" actId="14100"/>
          <ac:picMkLst>
            <pc:docMk/>
            <pc:sldMk cId="1715865962" sldId="259"/>
            <ac:picMk id="21" creationId="{DE77791D-88DA-5784-EC54-D0F4D13B26EF}"/>
          </ac:picMkLst>
        </pc:picChg>
      </pc:sldChg>
      <pc:sldChg chg="delSp del mod">
        <pc:chgData name="Tejas Gire" userId="65b71cc14eba2e37" providerId="LiveId" clId="{5E2207B8-9A4E-4BFC-9641-8A717AA46392}" dt="2022-05-07T12:55:21.334" v="173" actId="47"/>
        <pc:sldMkLst>
          <pc:docMk/>
          <pc:sldMk cId="215576184" sldId="260"/>
        </pc:sldMkLst>
        <pc:picChg chg="del">
          <ac:chgData name="Tejas Gire" userId="65b71cc14eba2e37" providerId="LiveId" clId="{5E2207B8-9A4E-4BFC-9641-8A717AA46392}" dt="2022-05-07T12:55:18.537" v="172" actId="478"/>
          <ac:picMkLst>
            <pc:docMk/>
            <pc:sldMk cId="215576184" sldId="260"/>
            <ac:picMk id="3" creationId="{0AD0C918-9B8A-234F-EF3C-B0436DAC1147}"/>
          </ac:picMkLst>
        </pc:picChg>
      </pc:sldChg>
      <pc:sldChg chg="addSp delSp modSp add del mod">
        <pc:chgData name="Tejas Gire" userId="65b71cc14eba2e37" providerId="LiveId" clId="{5E2207B8-9A4E-4BFC-9641-8A717AA46392}" dt="2022-05-07T14:12:47.016" v="897" actId="207"/>
        <pc:sldMkLst>
          <pc:docMk/>
          <pc:sldMk cId="1872470404" sldId="261"/>
        </pc:sldMkLst>
        <pc:spChg chg="mod">
          <ac:chgData name="Tejas Gire" userId="65b71cc14eba2e37" providerId="LiveId" clId="{5E2207B8-9A4E-4BFC-9641-8A717AA46392}" dt="2022-05-07T14:12:47.016" v="897" actId="207"/>
          <ac:spMkLst>
            <pc:docMk/>
            <pc:sldMk cId="1872470404" sldId="261"/>
            <ac:spMk id="2" creationId="{D4B17B5C-D2F7-452C-0330-963BC002AD71}"/>
          </ac:spMkLst>
        </pc:spChg>
        <pc:spChg chg="add del mod">
          <ac:chgData name="Tejas Gire" userId="65b71cc14eba2e37" providerId="LiveId" clId="{5E2207B8-9A4E-4BFC-9641-8A717AA46392}" dt="2022-05-07T12:58:00.719" v="178" actId="931"/>
          <ac:spMkLst>
            <pc:docMk/>
            <pc:sldMk cId="1872470404" sldId="261"/>
            <ac:spMk id="4" creationId="{4113D461-EABA-71F5-C848-1716BDCC3D56}"/>
          </ac:spMkLst>
        </pc:spChg>
        <pc:spChg chg="mod">
          <ac:chgData name="Tejas Gire" userId="65b71cc14eba2e37" providerId="LiveId" clId="{5E2207B8-9A4E-4BFC-9641-8A717AA46392}" dt="2022-05-07T13:37:21.878" v="663" actId="403"/>
          <ac:spMkLst>
            <pc:docMk/>
            <pc:sldMk cId="1872470404" sldId="261"/>
            <ac:spMk id="8" creationId="{5DA161AC-7A95-992F-DCC8-915CA31CBDB7}"/>
          </ac:spMkLst>
        </pc:spChg>
        <pc:picChg chg="del">
          <ac:chgData name="Tejas Gire" userId="65b71cc14eba2e37" providerId="LiveId" clId="{5E2207B8-9A4E-4BFC-9641-8A717AA46392}" dt="2022-05-07T12:55:34.876" v="176" actId="478"/>
          <ac:picMkLst>
            <pc:docMk/>
            <pc:sldMk cId="1872470404" sldId="261"/>
            <ac:picMk id="6" creationId="{A965D2AE-0C35-7607-44A0-7557607A83D9}"/>
          </ac:picMkLst>
        </pc:picChg>
        <pc:picChg chg="add mod modCrop">
          <ac:chgData name="Tejas Gire" userId="65b71cc14eba2e37" providerId="LiveId" clId="{5E2207B8-9A4E-4BFC-9641-8A717AA46392}" dt="2022-05-07T13:00:01.162" v="192" actId="1076"/>
          <ac:picMkLst>
            <pc:docMk/>
            <pc:sldMk cId="1872470404" sldId="261"/>
            <ac:picMk id="7" creationId="{25FF3965-52B7-E8C3-70CD-C383D853DDAD}"/>
          </ac:picMkLst>
        </pc:picChg>
      </pc:sldChg>
      <pc:sldChg chg="addSp delSp modSp mod">
        <pc:chgData name="Tejas Gire" userId="65b71cc14eba2e37" providerId="LiveId" clId="{5E2207B8-9A4E-4BFC-9641-8A717AA46392}" dt="2022-05-07T13:08:49.873" v="294" actId="20577"/>
        <pc:sldMkLst>
          <pc:docMk/>
          <pc:sldMk cId="1775045855" sldId="262"/>
        </pc:sldMkLst>
        <pc:spChg chg="mod">
          <ac:chgData name="Tejas Gire" userId="65b71cc14eba2e37" providerId="LiveId" clId="{5E2207B8-9A4E-4BFC-9641-8A717AA46392}" dt="2022-05-07T13:08:49.873" v="294" actId="20577"/>
          <ac:spMkLst>
            <pc:docMk/>
            <pc:sldMk cId="1775045855" sldId="262"/>
            <ac:spMk id="2" creationId="{8E08392A-910A-C912-29C3-EFD8F8C0ACBE}"/>
          </ac:spMkLst>
        </pc:spChg>
        <pc:spChg chg="del">
          <ac:chgData name="Tejas Gire" userId="65b71cc14eba2e37" providerId="LiveId" clId="{5E2207B8-9A4E-4BFC-9641-8A717AA46392}" dt="2022-05-07T13:06:23.364" v="196" actId="931"/>
          <ac:spMkLst>
            <pc:docMk/>
            <pc:sldMk cId="1775045855" sldId="262"/>
            <ac:spMk id="18" creationId="{C592C798-6B73-A4E9-DABE-CF15591C2580}"/>
          </ac:spMkLst>
        </pc:spChg>
        <pc:picChg chg="add mod modCrop">
          <ac:chgData name="Tejas Gire" userId="65b71cc14eba2e37" providerId="LiveId" clId="{5E2207B8-9A4E-4BFC-9641-8A717AA46392}" dt="2022-05-07T13:08:04.921" v="216" actId="14100"/>
          <ac:picMkLst>
            <pc:docMk/>
            <pc:sldMk cId="1775045855" sldId="262"/>
            <ac:picMk id="4" creationId="{E523AEFE-1AC1-9EDB-79B3-192E54EBD5A0}"/>
          </ac:picMkLst>
        </pc:picChg>
      </pc:sldChg>
      <pc:sldChg chg="addSp delSp modSp new mod">
        <pc:chgData name="Tejas Gire" userId="65b71cc14eba2e37" providerId="LiveId" clId="{5E2207B8-9A4E-4BFC-9641-8A717AA46392}" dt="2022-05-10T08:58:52.572" v="1044" actId="122"/>
        <pc:sldMkLst>
          <pc:docMk/>
          <pc:sldMk cId="1317837449" sldId="263"/>
        </pc:sldMkLst>
        <pc:spChg chg="mod">
          <ac:chgData name="Tejas Gire" userId="65b71cc14eba2e37" providerId="LiveId" clId="{5E2207B8-9A4E-4BFC-9641-8A717AA46392}" dt="2022-05-07T14:13:15.777" v="910" actId="207"/>
          <ac:spMkLst>
            <pc:docMk/>
            <pc:sldMk cId="1317837449" sldId="263"/>
            <ac:spMk id="2" creationId="{0452AFEB-EE8A-FA0C-3ACE-354E6C892F19}"/>
          </ac:spMkLst>
        </pc:spChg>
        <pc:spChg chg="add mod">
          <ac:chgData name="Tejas Gire" userId="65b71cc14eba2e37" providerId="LiveId" clId="{5E2207B8-9A4E-4BFC-9641-8A717AA46392}" dt="2022-05-10T08:58:52.572" v="1044" actId="122"/>
          <ac:spMkLst>
            <pc:docMk/>
            <pc:sldMk cId="1317837449" sldId="263"/>
            <ac:spMk id="3" creationId="{0AD69313-79A4-6DB6-2F37-429BC2C72695}"/>
          </ac:spMkLst>
        </pc:spChg>
        <pc:spChg chg="del">
          <ac:chgData name="Tejas Gire" userId="65b71cc14eba2e37" providerId="LiveId" clId="{5E2207B8-9A4E-4BFC-9641-8A717AA46392}" dt="2022-05-07T13:09:43.468" v="296" actId="931"/>
          <ac:spMkLst>
            <pc:docMk/>
            <pc:sldMk cId="1317837449" sldId="263"/>
            <ac:spMk id="3" creationId="{7B63D06F-081E-051A-7734-0EA3F405CF5F}"/>
          </ac:spMkLst>
        </pc:spChg>
        <pc:spChg chg="add del mod">
          <ac:chgData name="Tejas Gire" userId="65b71cc14eba2e37" providerId="LiveId" clId="{5E2207B8-9A4E-4BFC-9641-8A717AA46392}" dt="2022-05-07T13:09:55.580" v="298" actId="931"/>
          <ac:spMkLst>
            <pc:docMk/>
            <pc:sldMk cId="1317837449" sldId="263"/>
            <ac:spMk id="7" creationId="{611516FD-3663-2284-2962-FACEB3F0531D}"/>
          </ac:spMkLst>
        </pc:spChg>
        <pc:spChg chg="add del mod">
          <ac:chgData name="Tejas Gire" userId="65b71cc14eba2e37" providerId="LiveId" clId="{5E2207B8-9A4E-4BFC-9641-8A717AA46392}" dt="2022-05-07T13:13:44.434" v="300" actId="931"/>
          <ac:spMkLst>
            <pc:docMk/>
            <pc:sldMk cId="1317837449" sldId="263"/>
            <ac:spMk id="11" creationId="{2923B654-2986-111F-DC05-2132A730C580}"/>
          </ac:spMkLst>
        </pc:spChg>
        <pc:picChg chg="add del mod">
          <ac:chgData name="Tejas Gire" userId="65b71cc14eba2e37" providerId="LiveId" clId="{5E2207B8-9A4E-4BFC-9641-8A717AA46392}" dt="2022-05-07T13:09:46.194" v="297" actId="478"/>
          <ac:picMkLst>
            <pc:docMk/>
            <pc:sldMk cId="1317837449" sldId="263"/>
            <ac:picMk id="5" creationId="{C1A610FD-D9B0-14F5-53DC-F8DD097B0883}"/>
          </ac:picMkLst>
        </pc:picChg>
        <pc:picChg chg="add del mod">
          <ac:chgData name="Tejas Gire" userId="65b71cc14eba2e37" providerId="LiveId" clId="{5E2207B8-9A4E-4BFC-9641-8A717AA46392}" dt="2022-05-07T13:09:57.878" v="299" actId="478"/>
          <ac:picMkLst>
            <pc:docMk/>
            <pc:sldMk cId="1317837449" sldId="263"/>
            <ac:picMk id="9" creationId="{4735B01B-C3A8-3545-93B0-920758B8FBEF}"/>
          </ac:picMkLst>
        </pc:picChg>
        <pc:picChg chg="add mod">
          <ac:chgData name="Tejas Gire" userId="65b71cc14eba2e37" providerId="LiveId" clId="{5E2207B8-9A4E-4BFC-9641-8A717AA46392}" dt="2022-05-07T13:15:30.802" v="393" actId="1076"/>
          <ac:picMkLst>
            <pc:docMk/>
            <pc:sldMk cId="1317837449" sldId="263"/>
            <ac:picMk id="13" creationId="{CF72BFCC-5D2B-AACD-8F94-BF96D2C4C5F0}"/>
          </ac:picMkLst>
        </pc:picChg>
      </pc:sldChg>
      <pc:sldChg chg="addSp delSp modSp new mod">
        <pc:chgData name="Tejas Gire" userId="65b71cc14eba2e37" providerId="LiveId" clId="{5E2207B8-9A4E-4BFC-9641-8A717AA46392}" dt="2022-05-07T13:28:21.777" v="584" actId="14100"/>
        <pc:sldMkLst>
          <pc:docMk/>
          <pc:sldMk cId="3386762868" sldId="264"/>
        </pc:sldMkLst>
        <pc:spChg chg="mod">
          <ac:chgData name="Tejas Gire" userId="65b71cc14eba2e37" providerId="LiveId" clId="{5E2207B8-9A4E-4BFC-9641-8A717AA46392}" dt="2022-05-07T13:28:21.777" v="584" actId="14100"/>
          <ac:spMkLst>
            <pc:docMk/>
            <pc:sldMk cId="3386762868" sldId="264"/>
            <ac:spMk id="2" creationId="{EAF7A929-6E82-AAE3-115A-4B0BC4642318}"/>
          </ac:spMkLst>
        </pc:spChg>
        <pc:spChg chg="del">
          <ac:chgData name="Tejas Gire" userId="65b71cc14eba2e37" providerId="LiveId" clId="{5E2207B8-9A4E-4BFC-9641-8A717AA46392}" dt="2022-05-07T13:24:18.242" v="491" actId="931"/>
          <ac:spMkLst>
            <pc:docMk/>
            <pc:sldMk cId="3386762868" sldId="264"/>
            <ac:spMk id="3" creationId="{9365702E-AD8A-8AFE-6740-06F21A9C3748}"/>
          </ac:spMkLst>
        </pc:spChg>
        <pc:picChg chg="add mod">
          <ac:chgData name="Tejas Gire" userId="65b71cc14eba2e37" providerId="LiveId" clId="{5E2207B8-9A4E-4BFC-9641-8A717AA46392}" dt="2022-05-07T13:24:39.981" v="493" actId="1076"/>
          <ac:picMkLst>
            <pc:docMk/>
            <pc:sldMk cId="3386762868" sldId="264"/>
            <ac:picMk id="5" creationId="{849F40AC-21C0-D9D9-AA91-37325E6E95A0}"/>
          </ac:picMkLst>
        </pc:picChg>
      </pc:sldChg>
      <pc:sldChg chg="addSp delSp modSp new mod">
        <pc:chgData name="Tejas Gire" userId="65b71cc14eba2e37" providerId="LiveId" clId="{5E2207B8-9A4E-4BFC-9641-8A717AA46392}" dt="2022-05-07T14:13:55.988" v="921" actId="207"/>
        <pc:sldMkLst>
          <pc:docMk/>
          <pc:sldMk cId="1550173077" sldId="265"/>
        </pc:sldMkLst>
        <pc:spChg chg="mod">
          <ac:chgData name="Tejas Gire" userId="65b71cc14eba2e37" providerId="LiveId" clId="{5E2207B8-9A4E-4BFC-9641-8A717AA46392}" dt="2022-05-07T14:13:55.988" v="921" actId="207"/>
          <ac:spMkLst>
            <pc:docMk/>
            <pc:sldMk cId="1550173077" sldId="265"/>
            <ac:spMk id="2" creationId="{682C5995-41B2-FFFA-0258-78B3B7CDC369}"/>
          </ac:spMkLst>
        </pc:spChg>
        <pc:spChg chg="del">
          <ac:chgData name="Tejas Gire" userId="65b71cc14eba2e37" providerId="LiveId" clId="{5E2207B8-9A4E-4BFC-9641-8A717AA46392}" dt="2022-05-07T13:30:14.572" v="586" actId="931"/>
          <ac:spMkLst>
            <pc:docMk/>
            <pc:sldMk cId="1550173077" sldId="265"/>
            <ac:spMk id="3" creationId="{1D70F4E6-83BE-015A-5048-D66D543EC84E}"/>
          </ac:spMkLst>
        </pc:spChg>
        <pc:spChg chg="add del mod">
          <ac:chgData name="Tejas Gire" userId="65b71cc14eba2e37" providerId="LiveId" clId="{5E2207B8-9A4E-4BFC-9641-8A717AA46392}" dt="2022-05-07T13:34:02.175" v="592" actId="931"/>
          <ac:spMkLst>
            <pc:docMk/>
            <pc:sldMk cId="1550173077" sldId="265"/>
            <ac:spMk id="7" creationId="{8AAEE019-B373-E431-C4F3-12E1E29E7D35}"/>
          </ac:spMkLst>
        </pc:spChg>
        <pc:picChg chg="add del mod">
          <ac:chgData name="Tejas Gire" userId="65b71cc14eba2e37" providerId="LiveId" clId="{5E2207B8-9A4E-4BFC-9641-8A717AA46392}" dt="2022-05-07T13:31:59.853" v="591" actId="478"/>
          <ac:picMkLst>
            <pc:docMk/>
            <pc:sldMk cId="1550173077" sldId="265"/>
            <ac:picMk id="5" creationId="{2AD51A97-570F-DA0A-884C-19994B96BB9D}"/>
          </ac:picMkLst>
        </pc:picChg>
        <pc:picChg chg="add mod">
          <ac:chgData name="Tejas Gire" userId="65b71cc14eba2e37" providerId="LiveId" clId="{5E2207B8-9A4E-4BFC-9641-8A717AA46392}" dt="2022-05-07T13:39:34.890" v="674" actId="14100"/>
          <ac:picMkLst>
            <pc:docMk/>
            <pc:sldMk cId="1550173077" sldId="265"/>
            <ac:picMk id="9" creationId="{3D862954-9033-137B-4800-B5C378C95AE2}"/>
          </ac:picMkLst>
        </pc:picChg>
      </pc:sldChg>
      <pc:sldChg chg="addSp delSp modSp new mod">
        <pc:chgData name="Tejas Gire" userId="65b71cc14eba2e37" providerId="LiveId" clId="{5E2207B8-9A4E-4BFC-9641-8A717AA46392}" dt="2022-05-07T13:56:35.743" v="696" actId="1076"/>
        <pc:sldMkLst>
          <pc:docMk/>
          <pc:sldMk cId="2897278570" sldId="266"/>
        </pc:sldMkLst>
        <pc:spChg chg="mod">
          <ac:chgData name="Tejas Gire" userId="65b71cc14eba2e37" providerId="LiveId" clId="{5E2207B8-9A4E-4BFC-9641-8A717AA46392}" dt="2022-05-07T13:56:35.743" v="696" actId="1076"/>
          <ac:spMkLst>
            <pc:docMk/>
            <pc:sldMk cId="2897278570" sldId="266"/>
            <ac:spMk id="2" creationId="{C44B0CE0-8E5F-11E7-4201-4BE8BD6C3556}"/>
          </ac:spMkLst>
        </pc:spChg>
        <pc:spChg chg="del">
          <ac:chgData name="Tejas Gire" userId="65b71cc14eba2e37" providerId="LiveId" clId="{5E2207B8-9A4E-4BFC-9641-8A717AA46392}" dt="2022-05-07T13:55:56.326" v="677" actId="931"/>
          <ac:spMkLst>
            <pc:docMk/>
            <pc:sldMk cId="2897278570" sldId="266"/>
            <ac:spMk id="3" creationId="{1E960C67-2EB6-29B4-7876-6838EEADC592}"/>
          </ac:spMkLst>
        </pc:spChg>
        <pc:picChg chg="add mod">
          <ac:chgData name="Tejas Gire" userId="65b71cc14eba2e37" providerId="LiveId" clId="{5E2207B8-9A4E-4BFC-9641-8A717AA46392}" dt="2022-05-07T13:55:56.326" v="677" actId="931"/>
          <ac:picMkLst>
            <pc:docMk/>
            <pc:sldMk cId="2897278570" sldId="266"/>
            <ac:picMk id="5" creationId="{0E0CC030-774D-4C43-3398-8D73D2A996EF}"/>
          </ac:picMkLst>
        </pc:picChg>
      </pc:sldChg>
      <pc:sldChg chg="addSp delSp modSp new mod">
        <pc:chgData name="Tejas Gire" userId="65b71cc14eba2e37" providerId="LiveId" clId="{5E2207B8-9A4E-4BFC-9641-8A717AA46392}" dt="2022-05-10T07:38:21.999" v="973" actId="1076"/>
        <pc:sldMkLst>
          <pc:docMk/>
          <pc:sldMk cId="3345988539" sldId="267"/>
        </pc:sldMkLst>
        <pc:spChg chg="mod">
          <ac:chgData name="Tejas Gire" userId="65b71cc14eba2e37" providerId="LiveId" clId="{5E2207B8-9A4E-4BFC-9641-8A717AA46392}" dt="2022-05-07T14:08:48.496" v="845" actId="20577"/>
          <ac:spMkLst>
            <pc:docMk/>
            <pc:sldMk cId="3345988539" sldId="267"/>
            <ac:spMk id="2" creationId="{183B8362-F36B-CDDF-E896-5A701A67D5E2}"/>
          </ac:spMkLst>
        </pc:spChg>
        <pc:spChg chg="del">
          <ac:chgData name="Tejas Gire" userId="65b71cc14eba2e37" providerId="LiveId" clId="{5E2207B8-9A4E-4BFC-9641-8A717AA46392}" dt="2022-05-07T13:56:51.640" v="698" actId="931"/>
          <ac:spMkLst>
            <pc:docMk/>
            <pc:sldMk cId="3345988539" sldId="267"/>
            <ac:spMk id="3" creationId="{33C42C7C-2EA1-6330-E95D-413EE1E48731}"/>
          </ac:spMkLst>
        </pc:spChg>
        <pc:spChg chg="add del mod">
          <ac:chgData name="Tejas Gire" userId="65b71cc14eba2e37" providerId="LiveId" clId="{5E2207B8-9A4E-4BFC-9641-8A717AA46392}" dt="2022-05-07T14:02:37.222" v="763" actId="931"/>
          <ac:spMkLst>
            <pc:docMk/>
            <pc:sldMk cId="3345988539" sldId="267"/>
            <ac:spMk id="7" creationId="{14C41247-86A6-2FF4-5ED9-38EA355CC33D}"/>
          </ac:spMkLst>
        </pc:spChg>
        <pc:picChg chg="add del mod">
          <ac:chgData name="Tejas Gire" userId="65b71cc14eba2e37" providerId="LiveId" clId="{5E2207B8-9A4E-4BFC-9641-8A717AA46392}" dt="2022-05-07T14:02:31.886" v="762" actId="478"/>
          <ac:picMkLst>
            <pc:docMk/>
            <pc:sldMk cId="3345988539" sldId="267"/>
            <ac:picMk id="5" creationId="{8DE66C06-C8F4-E712-C608-EBF316D5CCC4}"/>
          </ac:picMkLst>
        </pc:picChg>
        <pc:picChg chg="add mod">
          <ac:chgData name="Tejas Gire" userId="65b71cc14eba2e37" providerId="LiveId" clId="{5E2207B8-9A4E-4BFC-9641-8A717AA46392}" dt="2022-05-10T07:38:21.999" v="973" actId="1076"/>
          <ac:picMkLst>
            <pc:docMk/>
            <pc:sldMk cId="3345988539" sldId="267"/>
            <ac:picMk id="9" creationId="{6FA7387E-B9BD-50AE-D982-66C235E5B862}"/>
          </ac:picMkLst>
        </pc:picChg>
      </pc:sldChg>
      <pc:sldChg chg="addSp delSp modSp new mod">
        <pc:chgData name="Tejas Gire" userId="65b71cc14eba2e37" providerId="LiveId" clId="{5E2207B8-9A4E-4BFC-9641-8A717AA46392}" dt="2022-05-07T14:08:26.136" v="839" actId="207"/>
        <pc:sldMkLst>
          <pc:docMk/>
          <pc:sldMk cId="1151514200" sldId="268"/>
        </pc:sldMkLst>
        <pc:spChg chg="mod">
          <ac:chgData name="Tejas Gire" userId="65b71cc14eba2e37" providerId="LiveId" clId="{5E2207B8-9A4E-4BFC-9641-8A717AA46392}" dt="2022-05-07T14:08:26.136" v="839" actId="207"/>
          <ac:spMkLst>
            <pc:docMk/>
            <pc:sldMk cId="1151514200" sldId="268"/>
            <ac:spMk id="2" creationId="{E4C554C4-A2D1-552D-12DE-BDC1F9197301}"/>
          </ac:spMkLst>
        </pc:spChg>
        <pc:spChg chg="del">
          <ac:chgData name="Tejas Gire" userId="65b71cc14eba2e37" providerId="LiveId" clId="{5E2207B8-9A4E-4BFC-9641-8A717AA46392}" dt="2022-05-07T14:07:02.703" v="801" actId="931"/>
          <ac:spMkLst>
            <pc:docMk/>
            <pc:sldMk cId="1151514200" sldId="268"/>
            <ac:spMk id="3" creationId="{EA7760D1-EAF7-F3DE-E211-6F28F39C568A}"/>
          </ac:spMkLst>
        </pc:spChg>
        <pc:picChg chg="add mod">
          <ac:chgData name="Tejas Gire" userId="65b71cc14eba2e37" providerId="LiveId" clId="{5E2207B8-9A4E-4BFC-9641-8A717AA46392}" dt="2022-05-07T14:07:02.703" v="801" actId="931"/>
          <ac:picMkLst>
            <pc:docMk/>
            <pc:sldMk cId="1151514200" sldId="268"/>
            <ac:picMk id="5" creationId="{E90B204F-1396-DDE4-09D7-6E02AFF28008}"/>
          </ac:picMkLst>
        </pc:picChg>
      </pc:sldChg>
      <pc:sldChg chg="addSp delSp modSp new mod">
        <pc:chgData name="Tejas Gire" userId="65b71cc14eba2e37" providerId="LiveId" clId="{5E2207B8-9A4E-4BFC-9641-8A717AA46392}" dt="2022-05-07T15:00:01.350" v="954" actId="1076"/>
        <pc:sldMkLst>
          <pc:docMk/>
          <pc:sldMk cId="2500781416" sldId="269"/>
        </pc:sldMkLst>
        <pc:spChg chg="mod">
          <ac:chgData name="Tejas Gire" userId="65b71cc14eba2e37" providerId="LiveId" clId="{5E2207B8-9A4E-4BFC-9641-8A717AA46392}" dt="2022-05-07T14:57:24.523" v="943" actId="20577"/>
          <ac:spMkLst>
            <pc:docMk/>
            <pc:sldMk cId="2500781416" sldId="269"/>
            <ac:spMk id="2" creationId="{6448B169-6BDA-B658-E8AC-63F977328C87}"/>
          </ac:spMkLst>
        </pc:spChg>
        <pc:spChg chg="del">
          <ac:chgData name="Tejas Gire" userId="65b71cc14eba2e37" providerId="LiveId" clId="{5E2207B8-9A4E-4BFC-9641-8A717AA46392}" dt="2022-05-07T14:55:40.414" v="923" actId="931"/>
          <ac:spMkLst>
            <pc:docMk/>
            <pc:sldMk cId="2500781416" sldId="269"/>
            <ac:spMk id="3" creationId="{49188F3B-8C51-9B91-45DC-0780C704D505}"/>
          </ac:spMkLst>
        </pc:spChg>
        <pc:spChg chg="add del mod">
          <ac:chgData name="Tejas Gire" userId="65b71cc14eba2e37" providerId="LiveId" clId="{5E2207B8-9A4E-4BFC-9641-8A717AA46392}" dt="2022-05-07T14:59:28.526" v="948" actId="931"/>
          <ac:spMkLst>
            <pc:docMk/>
            <pc:sldMk cId="2500781416" sldId="269"/>
            <ac:spMk id="7" creationId="{357E540C-7B1E-5D8D-9DAD-F534BA39DEFD}"/>
          </ac:spMkLst>
        </pc:spChg>
        <pc:spChg chg="add del mod">
          <ac:chgData name="Tejas Gire" userId="65b71cc14eba2e37" providerId="LiveId" clId="{5E2207B8-9A4E-4BFC-9641-8A717AA46392}" dt="2022-05-07T14:59:37.395" v="950" actId="931"/>
          <ac:spMkLst>
            <pc:docMk/>
            <pc:sldMk cId="2500781416" sldId="269"/>
            <ac:spMk id="11" creationId="{9440CA74-045C-D08F-A4B4-C1DBEE3F2176}"/>
          </ac:spMkLst>
        </pc:spChg>
        <pc:picChg chg="add del mod modCrop">
          <ac:chgData name="Tejas Gire" userId="65b71cc14eba2e37" providerId="LiveId" clId="{5E2207B8-9A4E-4BFC-9641-8A717AA46392}" dt="2022-05-07T14:59:18.483" v="947" actId="478"/>
          <ac:picMkLst>
            <pc:docMk/>
            <pc:sldMk cId="2500781416" sldId="269"/>
            <ac:picMk id="5" creationId="{740B2160-BA47-5822-C610-2BDB52FF032A}"/>
          </ac:picMkLst>
        </pc:picChg>
        <pc:picChg chg="add del mod">
          <ac:chgData name="Tejas Gire" userId="65b71cc14eba2e37" providerId="LiveId" clId="{5E2207B8-9A4E-4BFC-9641-8A717AA46392}" dt="2022-05-07T14:59:31.273" v="949" actId="478"/>
          <ac:picMkLst>
            <pc:docMk/>
            <pc:sldMk cId="2500781416" sldId="269"/>
            <ac:picMk id="9" creationId="{614C96E2-5509-7902-771F-E6510ABCEB1A}"/>
          </ac:picMkLst>
        </pc:picChg>
        <pc:picChg chg="add mod">
          <ac:chgData name="Tejas Gire" userId="65b71cc14eba2e37" providerId="LiveId" clId="{5E2207B8-9A4E-4BFC-9641-8A717AA46392}" dt="2022-05-07T15:00:01.350" v="954" actId="1076"/>
          <ac:picMkLst>
            <pc:docMk/>
            <pc:sldMk cId="2500781416" sldId="269"/>
            <ac:picMk id="13" creationId="{7630CC80-3CB4-2B67-894A-BBF1EC0AB239}"/>
          </ac:picMkLst>
        </pc:picChg>
      </pc:sldChg>
      <pc:sldChg chg="delSp modSp new mod">
        <pc:chgData name="Tejas Gire" userId="65b71cc14eba2e37" providerId="LiveId" clId="{5E2207B8-9A4E-4BFC-9641-8A717AA46392}" dt="2022-05-07T15:01:37.088" v="972" actId="122"/>
        <pc:sldMkLst>
          <pc:docMk/>
          <pc:sldMk cId="3644781261" sldId="270"/>
        </pc:sldMkLst>
        <pc:spChg chg="mod">
          <ac:chgData name="Tejas Gire" userId="65b71cc14eba2e37" providerId="LiveId" clId="{5E2207B8-9A4E-4BFC-9641-8A717AA46392}" dt="2022-05-07T15:01:37.088" v="972" actId="122"/>
          <ac:spMkLst>
            <pc:docMk/>
            <pc:sldMk cId="3644781261" sldId="270"/>
            <ac:spMk id="2" creationId="{AD0B82B9-9E4A-0FA2-BBD7-81DD8C35642A}"/>
          </ac:spMkLst>
        </pc:spChg>
        <pc:spChg chg="del">
          <ac:chgData name="Tejas Gire" userId="65b71cc14eba2e37" providerId="LiveId" clId="{5E2207B8-9A4E-4BFC-9641-8A717AA46392}" dt="2022-05-07T15:01:03.001" v="956" actId="478"/>
          <ac:spMkLst>
            <pc:docMk/>
            <pc:sldMk cId="3644781261" sldId="270"/>
            <ac:spMk id="3" creationId="{2333E917-B8D5-8AAE-E134-FDD209308A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BB34-E2B2-1BA5-8B0B-D96B8C3C2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04A0-AAD2-2BAA-E1EF-3E227A368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216D-00D4-E97E-C9A0-0498F156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1A23-85A6-48E3-BC34-155B0B1CF7F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B16A-906D-719A-C09B-FACB7D23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91ED-11DB-0D9F-B072-696E82BA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631E-3303-417D-AB00-9A16216C7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1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A4BE-C0B0-8395-E2BC-4F3C5939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102E5-D0CE-EFC2-C396-FF15F995A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2288-BDBB-FBE0-B463-B091F764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1A23-85A6-48E3-BC34-155B0B1CF7F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484F-D571-1F21-86AB-4EE43048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0033-E7AC-78D3-9622-A01CB2B1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631E-3303-417D-AB00-9A16216C7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0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D83B1-C588-5052-F44C-CBB560F2E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1DF03-1D54-16C8-6CD7-25EDD8FDC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DEFC-2E37-DEDF-A77E-185FC3D8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1A23-85A6-48E3-BC34-155B0B1CF7F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6D795-0CA6-0A32-50D1-D4B28C53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A8AD-8B6F-56F0-5E73-ABCBBBE7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631E-3303-417D-AB00-9A16216C7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63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284C-BD3A-67A4-F64E-A7580EB3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B2B8-7683-751D-4996-A89314A3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499DD-0E6B-70FA-B239-E6D9B4DA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1A23-85A6-48E3-BC34-155B0B1CF7F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890C3-CB6D-913D-1B4D-FAB992FE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8A67-292D-6214-17BD-2E485F2C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631E-3303-417D-AB00-9A16216C7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93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697C-5D9B-94AD-9F90-D2B04C42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C2A2-EDD7-25C3-05B0-02734F84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29FB-6C21-52B3-7F06-8A73ED59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1A23-85A6-48E3-BC34-155B0B1CF7F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9C2D-8F1C-2EC1-1A5C-F6EB2CC0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B8B38-2DF2-2F7B-6D19-D13DC5D8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631E-3303-417D-AB00-9A16216C7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70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B19F-9960-0DB7-521C-B85896F9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9005-602D-BE2B-AD73-1794601F3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CEF72-4667-9FAA-84E0-2BC75844B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078E7-4C7F-990F-BF68-BA310704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1A23-85A6-48E3-BC34-155B0B1CF7F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A2599-4DEB-7B6C-A917-0C3FB765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2EA2-6A8C-3E2B-0200-80E70B55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631E-3303-417D-AB00-9A16216C7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8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625B-1DDA-0086-AB5A-CB1D58A6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3B33F-F241-4342-4537-37A78EA15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46642-62CC-A607-E7DF-C270DD871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CF945-0451-A6EB-0B09-662394A5C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E469-33E6-A7C6-0D94-46B8825FD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15D2F-E3E4-E4F5-9F67-033A6062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1A23-85A6-48E3-BC34-155B0B1CF7F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6EE68-BAB8-6BAD-85B3-1B1B4C31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D1D4E-F423-1294-9EE9-0A06ECA6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631E-3303-417D-AB00-9A16216C7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0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2FFC-DDD5-5CA3-028F-2EE43BA6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6A636-3BBA-5B12-CA39-1111C64F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1A23-85A6-48E3-BC34-155B0B1CF7F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8B5DE-178D-17E5-FAA0-BEB4B81D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6504E-68FB-0F11-360F-4A7869FD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631E-3303-417D-AB00-9A16216C7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36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D2E90-3251-8AF3-4334-2A8AA6B9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1A23-85A6-48E3-BC34-155B0B1CF7F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1F5B8-56F0-60FA-C98B-2C0BC252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867C1-740F-9009-0625-6FB2AA13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631E-3303-417D-AB00-9A16216C7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F2F0-ED65-DFBF-F324-719E4EC2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F0E5-5DAD-BA4F-9F8F-12964427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EBA24-14F2-D956-7B04-E9B968BD0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B428A-20AE-A444-238C-1214B067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1A23-85A6-48E3-BC34-155B0B1CF7F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221C3-7BAA-2736-D75C-D99F4070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AF584-2E08-711D-F783-46495118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631E-3303-417D-AB00-9A16216C7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2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15F8-3304-C539-023C-014BECAA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698AA-631F-F7FF-4C7D-7BE4B2D28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3A703-AE30-302B-100E-07A37FE21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A436A-AACE-41DE-297D-A014EE9A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1A23-85A6-48E3-BC34-155B0B1CF7F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1DEF2-AAFB-20F6-2F33-B48F4AB2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AADDD-B72A-02ED-91D6-EB0FBE1F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631E-3303-417D-AB00-9A16216C7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86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D2F49-9416-D281-F534-B0F0E12F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12327-5D5C-F076-29CE-47C167E9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673EB-0826-9A63-1361-9F827DF23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B1A23-85A6-48E3-BC34-155B0B1CF7F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50F7E-4D7F-1806-6A44-C3C0AF5DD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0AAB6-516D-7BF6-C04D-3B05246D6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631E-3303-417D-AB00-9A16216C7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8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03D3-9C34-270E-298D-C5A2D81ED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16" y="-22752"/>
            <a:ext cx="9144000" cy="619912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</a:t>
            </a:r>
            <a:endParaRPr lang="en-IN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A31F2-6C47-FC1B-AC95-511E353E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64898"/>
            <a:ext cx="9144000" cy="79310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ITVEDANT EDUCATIONS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Queries.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B3AF0-401C-D553-0598-5C69CA943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" y="2174033"/>
            <a:ext cx="11299371" cy="25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2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0CE0-8E5F-11E7-4201-4BE8BD6C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114753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Order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CC030-774D-4C43-3398-8D73D2A99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51" y="1825625"/>
            <a:ext cx="7225298" cy="4351338"/>
          </a:xfrm>
        </p:spPr>
      </p:pic>
    </p:spTree>
    <p:extLst>
      <p:ext uri="{BB962C8B-B14F-4D97-AF65-F5344CB8AC3E}">
        <p14:creationId xmlns:p14="http://schemas.microsoft.com/office/powerpoint/2010/main" val="289727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8362-F36B-CDDF-E896-5A701A67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0"/>
            <a:ext cx="10515600" cy="707571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2"/>
                </a:solidFill>
              </a:rPr>
              <a:t>Create a Complex View with Three Tables Joining</a:t>
            </a:r>
            <a:br>
              <a:rPr lang="en-IN" sz="3200" b="1" dirty="0">
                <a:solidFill>
                  <a:schemeClr val="accent2"/>
                </a:solidFill>
              </a:rPr>
            </a:br>
            <a:r>
              <a:rPr lang="en-IN" sz="2000" b="1" dirty="0">
                <a:solidFill>
                  <a:srgbClr val="0070C0"/>
                </a:solidFill>
              </a:rPr>
              <a:t>to View Order Details</a:t>
            </a:r>
            <a:endParaRPr lang="en-IN" sz="3200" b="1" dirty="0">
              <a:solidFill>
                <a:schemeClr val="accent2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A7387E-B9BD-50AE-D982-66C235E5B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" y="353785"/>
            <a:ext cx="11470640" cy="5821363"/>
          </a:xfrm>
        </p:spPr>
      </p:pic>
    </p:spTree>
    <p:extLst>
      <p:ext uri="{BB962C8B-B14F-4D97-AF65-F5344CB8AC3E}">
        <p14:creationId xmlns:p14="http://schemas.microsoft.com/office/powerpoint/2010/main" val="334598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54C4-A2D1-552D-12DE-BDC1F919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09" y="18224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Query for Payments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sz="3200" dirty="0">
                <a:solidFill>
                  <a:srgbClr val="FF0000"/>
                </a:solidFill>
              </a:rPr>
              <a:t>Joins</a:t>
            </a:r>
            <a:r>
              <a:rPr lang="en-IN" sz="3200" dirty="0">
                <a:solidFill>
                  <a:srgbClr val="0070C0"/>
                </a:solidFill>
              </a:rPr>
              <a:t> 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B204F-1396-DDE4-09D7-6E02AFF28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837026"/>
            <a:ext cx="9449619" cy="4328535"/>
          </a:xfrm>
        </p:spPr>
      </p:pic>
    </p:spTree>
    <p:extLst>
      <p:ext uri="{BB962C8B-B14F-4D97-AF65-F5344CB8AC3E}">
        <p14:creationId xmlns:p14="http://schemas.microsoft.com/office/powerpoint/2010/main" val="115151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B169-6BDA-B658-E8AC-63F97732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455"/>
            <a:ext cx="10515600" cy="843915"/>
          </a:xfrm>
        </p:spPr>
        <p:txBody>
          <a:bodyPr>
            <a:normAutofit/>
          </a:bodyPr>
          <a:lstStyle/>
          <a:p>
            <a:r>
              <a:rPr lang="en-IN" sz="3600" dirty="0"/>
              <a:t>ER Diagram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630CC80-3CB4-2B67-894A-BBF1EC0AB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67" y="853440"/>
            <a:ext cx="11790866" cy="5663092"/>
          </a:xfrm>
        </p:spPr>
      </p:pic>
    </p:spTree>
    <p:extLst>
      <p:ext uri="{BB962C8B-B14F-4D97-AF65-F5344CB8AC3E}">
        <p14:creationId xmlns:p14="http://schemas.microsoft.com/office/powerpoint/2010/main" val="250078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82B9-9E4A-0FA2-BBD7-81DD8C35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6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478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14D6-2B00-BB13-257A-8A3C08DF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156579"/>
            <a:ext cx="11646568" cy="78911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Create table, Insert</a:t>
            </a:r>
            <a:r>
              <a:rPr lang="en-US" sz="3200" dirty="0">
                <a:latin typeface="+mn-lt"/>
              </a:rPr>
              <a:t> values for Sign up new Account</a:t>
            </a:r>
            <a:endParaRPr lang="en-IN" sz="3200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551B9B-B5A9-AAD3-272D-F2FA4D531C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945695"/>
            <a:ext cx="4930567" cy="432091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FFBC30-1312-0F7E-E2E9-EBE3950861B5}"/>
              </a:ext>
            </a:extLst>
          </p:cNvPr>
          <p:cNvSpPr txBox="1"/>
          <p:nvPr/>
        </p:nvSpPr>
        <p:spPr>
          <a:xfrm>
            <a:off x="128296" y="5358621"/>
            <a:ext cx="1206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CREATE TABLE</a:t>
            </a:r>
            <a:r>
              <a:rPr lang="en-IN" sz="1200" dirty="0"/>
              <a:t>  account( </a:t>
            </a:r>
            <a:r>
              <a:rPr lang="en-IN" sz="1200" dirty="0" err="1"/>
              <a:t>acc_id</a:t>
            </a:r>
            <a:r>
              <a:rPr lang="en-IN" sz="1200" dirty="0"/>
              <a:t> </a:t>
            </a:r>
            <a:r>
              <a:rPr lang="en-IN" sz="1200" dirty="0">
                <a:solidFill>
                  <a:schemeClr val="accent2"/>
                </a:solidFill>
              </a:rPr>
              <a:t>int</a:t>
            </a:r>
            <a:r>
              <a:rPr lang="en-IN" sz="1200" dirty="0"/>
              <a:t> </a:t>
            </a:r>
            <a:r>
              <a:rPr lang="en-IN" sz="1200" dirty="0">
                <a:solidFill>
                  <a:srgbClr val="0070C0"/>
                </a:solidFill>
              </a:rPr>
              <a:t>PRIMARY KEY</a:t>
            </a:r>
            <a:r>
              <a:rPr lang="en-IN" sz="1200" dirty="0"/>
              <a:t> </a:t>
            </a:r>
            <a:r>
              <a:rPr lang="en-IN" sz="1200" dirty="0" err="1"/>
              <a:t>auto_increment</a:t>
            </a:r>
            <a:r>
              <a:rPr lang="en-IN" sz="1200" dirty="0"/>
              <a:t>, Name </a:t>
            </a:r>
            <a:r>
              <a:rPr lang="en-IN" sz="1200" dirty="0">
                <a:solidFill>
                  <a:schemeClr val="accent2"/>
                </a:solidFill>
              </a:rPr>
              <a:t>varchar(20)</a:t>
            </a:r>
            <a:r>
              <a:rPr lang="en-IN" sz="1200" dirty="0">
                <a:solidFill>
                  <a:srgbClr val="0070C0"/>
                </a:solidFill>
              </a:rPr>
              <a:t>NOT NULL</a:t>
            </a:r>
            <a:r>
              <a:rPr lang="en-IN" sz="1200" dirty="0"/>
              <a:t> , Country </a:t>
            </a:r>
            <a:r>
              <a:rPr lang="en-IN" sz="1200" dirty="0">
                <a:solidFill>
                  <a:schemeClr val="accent2"/>
                </a:solidFill>
              </a:rPr>
              <a:t>varchar(20)</a:t>
            </a:r>
            <a:r>
              <a:rPr lang="en-IN" sz="1200" dirty="0"/>
              <a:t> </a:t>
            </a:r>
            <a:r>
              <a:rPr lang="en-IN" sz="1200" dirty="0">
                <a:solidFill>
                  <a:srgbClr val="0070C0"/>
                </a:solidFill>
              </a:rPr>
              <a:t>NOT NULL</a:t>
            </a:r>
            <a:r>
              <a:rPr lang="en-IN" sz="1200" dirty="0"/>
              <a:t> , </a:t>
            </a:r>
            <a:r>
              <a:rPr lang="en-IN" sz="1200" dirty="0" err="1"/>
              <a:t>CountryCode</a:t>
            </a:r>
            <a:r>
              <a:rPr lang="en-IN" sz="1200" dirty="0"/>
              <a:t> </a:t>
            </a:r>
            <a:r>
              <a:rPr lang="en-IN" sz="1200" dirty="0">
                <a:solidFill>
                  <a:schemeClr val="accent2"/>
                </a:solidFill>
              </a:rPr>
              <a:t>varchar(10)</a:t>
            </a:r>
            <a:r>
              <a:rPr lang="en-IN" sz="1200" dirty="0"/>
              <a:t> </a:t>
            </a:r>
            <a:r>
              <a:rPr lang="en-IN" sz="1200" dirty="0">
                <a:solidFill>
                  <a:srgbClr val="0070C0"/>
                </a:solidFill>
              </a:rPr>
              <a:t>DEFAULT</a:t>
            </a:r>
            <a:r>
              <a:rPr lang="en-IN" sz="1200" dirty="0"/>
              <a:t> (+91), </a:t>
            </a:r>
            <a:r>
              <a:rPr lang="en-IN" sz="1200" dirty="0" err="1"/>
              <a:t>mobileOrEmail</a:t>
            </a:r>
            <a:r>
              <a:rPr lang="en-IN" sz="1200" dirty="0"/>
              <a:t> </a:t>
            </a:r>
            <a:r>
              <a:rPr lang="en-IN" sz="1200" dirty="0">
                <a:solidFill>
                  <a:schemeClr val="accent2"/>
                </a:solidFill>
              </a:rPr>
              <a:t>varchar(25)</a:t>
            </a:r>
            <a:r>
              <a:rPr lang="en-IN" sz="1200" dirty="0"/>
              <a:t> </a:t>
            </a:r>
            <a:r>
              <a:rPr lang="en-IN" sz="1200" dirty="0">
                <a:solidFill>
                  <a:srgbClr val="0070C0"/>
                </a:solidFill>
              </a:rPr>
              <a:t>NOT NULL</a:t>
            </a:r>
            <a:r>
              <a:rPr lang="en-IN" sz="1200" dirty="0"/>
              <a:t>, Password </a:t>
            </a:r>
            <a:r>
              <a:rPr lang="en-IN" sz="1200" dirty="0">
                <a:solidFill>
                  <a:schemeClr val="accent2"/>
                </a:solidFill>
              </a:rPr>
              <a:t>varchar(20)</a:t>
            </a:r>
            <a:r>
              <a:rPr lang="en-IN" sz="1200" dirty="0"/>
              <a:t> </a:t>
            </a:r>
            <a:r>
              <a:rPr lang="en-IN" sz="1200" dirty="0">
                <a:solidFill>
                  <a:srgbClr val="0070C0"/>
                </a:solidFill>
              </a:rPr>
              <a:t>NOT NULL</a:t>
            </a:r>
            <a:r>
              <a:rPr lang="en-IN" sz="1200" dirty="0"/>
              <a:t> 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95AF8-B481-ADFD-96A8-74B3B809EF51}"/>
              </a:ext>
            </a:extLst>
          </p:cNvPr>
          <p:cNvSpPr txBox="1"/>
          <p:nvPr/>
        </p:nvSpPr>
        <p:spPr>
          <a:xfrm>
            <a:off x="128296" y="5912303"/>
            <a:ext cx="12063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accent1"/>
                </a:solidFill>
              </a:rPr>
              <a:t>DESC</a:t>
            </a:r>
            <a:r>
              <a:rPr lang="en-IN" sz="1200" dirty="0"/>
              <a:t> account;</a:t>
            </a:r>
          </a:p>
          <a:p>
            <a:endParaRPr lang="en-IN" sz="1200" dirty="0"/>
          </a:p>
          <a:p>
            <a:r>
              <a:rPr lang="en-IN" sz="1200" dirty="0">
                <a:solidFill>
                  <a:schemeClr val="accent1"/>
                </a:solidFill>
              </a:rPr>
              <a:t>INSERT INTO</a:t>
            </a:r>
            <a:r>
              <a:rPr lang="en-IN" sz="1200" dirty="0"/>
              <a:t> account</a:t>
            </a:r>
            <a:r>
              <a:rPr lang="en-IN" sz="1200" dirty="0">
                <a:solidFill>
                  <a:schemeClr val="accent1"/>
                </a:solidFill>
              </a:rPr>
              <a:t> VALUES</a:t>
            </a:r>
            <a:r>
              <a:rPr lang="en-IN" sz="1200" dirty="0"/>
              <a:t> (1,'Tejas Gire','India',+91,'8600859005','Tejas123@’),(2,'Prasad Badhe’ , 'India’ ,91 , '9898554565’ ,'Prasad@300’ );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3769C3-8057-F62F-4F50-D4B0806D9D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82" y="945695"/>
            <a:ext cx="6629492" cy="4320913"/>
          </a:xfrm>
        </p:spPr>
      </p:pic>
    </p:spTree>
    <p:extLst>
      <p:ext uri="{BB962C8B-B14F-4D97-AF65-F5344CB8AC3E}">
        <p14:creationId xmlns:p14="http://schemas.microsoft.com/office/powerpoint/2010/main" val="388615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F2C0-E924-1485-7745-27F195E1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0630"/>
            <a:ext cx="12083143" cy="83042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Sign in user Account using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Select mobile no and Password</a:t>
            </a:r>
            <a:endParaRPr lang="en-IN" sz="32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66F4B0-DC3D-B895-D401-6C55BBD38A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3" r="10739" b="35824"/>
          <a:stretch/>
        </p:blipFill>
        <p:spPr>
          <a:xfrm>
            <a:off x="836612" y="961054"/>
            <a:ext cx="5157787" cy="315898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878B5B-B559-22CE-4483-1C47CEC12956}"/>
              </a:ext>
            </a:extLst>
          </p:cNvPr>
          <p:cNvSpPr txBox="1"/>
          <p:nvPr/>
        </p:nvSpPr>
        <p:spPr>
          <a:xfrm>
            <a:off x="2068253" y="4360685"/>
            <a:ext cx="100148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1"/>
                </a:solidFill>
              </a:rPr>
              <a:t>SELECT</a:t>
            </a:r>
            <a:r>
              <a:rPr lang="en-IN" sz="1600" dirty="0"/>
              <a:t> * </a:t>
            </a:r>
            <a:r>
              <a:rPr lang="en-IN" sz="1600" dirty="0">
                <a:solidFill>
                  <a:schemeClr val="accent1"/>
                </a:solidFill>
              </a:rPr>
              <a:t>FROM</a:t>
            </a:r>
            <a:r>
              <a:rPr lang="en-IN" sz="1600" dirty="0"/>
              <a:t> account </a:t>
            </a:r>
            <a:r>
              <a:rPr lang="en-IN" sz="1600" dirty="0">
                <a:solidFill>
                  <a:schemeClr val="accent1"/>
                </a:solidFill>
              </a:rPr>
              <a:t>WHERE</a:t>
            </a:r>
            <a:r>
              <a:rPr lang="en-IN" sz="1600" dirty="0"/>
              <a:t> </a:t>
            </a:r>
            <a:r>
              <a:rPr lang="en-IN" sz="1600" dirty="0" err="1"/>
              <a:t>mobileOrEmail</a:t>
            </a:r>
            <a:r>
              <a:rPr lang="en-IN" sz="1600" dirty="0"/>
              <a:t>=8600859005 </a:t>
            </a:r>
            <a:r>
              <a:rPr lang="en-IN" sz="1600" dirty="0">
                <a:solidFill>
                  <a:schemeClr val="accent1"/>
                </a:solidFill>
              </a:rPr>
              <a:t>AND</a:t>
            </a:r>
            <a:r>
              <a:rPr lang="en-IN" sz="1600" dirty="0"/>
              <a:t> Password='Tejas123@';</a:t>
            </a:r>
          </a:p>
          <a:p>
            <a:r>
              <a:rPr lang="en-IN" sz="1600" dirty="0"/>
              <a:t>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747ED2-A4CE-CE45-57D9-4251A6B701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1703"/>
            <a:ext cx="5183188" cy="2757821"/>
          </a:xfrm>
        </p:spPr>
      </p:pic>
    </p:spTree>
    <p:extLst>
      <p:ext uri="{BB962C8B-B14F-4D97-AF65-F5344CB8AC3E}">
        <p14:creationId xmlns:p14="http://schemas.microsoft.com/office/powerpoint/2010/main" val="369894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EE62-2EC1-82B6-8CB3-39DC86E8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" y="141190"/>
            <a:ext cx="12027159" cy="77320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Create table </a:t>
            </a:r>
            <a:r>
              <a:rPr lang="en-US" sz="3200" dirty="0" err="1"/>
              <a:t>account_info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b="1" dirty="0">
                <a:solidFill>
                  <a:schemeClr val="accent1"/>
                </a:solidFill>
              </a:rPr>
              <a:t>Create</a:t>
            </a:r>
            <a:r>
              <a:rPr lang="en-US" sz="3200" b="1" dirty="0">
                <a:solidFill>
                  <a:srgbClr val="FF0000"/>
                </a:solidFill>
              </a:rPr>
              <a:t> Simple View  </a:t>
            </a:r>
            <a:r>
              <a:rPr lang="en-US" sz="3200" b="1" dirty="0" err="1">
                <a:solidFill>
                  <a:schemeClr val="accent1"/>
                </a:solidFill>
              </a:rPr>
              <a:t>address,</a:t>
            </a:r>
            <a:r>
              <a:rPr lang="en-US" sz="3200" b="1" dirty="0" err="1">
                <a:solidFill>
                  <a:srgbClr val="FF0000"/>
                </a:solidFill>
              </a:rPr>
              <a:t>Constraints</a:t>
            </a:r>
            <a:r>
              <a:rPr lang="en-US" sz="3200" b="1" dirty="0">
                <a:solidFill>
                  <a:srgbClr val="FF0000"/>
                </a:solidFill>
              </a:rPr>
              <a:t>,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9EBA2C-04A9-ECB2-792C-0A341366D7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8" r="13318"/>
          <a:stretch/>
        </p:blipFill>
        <p:spPr>
          <a:xfrm>
            <a:off x="80865" y="2627754"/>
            <a:ext cx="3758396" cy="4089055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DE77791D-88DA-5784-EC54-D0F4D13B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62" y="2627754"/>
            <a:ext cx="8004396" cy="4089055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59C8A0-5DB3-2864-901A-0F607794DD9C}"/>
              </a:ext>
            </a:extLst>
          </p:cNvPr>
          <p:cNvSpPr txBox="1"/>
          <p:nvPr/>
        </p:nvSpPr>
        <p:spPr>
          <a:xfrm>
            <a:off x="80865" y="1225181"/>
            <a:ext cx="120271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accent1"/>
                </a:solidFill>
              </a:rPr>
              <a:t>CREATE</a:t>
            </a:r>
            <a:r>
              <a:rPr lang="en-IN" sz="1200" dirty="0"/>
              <a:t> </a:t>
            </a:r>
            <a:r>
              <a:rPr lang="en-IN" sz="1200" dirty="0">
                <a:solidFill>
                  <a:schemeClr val="accent1"/>
                </a:solidFill>
              </a:rPr>
              <a:t>TABLE</a:t>
            </a:r>
            <a:r>
              <a:rPr lang="en-IN" sz="1200" dirty="0"/>
              <a:t> </a:t>
            </a:r>
            <a:r>
              <a:rPr lang="en-IN" sz="1200" dirty="0" err="1"/>
              <a:t>account_info</a:t>
            </a:r>
            <a:r>
              <a:rPr lang="en-IN" sz="1200" dirty="0"/>
              <a:t>(</a:t>
            </a:r>
            <a:r>
              <a:rPr lang="en-IN" sz="1200" dirty="0" err="1"/>
              <a:t>acc_id</a:t>
            </a:r>
            <a:r>
              <a:rPr lang="en-IN" sz="1200" dirty="0"/>
              <a:t> </a:t>
            </a:r>
            <a:r>
              <a:rPr lang="en-IN" sz="1200" dirty="0">
                <a:solidFill>
                  <a:schemeClr val="accent2"/>
                </a:solidFill>
              </a:rPr>
              <a:t>INT </a:t>
            </a:r>
            <a:r>
              <a:rPr lang="en-IN" sz="1200" dirty="0">
                <a:solidFill>
                  <a:schemeClr val="accent1"/>
                </a:solidFill>
              </a:rPr>
              <a:t>PRIMARY KEY</a:t>
            </a:r>
            <a:r>
              <a:rPr lang="en-IN" sz="1200" dirty="0"/>
              <a:t> ,country </a:t>
            </a:r>
            <a:r>
              <a:rPr lang="en-IN" sz="1200" dirty="0">
                <a:solidFill>
                  <a:schemeClr val="accent2"/>
                </a:solidFill>
              </a:rPr>
              <a:t>VARCHAR</a:t>
            </a:r>
            <a:r>
              <a:rPr lang="en-IN" sz="1200" dirty="0"/>
              <a:t>(</a:t>
            </a:r>
            <a:r>
              <a:rPr lang="en-IN" sz="1200" dirty="0">
                <a:solidFill>
                  <a:schemeClr val="accent2"/>
                </a:solidFill>
              </a:rPr>
              <a:t>20</a:t>
            </a:r>
            <a:r>
              <a:rPr lang="en-IN" sz="1200" dirty="0"/>
              <a:t>),name </a:t>
            </a:r>
            <a:r>
              <a:rPr lang="en-IN" sz="1200" dirty="0">
                <a:solidFill>
                  <a:schemeClr val="accent2"/>
                </a:solidFill>
              </a:rPr>
              <a:t>VARCHAR</a:t>
            </a:r>
            <a:r>
              <a:rPr lang="en-IN" sz="1200" dirty="0"/>
              <a:t>(</a:t>
            </a:r>
            <a:r>
              <a:rPr lang="en-IN" sz="1200" dirty="0">
                <a:solidFill>
                  <a:schemeClr val="accent2"/>
                </a:solidFill>
              </a:rPr>
              <a:t>20</a:t>
            </a:r>
            <a:r>
              <a:rPr lang="en-IN" sz="1200" dirty="0"/>
              <a:t>) </a:t>
            </a:r>
            <a:r>
              <a:rPr lang="en-IN" sz="1200" dirty="0">
                <a:solidFill>
                  <a:schemeClr val="accent1"/>
                </a:solidFill>
              </a:rPr>
              <a:t>NOT NULL </a:t>
            </a:r>
            <a:r>
              <a:rPr lang="en-IN" sz="1200" dirty="0"/>
              <a:t>, </a:t>
            </a:r>
            <a:r>
              <a:rPr lang="en-IN" sz="1200" dirty="0" err="1"/>
              <a:t>mobileno</a:t>
            </a:r>
            <a:r>
              <a:rPr lang="en-IN" sz="1200" dirty="0"/>
              <a:t> </a:t>
            </a:r>
            <a:r>
              <a:rPr lang="en-IN" sz="1200" dirty="0">
                <a:solidFill>
                  <a:schemeClr val="accent2"/>
                </a:solidFill>
              </a:rPr>
              <a:t>BIGINT</a:t>
            </a:r>
            <a:r>
              <a:rPr lang="en-IN" sz="1200" dirty="0"/>
              <a:t> </a:t>
            </a:r>
            <a:r>
              <a:rPr lang="en-IN" sz="1200" dirty="0">
                <a:solidFill>
                  <a:schemeClr val="accent1"/>
                </a:solidFill>
              </a:rPr>
              <a:t>UNIQUE NOT NULL </a:t>
            </a:r>
            <a:r>
              <a:rPr lang="en-IN" sz="1200" dirty="0"/>
              <a:t>,</a:t>
            </a:r>
            <a:r>
              <a:rPr lang="en-IN" sz="1200" dirty="0" err="1"/>
              <a:t>pincode</a:t>
            </a:r>
            <a:r>
              <a:rPr lang="en-IN" sz="1200" dirty="0"/>
              <a:t> </a:t>
            </a:r>
            <a:r>
              <a:rPr lang="en-IN" sz="1200" dirty="0">
                <a:solidFill>
                  <a:schemeClr val="accent2"/>
                </a:solidFill>
              </a:rPr>
              <a:t>INT</a:t>
            </a:r>
            <a:r>
              <a:rPr lang="en-IN" sz="1200" dirty="0"/>
              <a:t> </a:t>
            </a:r>
            <a:r>
              <a:rPr lang="en-IN" sz="1200" dirty="0">
                <a:solidFill>
                  <a:schemeClr val="accent1"/>
                </a:solidFill>
              </a:rPr>
              <a:t>NOT </a:t>
            </a:r>
            <a:r>
              <a:rPr lang="en-IN" sz="1200" dirty="0" err="1">
                <a:solidFill>
                  <a:schemeClr val="accent1"/>
                </a:solidFill>
              </a:rPr>
              <a:t>NULL</a:t>
            </a:r>
            <a:r>
              <a:rPr lang="en-IN" sz="1200" dirty="0" err="1"/>
              <a:t>,flat_company</a:t>
            </a:r>
            <a:r>
              <a:rPr lang="en-IN" sz="1200" dirty="0"/>
              <a:t> </a:t>
            </a:r>
            <a:r>
              <a:rPr lang="en-IN" sz="1200" dirty="0">
                <a:solidFill>
                  <a:schemeClr val="accent2"/>
                </a:solidFill>
              </a:rPr>
              <a:t>VARCHAR</a:t>
            </a:r>
            <a:r>
              <a:rPr lang="en-IN" sz="1200" dirty="0"/>
              <a:t>(</a:t>
            </a:r>
            <a:r>
              <a:rPr lang="en-IN" sz="1200" dirty="0">
                <a:solidFill>
                  <a:schemeClr val="accent2"/>
                </a:solidFill>
              </a:rPr>
              <a:t>50</a:t>
            </a:r>
            <a:r>
              <a:rPr lang="en-IN" sz="1200" dirty="0"/>
              <a:t>) </a:t>
            </a:r>
            <a:r>
              <a:rPr lang="en-IN" sz="1200" dirty="0">
                <a:solidFill>
                  <a:schemeClr val="accent1"/>
                </a:solidFill>
              </a:rPr>
              <a:t>NOT NULL </a:t>
            </a:r>
            <a:r>
              <a:rPr lang="en-IN" sz="1200" dirty="0"/>
              <a:t>,area </a:t>
            </a:r>
            <a:r>
              <a:rPr lang="en-IN" sz="1200" dirty="0">
                <a:solidFill>
                  <a:schemeClr val="accent2"/>
                </a:solidFill>
              </a:rPr>
              <a:t>VARCHAR</a:t>
            </a:r>
            <a:r>
              <a:rPr lang="en-IN" sz="1200" dirty="0"/>
              <a:t>(</a:t>
            </a:r>
            <a:r>
              <a:rPr lang="en-IN" sz="1200" dirty="0">
                <a:solidFill>
                  <a:schemeClr val="accent2"/>
                </a:solidFill>
              </a:rPr>
              <a:t>50</a:t>
            </a:r>
            <a:r>
              <a:rPr lang="en-IN" sz="1200" dirty="0"/>
              <a:t>) </a:t>
            </a:r>
            <a:r>
              <a:rPr lang="en-IN" sz="1200" dirty="0">
                <a:solidFill>
                  <a:schemeClr val="accent1"/>
                </a:solidFill>
              </a:rPr>
              <a:t>NOT NULL </a:t>
            </a:r>
            <a:r>
              <a:rPr lang="en-IN" sz="1200" dirty="0"/>
              <a:t>, </a:t>
            </a:r>
            <a:r>
              <a:rPr lang="en-IN" sz="1200" dirty="0" err="1"/>
              <a:t>town_city</a:t>
            </a:r>
            <a:r>
              <a:rPr lang="en-IN" sz="1200" dirty="0"/>
              <a:t> </a:t>
            </a:r>
            <a:r>
              <a:rPr lang="en-IN" sz="1200" dirty="0">
                <a:solidFill>
                  <a:schemeClr val="accent2"/>
                </a:solidFill>
              </a:rPr>
              <a:t>VARCHAR</a:t>
            </a:r>
            <a:r>
              <a:rPr lang="en-IN" sz="1200" dirty="0"/>
              <a:t>(</a:t>
            </a:r>
            <a:r>
              <a:rPr lang="en-IN" sz="1200" dirty="0">
                <a:solidFill>
                  <a:schemeClr val="accent2"/>
                </a:solidFill>
              </a:rPr>
              <a:t>50</a:t>
            </a:r>
            <a:r>
              <a:rPr lang="en-IN" sz="1200" dirty="0"/>
              <a:t>) </a:t>
            </a:r>
            <a:r>
              <a:rPr lang="en-IN" sz="1200" dirty="0">
                <a:solidFill>
                  <a:schemeClr val="accent1"/>
                </a:solidFill>
              </a:rPr>
              <a:t>NOT NULL,FOREIGN KEY </a:t>
            </a:r>
            <a:r>
              <a:rPr lang="en-IN" sz="1200" dirty="0"/>
              <a:t>(</a:t>
            </a:r>
            <a:r>
              <a:rPr lang="en-IN" sz="1200" dirty="0" err="1"/>
              <a:t>acc_id</a:t>
            </a:r>
            <a:r>
              <a:rPr lang="en-IN" sz="1200" dirty="0"/>
              <a:t>) </a:t>
            </a:r>
            <a:r>
              <a:rPr lang="en-IN" sz="1200" dirty="0">
                <a:solidFill>
                  <a:schemeClr val="accent1"/>
                </a:solidFill>
              </a:rPr>
              <a:t>REFERENCES </a:t>
            </a:r>
            <a:r>
              <a:rPr lang="en-IN" sz="1200" dirty="0"/>
              <a:t>account(</a:t>
            </a:r>
            <a:r>
              <a:rPr lang="en-IN" sz="1200" dirty="0" err="1"/>
              <a:t>acc_id</a:t>
            </a:r>
            <a:r>
              <a:rPr lang="en-IN" sz="1200" dirty="0"/>
              <a:t>));</a:t>
            </a:r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INSERT INTO </a:t>
            </a:r>
            <a:r>
              <a:rPr lang="en-IN" sz="1200" dirty="0" err="1"/>
              <a:t>account_info</a:t>
            </a:r>
            <a:r>
              <a:rPr lang="en-IN" sz="1200" dirty="0"/>
              <a:t> VALUES(1,'India','Tejas Gire',8600859005,411046,'Mahavir Kunj A9','Katraj </a:t>
            </a:r>
            <a:r>
              <a:rPr lang="en-IN" sz="1200" dirty="0" err="1"/>
              <a:t>Dattanager</a:t>
            </a:r>
            <a:r>
              <a:rPr lang="en-IN" sz="1200" dirty="0"/>
              <a:t> </a:t>
            </a:r>
            <a:r>
              <a:rPr lang="en-IN" sz="1200" dirty="0" err="1"/>
              <a:t>Road','Pune</a:t>
            </a:r>
            <a:r>
              <a:rPr lang="en-IN" sz="1200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71586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7B5C-D2F7-452C-0330-963BC002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1"/>
          </a:xfrm>
        </p:spPr>
        <p:txBody>
          <a:bodyPr>
            <a:normAutofit/>
          </a:bodyPr>
          <a:lstStyle/>
          <a:p>
            <a:r>
              <a:rPr lang="en-IN" sz="2800" dirty="0"/>
              <a:t>View Departments and </a:t>
            </a:r>
            <a:r>
              <a:rPr lang="en-IN" sz="2800" dirty="0">
                <a:solidFill>
                  <a:srgbClr val="FF0000"/>
                </a:solidFill>
              </a:rPr>
              <a:t>Sorting</a:t>
            </a:r>
            <a:r>
              <a:rPr lang="en-IN" sz="2800" dirty="0"/>
              <a:t> Electronics Department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161AC-7A95-992F-DCC8-915CA31CBDB7}"/>
              </a:ext>
            </a:extLst>
          </p:cNvPr>
          <p:cNvSpPr txBox="1"/>
          <p:nvPr/>
        </p:nvSpPr>
        <p:spPr>
          <a:xfrm>
            <a:off x="4600387" y="1435260"/>
            <a:ext cx="7358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1"/>
                </a:solidFill>
              </a:rPr>
              <a:t>SELECT</a:t>
            </a:r>
            <a:r>
              <a:rPr lang="en-IN" sz="1600" dirty="0"/>
              <a:t> * </a:t>
            </a:r>
            <a:r>
              <a:rPr lang="en-IN" sz="1600" dirty="0">
                <a:solidFill>
                  <a:schemeClr val="accent1"/>
                </a:solidFill>
              </a:rPr>
              <a:t>FROM</a:t>
            </a:r>
            <a:r>
              <a:rPr lang="en-IN" sz="1600" dirty="0"/>
              <a:t> department;</a:t>
            </a:r>
          </a:p>
          <a:p>
            <a:r>
              <a:rPr lang="en-IN" sz="1600" dirty="0">
                <a:solidFill>
                  <a:schemeClr val="accent1"/>
                </a:solidFill>
              </a:rPr>
              <a:t>SELECT</a:t>
            </a:r>
            <a:r>
              <a:rPr lang="en-IN" sz="1600" dirty="0"/>
              <a:t> * </a:t>
            </a:r>
            <a:r>
              <a:rPr lang="en-IN" sz="1600" dirty="0">
                <a:solidFill>
                  <a:schemeClr val="accent1"/>
                </a:solidFill>
              </a:rPr>
              <a:t>FROM</a:t>
            </a:r>
            <a:r>
              <a:rPr lang="en-IN" sz="1600" dirty="0"/>
              <a:t> department </a:t>
            </a:r>
            <a:r>
              <a:rPr lang="en-IN" sz="1600" dirty="0">
                <a:solidFill>
                  <a:schemeClr val="accent1"/>
                </a:solidFill>
              </a:rPr>
              <a:t>WHERE</a:t>
            </a:r>
            <a:r>
              <a:rPr lang="en-IN" sz="1600" dirty="0"/>
              <a:t> </a:t>
            </a:r>
            <a:r>
              <a:rPr lang="en-IN" sz="1600" dirty="0" err="1"/>
              <a:t>deptname</a:t>
            </a:r>
            <a:r>
              <a:rPr lang="en-IN" sz="1600" dirty="0"/>
              <a:t>='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</a:rPr>
              <a:t>TV,Appliences,Electronics</a:t>
            </a:r>
            <a:r>
              <a:rPr lang="en-IN" sz="1600" dirty="0"/>
              <a:t>';</a:t>
            </a:r>
          </a:p>
        </p:txBody>
      </p:sp>
      <p:pic>
        <p:nvPicPr>
          <p:cNvPr id="11" name="Content Placeholder 15">
            <a:extLst>
              <a:ext uri="{FF2B5EF4-FFF2-40B4-BE49-F238E27FC236}">
                <a16:creationId xmlns:a16="http://schemas.microsoft.com/office/drawing/2014/main" id="{EF0BF3A7-DCCD-5865-B2AB-A259C296A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r="66584"/>
          <a:stretch/>
        </p:blipFill>
        <p:spPr>
          <a:xfrm>
            <a:off x="398362" y="1435260"/>
            <a:ext cx="3513881" cy="526326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FF3965-52B7-E8C3-70CD-C383D853DD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96" r="24089"/>
          <a:stretch/>
        </p:blipFill>
        <p:spPr>
          <a:xfrm>
            <a:off x="4180115" y="3107567"/>
            <a:ext cx="7613523" cy="3590961"/>
          </a:xfrm>
        </p:spPr>
      </p:pic>
    </p:spTree>
    <p:extLst>
      <p:ext uri="{BB962C8B-B14F-4D97-AF65-F5344CB8AC3E}">
        <p14:creationId xmlns:p14="http://schemas.microsoft.com/office/powerpoint/2010/main" val="187247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392A-910A-C912-29C3-EFD8F8C0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3771"/>
          </a:xfrm>
        </p:spPr>
        <p:txBody>
          <a:bodyPr>
            <a:normAutofit/>
          </a:bodyPr>
          <a:lstStyle/>
          <a:p>
            <a:r>
              <a:rPr lang="en-IN" sz="2800" dirty="0"/>
              <a:t>Watch Electronic Departments with Products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23AEFE-1AC1-9EDB-79B3-192E54EBD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5" b="5769"/>
          <a:stretch/>
        </p:blipFill>
        <p:spPr>
          <a:xfrm>
            <a:off x="196040" y="914400"/>
            <a:ext cx="11799919" cy="5695723"/>
          </a:xfrm>
        </p:spPr>
      </p:pic>
    </p:spTree>
    <p:extLst>
      <p:ext uri="{BB962C8B-B14F-4D97-AF65-F5344CB8AC3E}">
        <p14:creationId xmlns:p14="http://schemas.microsoft.com/office/powerpoint/2010/main" val="177504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AFEB-EE8A-FA0C-3ACE-354E6C89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90955"/>
            <a:ext cx="10515600" cy="505732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Sorting</a:t>
            </a:r>
            <a:r>
              <a:rPr lang="en-IN" sz="3200" dirty="0"/>
              <a:t> and Select Product </a:t>
            </a:r>
            <a:r>
              <a:rPr lang="en-IN" sz="3200" b="1" dirty="0"/>
              <a:t>Laptop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72BFCC-5D2B-AACD-8F94-BF96D2C4C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61" y="1224755"/>
            <a:ext cx="6453278" cy="440848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D69313-79A4-6DB6-2F37-429BC2C72695}"/>
              </a:ext>
            </a:extLst>
          </p:cNvPr>
          <p:cNvSpPr txBox="1"/>
          <p:nvPr/>
        </p:nvSpPr>
        <p:spPr>
          <a:xfrm>
            <a:off x="152400" y="5856051"/>
            <a:ext cx="1109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productType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product_type</a:t>
            </a:r>
            <a:r>
              <a:rPr lang="en-US" dirty="0"/>
              <a:t>=‘Laptop’;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83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A929-6E82-AAE3-115A-4B0BC464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36526"/>
            <a:ext cx="11723914" cy="647246"/>
          </a:xfrm>
        </p:spPr>
        <p:txBody>
          <a:bodyPr>
            <a:noAutofit/>
          </a:bodyPr>
          <a:lstStyle/>
          <a:p>
            <a:r>
              <a:rPr lang="en-IN" sz="3200" dirty="0"/>
              <a:t>List of Laptop and Choose one Whose rating is greater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F40AC-21C0-D9D9-AA91-37325E6E9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5" y="1880280"/>
            <a:ext cx="10126750" cy="4351338"/>
          </a:xfrm>
        </p:spPr>
      </p:pic>
    </p:spTree>
    <p:extLst>
      <p:ext uri="{BB962C8B-B14F-4D97-AF65-F5344CB8AC3E}">
        <p14:creationId xmlns:p14="http://schemas.microsoft.com/office/powerpoint/2010/main" val="338676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5995-41B2-FFFA-0258-78B3B7CD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9183"/>
            <a:ext cx="10515600" cy="571046"/>
          </a:xfrm>
        </p:spPr>
        <p:txBody>
          <a:bodyPr>
            <a:normAutofit/>
          </a:bodyPr>
          <a:lstStyle/>
          <a:p>
            <a:r>
              <a:rPr lang="en-IN" sz="3200" b="1" dirty="0" err="1">
                <a:solidFill>
                  <a:srgbClr val="FF0000"/>
                </a:solidFill>
              </a:rPr>
              <a:t>SubQuery</a:t>
            </a:r>
            <a:r>
              <a:rPr lang="en-IN" sz="3200" dirty="0"/>
              <a:t> to Choose Laptop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862954-9033-137B-4800-B5C378C95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18" y="1611521"/>
            <a:ext cx="10863943" cy="5571995"/>
          </a:xfrm>
        </p:spPr>
      </p:pic>
    </p:spTree>
    <p:extLst>
      <p:ext uri="{BB962C8B-B14F-4D97-AF65-F5344CB8AC3E}">
        <p14:creationId xmlns:p14="http://schemas.microsoft.com/office/powerpoint/2010/main" val="155017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338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Case Study </vt:lpstr>
      <vt:lpstr>Create table, Insert values for Sign up new Account</vt:lpstr>
      <vt:lpstr>Sign in user Account using Select mobile no and Password</vt:lpstr>
      <vt:lpstr>Create table account_info   Create Simple View  address,Constraints,</vt:lpstr>
      <vt:lpstr>View Departments and Sorting Electronics Department </vt:lpstr>
      <vt:lpstr>Watch Electronic Departments with Products</vt:lpstr>
      <vt:lpstr>Sorting and Select Product Laptop</vt:lpstr>
      <vt:lpstr>List of Laptop and Choose one Whose rating is greater </vt:lpstr>
      <vt:lpstr>SubQuery to Choose Laptop</vt:lpstr>
      <vt:lpstr>Order Details</vt:lpstr>
      <vt:lpstr>Create a Complex View with Three Tables Joining to View Order Details</vt:lpstr>
      <vt:lpstr>Query for Payments Joins </vt:lpstr>
      <vt:lpstr>ER Diagram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Tejas Gire</dc:creator>
  <cp:lastModifiedBy>Tejas Gire</cp:lastModifiedBy>
  <cp:revision>26</cp:revision>
  <dcterms:created xsi:type="dcterms:W3CDTF">2022-05-01T06:49:29Z</dcterms:created>
  <dcterms:modified xsi:type="dcterms:W3CDTF">2022-09-08T07:46:10Z</dcterms:modified>
</cp:coreProperties>
</file>