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5" r:id="rId3"/>
  </p:sldMasterIdLst>
  <p:notesMasterIdLst>
    <p:notesMasterId r:id="rId18"/>
  </p:notesMasterIdLst>
  <p:sldIdLst>
    <p:sldId id="256" r:id="rId4"/>
    <p:sldId id="271" r:id="rId5"/>
    <p:sldId id="258" r:id="rId6"/>
    <p:sldId id="259" r:id="rId7"/>
    <p:sldId id="260" r:id="rId8"/>
    <p:sldId id="262" r:id="rId9"/>
    <p:sldId id="263" r:id="rId10"/>
    <p:sldId id="264" r:id="rId11"/>
    <p:sldId id="265" r:id="rId12"/>
    <p:sldId id="266" r:id="rId13"/>
    <p:sldId id="267" r:id="rId14"/>
    <p:sldId id="268" r:id="rId15"/>
    <p:sldId id="269" r:id="rId16"/>
    <p:sldId id="270" r:id="rId17"/>
  </p:sldIdLst>
  <p:sldSz cx="9144000" cy="6858000" type="screen4x3"/>
  <p:notesSz cx="6858000" cy="9144000"/>
  <p:defaultTextStyle>
    <a:defPPr>
      <a:defRPr lang="tr-TR"/>
    </a:defPPr>
    <a:lvl1pPr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Arial" panose="020B0604020202020204" pitchFamily="34" charset="0"/>
        <a:ea typeface="+mn-ea"/>
        <a:cs typeface="+mn-cs"/>
      </a:defRPr>
    </a:lvl5pPr>
    <a:lvl6pPr marL="2286000" algn="l" defTabSz="914400" rtl="0" eaLnBrk="1" latinLnBrk="0" hangingPunct="1">
      <a:defRPr sz="1400" kern="1200">
        <a:solidFill>
          <a:schemeClr val="tx1"/>
        </a:solidFill>
        <a:latin typeface="Arial" panose="020B0604020202020204" pitchFamily="34" charset="0"/>
        <a:ea typeface="+mn-ea"/>
        <a:cs typeface="+mn-cs"/>
      </a:defRPr>
    </a:lvl6pPr>
    <a:lvl7pPr marL="2743200" algn="l" defTabSz="914400" rtl="0" eaLnBrk="1" latinLnBrk="0" hangingPunct="1">
      <a:defRPr sz="1400" kern="1200">
        <a:solidFill>
          <a:schemeClr val="tx1"/>
        </a:solidFill>
        <a:latin typeface="Arial" panose="020B0604020202020204" pitchFamily="34" charset="0"/>
        <a:ea typeface="+mn-ea"/>
        <a:cs typeface="+mn-cs"/>
      </a:defRPr>
    </a:lvl7pPr>
    <a:lvl8pPr marL="3200400" algn="l" defTabSz="914400" rtl="0" eaLnBrk="1" latinLnBrk="0" hangingPunct="1">
      <a:defRPr sz="1400" kern="1200">
        <a:solidFill>
          <a:schemeClr val="tx1"/>
        </a:solidFill>
        <a:latin typeface="Arial" panose="020B0604020202020204" pitchFamily="34" charset="0"/>
        <a:ea typeface="+mn-ea"/>
        <a:cs typeface="+mn-cs"/>
      </a:defRPr>
    </a:lvl8pPr>
    <a:lvl9pPr marL="3657600" algn="l" defTabSz="914400" rtl="0" eaLnBrk="1" latinLnBrk="0" hangingPunct="1">
      <a:defRPr sz="14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98" autoAdjust="0"/>
  </p:normalViewPr>
  <p:slideViewPr>
    <p:cSldViewPr>
      <p:cViewPr varScale="1">
        <p:scale>
          <a:sx n="70" d="100"/>
          <a:sy n="70" d="100"/>
        </p:scale>
        <p:origin x="-136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smtClean="0"/>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smtClean="0"/>
            </a:lvl1pPr>
          </a:lstStyle>
          <a:p>
            <a:pPr>
              <a:defRPr/>
            </a:pPr>
            <a:fld id="{D8D47E35-7823-40CB-A8AE-08D68CF7B41C}" type="datetimeFigureOut">
              <a:rPr lang="tr-TR"/>
              <a:pPr>
                <a:defRPr/>
              </a:pPr>
              <a:t>05.10.2015</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tr-TR" noProof="0" smtClean="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smtClean="0"/>
            </a:lvl1pPr>
          </a:lstStyle>
          <a:p>
            <a:pPr>
              <a:defRPr/>
            </a:pPr>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smtClean="0"/>
            </a:lvl1pPr>
          </a:lstStyle>
          <a:p>
            <a:pPr>
              <a:defRPr/>
            </a:pPr>
            <a:fld id="{F1FDAF02-7687-49FA-9AAF-1A399F844034}" type="slidenum">
              <a:rPr lang="tr-TR"/>
              <a:pPr>
                <a:defRPr/>
              </a:pPr>
              <a:t>‹#›</a:t>
            </a:fld>
            <a:endParaRPr lang="tr-TR"/>
          </a:p>
        </p:txBody>
      </p:sp>
    </p:spTree>
    <p:extLst>
      <p:ext uri="{BB962C8B-B14F-4D97-AF65-F5344CB8AC3E}">
        <p14:creationId xmlns:p14="http://schemas.microsoft.com/office/powerpoint/2010/main" val="291574664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22532"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05E96D26-2E08-46F6-A241-34F21383C69A}" type="slidenum">
              <a:rPr lang="tr-TR" sz="1200"/>
              <a:pPr/>
              <a:t>1</a:t>
            </a:fld>
            <a:endParaRPr lang="tr-TR" sz="1200"/>
          </a:p>
        </p:txBody>
      </p:sp>
    </p:spTree>
    <p:extLst>
      <p:ext uri="{BB962C8B-B14F-4D97-AF65-F5344CB8AC3E}">
        <p14:creationId xmlns:p14="http://schemas.microsoft.com/office/powerpoint/2010/main" val="25672776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Date Placeholder 3"/>
          <p:cNvSpPr>
            <a:spLocks noGrp="1"/>
          </p:cNvSpPr>
          <p:nvPr>
            <p:ph type="dt" sz="half" idx="10"/>
          </p:nvPr>
        </p:nvSpPr>
        <p:spPr/>
        <p:txBody>
          <a:bodyPr/>
          <a:lstStyle>
            <a:lvl1pPr>
              <a:defRPr/>
            </a:lvl1pPr>
          </a:lstStyle>
          <a:p>
            <a:pPr>
              <a:defRPr/>
            </a:pPr>
            <a:fld id="{85FC1543-B65F-4076-9583-54C93D223490}" type="datetime1">
              <a:rPr lang="tr-TR"/>
              <a:pPr>
                <a:defRPr/>
              </a:pPr>
              <a:t>05.10.2015</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94B8A955-E206-4B95-94F0-0181FE314197}" type="slidenum">
              <a:rPr lang="tr-TR"/>
              <a:pPr>
                <a:defRPr/>
              </a:pPr>
              <a:t>‹#›</a:t>
            </a:fld>
            <a:endParaRPr lang="tr-TR"/>
          </a:p>
        </p:txBody>
      </p:sp>
    </p:spTree>
    <p:extLst>
      <p:ext uri="{BB962C8B-B14F-4D97-AF65-F5344CB8AC3E}">
        <p14:creationId xmlns:p14="http://schemas.microsoft.com/office/powerpoint/2010/main" val="1608753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Date Placeholder 3"/>
          <p:cNvSpPr>
            <a:spLocks noGrp="1"/>
          </p:cNvSpPr>
          <p:nvPr>
            <p:ph type="dt" sz="half" idx="10"/>
          </p:nvPr>
        </p:nvSpPr>
        <p:spPr/>
        <p:txBody>
          <a:bodyPr/>
          <a:lstStyle>
            <a:lvl1pPr>
              <a:defRPr/>
            </a:lvl1pPr>
          </a:lstStyle>
          <a:p>
            <a:pPr>
              <a:defRPr/>
            </a:pPr>
            <a:fld id="{9A251257-AFC3-41D7-A064-1B7BC3A98780}" type="datetime1">
              <a:rPr lang="tr-TR"/>
              <a:pPr>
                <a:defRPr/>
              </a:pPr>
              <a:t>05.10.2015</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78497D26-1F63-4794-89EB-F16C7C7A0FB2}" type="slidenum">
              <a:rPr lang="tr-TR"/>
              <a:pPr>
                <a:defRPr/>
              </a:pPr>
              <a:t>‹#›</a:t>
            </a:fld>
            <a:endParaRPr lang="tr-TR"/>
          </a:p>
        </p:txBody>
      </p:sp>
    </p:spTree>
    <p:extLst>
      <p:ext uri="{BB962C8B-B14F-4D97-AF65-F5344CB8AC3E}">
        <p14:creationId xmlns:p14="http://schemas.microsoft.com/office/powerpoint/2010/main" val="370211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Date Placeholder 3"/>
          <p:cNvSpPr>
            <a:spLocks noGrp="1"/>
          </p:cNvSpPr>
          <p:nvPr>
            <p:ph type="dt" sz="half" idx="10"/>
          </p:nvPr>
        </p:nvSpPr>
        <p:spPr/>
        <p:txBody>
          <a:bodyPr/>
          <a:lstStyle>
            <a:lvl1pPr>
              <a:defRPr/>
            </a:lvl1pPr>
          </a:lstStyle>
          <a:p>
            <a:pPr>
              <a:defRPr/>
            </a:pPr>
            <a:fld id="{CEBF2907-FBBB-43F1-8368-301B38F7506C}" type="datetime1">
              <a:rPr lang="tr-TR"/>
              <a:pPr>
                <a:defRPr/>
              </a:pPr>
              <a:t>05.10.2015</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E2377970-CB98-4F61-A6A8-F28C132E28FB}" type="slidenum">
              <a:rPr lang="tr-TR"/>
              <a:pPr>
                <a:defRPr/>
              </a:pPr>
              <a:t>‹#›</a:t>
            </a:fld>
            <a:endParaRPr lang="tr-TR"/>
          </a:p>
        </p:txBody>
      </p:sp>
    </p:spTree>
    <p:extLst>
      <p:ext uri="{BB962C8B-B14F-4D97-AF65-F5344CB8AC3E}">
        <p14:creationId xmlns:p14="http://schemas.microsoft.com/office/powerpoint/2010/main" val="2978278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Özel Düz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Date Placeholder 3"/>
          <p:cNvSpPr>
            <a:spLocks noGrp="1"/>
          </p:cNvSpPr>
          <p:nvPr>
            <p:ph type="dt" sz="half" idx="10"/>
          </p:nvPr>
        </p:nvSpPr>
        <p:spPr/>
        <p:txBody>
          <a:bodyPr/>
          <a:lstStyle>
            <a:lvl1pPr>
              <a:defRPr/>
            </a:lvl1pPr>
          </a:lstStyle>
          <a:p>
            <a:pPr>
              <a:defRPr/>
            </a:pPr>
            <a:fld id="{F8F974EE-E79A-4AC6-9EAC-7F5E12BA64C5}" type="datetime1">
              <a:rPr lang="tr-TR"/>
              <a:pPr>
                <a:defRPr/>
              </a:pPr>
              <a:t>05.10.2015</a:t>
            </a:fld>
            <a:endParaRPr lang="tr-TR"/>
          </a:p>
        </p:txBody>
      </p:sp>
      <p:sp>
        <p:nvSpPr>
          <p:cNvPr id="4" name="Footer Placeholder 4"/>
          <p:cNvSpPr>
            <a:spLocks noGrp="1"/>
          </p:cNvSpPr>
          <p:nvPr>
            <p:ph type="ftr" sz="quarter" idx="11"/>
          </p:nvPr>
        </p:nvSpPr>
        <p:spPr/>
        <p:txBody>
          <a:bodyPr/>
          <a:lstStyle>
            <a:lvl1pPr>
              <a:defRPr/>
            </a:lvl1pPr>
          </a:lstStyle>
          <a:p>
            <a:pPr>
              <a:defRPr/>
            </a:pPr>
            <a:endParaRPr lang="tr-TR"/>
          </a:p>
        </p:txBody>
      </p:sp>
      <p:sp>
        <p:nvSpPr>
          <p:cNvPr id="5" name="Slide Number Placeholder 5"/>
          <p:cNvSpPr>
            <a:spLocks noGrp="1"/>
          </p:cNvSpPr>
          <p:nvPr>
            <p:ph type="sldNum" sz="quarter" idx="12"/>
          </p:nvPr>
        </p:nvSpPr>
        <p:spPr/>
        <p:txBody>
          <a:bodyPr/>
          <a:lstStyle>
            <a:lvl1pPr>
              <a:defRPr/>
            </a:lvl1pPr>
          </a:lstStyle>
          <a:p>
            <a:pPr>
              <a:defRPr/>
            </a:pPr>
            <a:fld id="{2D4E53E9-362E-43A5-AAFA-BACD2A6A0ECC}" type="slidenum">
              <a:rPr lang="tr-TR"/>
              <a:pPr>
                <a:defRPr/>
              </a:pPr>
              <a:t>‹#›</a:t>
            </a:fld>
            <a:endParaRPr lang="tr-TR"/>
          </a:p>
        </p:txBody>
      </p:sp>
    </p:spTree>
    <p:extLst>
      <p:ext uri="{BB962C8B-B14F-4D97-AF65-F5344CB8AC3E}">
        <p14:creationId xmlns:p14="http://schemas.microsoft.com/office/powerpoint/2010/main" val="10329459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Date Placeholder 3"/>
          <p:cNvSpPr>
            <a:spLocks noGrp="1"/>
          </p:cNvSpPr>
          <p:nvPr>
            <p:ph type="dt" sz="half" idx="10"/>
          </p:nvPr>
        </p:nvSpPr>
        <p:spPr/>
        <p:txBody>
          <a:bodyPr/>
          <a:lstStyle>
            <a:lvl1pPr>
              <a:defRPr/>
            </a:lvl1pPr>
          </a:lstStyle>
          <a:p>
            <a:pPr>
              <a:defRPr/>
            </a:pPr>
            <a:fld id="{2D360676-CC10-4169-83A9-AF77428C203B}" type="datetime1">
              <a:rPr lang="tr-TR"/>
              <a:pPr>
                <a:defRPr/>
              </a:pPr>
              <a:t>05.10.2015</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B8A0FC1E-6CFC-4264-9768-ADEA26B5A33B}" type="slidenum">
              <a:rPr lang="tr-TR"/>
              <a:pPr>
                <a:defRPr/>
              </a:pPr>
              <a:t>‹#›</a:t>
            </a:fld>
            <a:endParaRPr lang="tr-TR"/>
          </a:p>
        </p:txBody>
      </p:sp>
    </p:spTree>
    <p:extLst>
      <p:ext uri="{BB962C8B-B14F-4D97-AF65-F5344CB8AC3E}">
        <p14:creationId xmlns:p14="http://schemas.microsoft.com/office/powerpoint/2010/main" val="28730894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Date Placeholder 3"/>
          <p:cNvSpPr>
            <a:spLocks noGrp="1"/>
          </p:cNvSpPr>
          <p:nvPr>
            <p:ph type="dt" sz="half" idx="10"/>
          </p:nvPr>
        </p:nvSpPr>
        <p:spPr/>
        <p:txBody>
          <a:bodyPr/>
          <a:lstStyle>
            <a:lvl1pPr>
              <a:defRPr/>
            </a:lvl1pPr>
          </a:lstStyle>
          <a:p>
            <a:pPr>
              <a:defRPr/>
            </a:pPr>
            <a:fld id="{C8F7270C-0DCB-45ED-9F9B-6AD4E7106463}" type="datetime1">
              <a:rPr lang="tr-TR"/>
              <a:pPr>
                <a:defRPr/>
              </a:pPr>
              <a:t>05.10.2015</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71BDCCB5-090E-442E-A72A-802850DD81B1}" type="slidenum">
              <a:rPr lang="tr-TR"/>
              <a:pPr>
                <a:defRPr/>
              </a:pPr>
              <a:t>‹#›</a:t>
            </a:fld>
            <a:endParaRPr lang="tr-TR"/>
          </a:p>
        </p:txBody>
      </p:sp>
    </p:spTree>
    <p:extLst>
      <p:ext uri="{BB962C8B-B14F-4D97-AF65-F5344CB8AC3E}">
        <p14:creationId xmlns:p14="http://schemas.microsoft.com/office/powerpoint/2010/main" val="3084232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lvl1pPr>
              <a:defRPr/>
            </a:lvl1pPr>
          </a:lstStyle>
          <a:p>
            <a:pPr>
              <a:defRPr/>
            </a:pPr>
            <a:fld id="{336A3E79-7A7E-402C-83C5-EA106BCC40D9}" type="datetime1">
              <a:rPr lang="tr-TR"/>
              <a:pPr>
                <a:defRPr/>
              </a:pPr>
              <a:t>05.10.2015</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40DF3141-7A23-47C8-8247-AF6D03DD5ACA}" type="slidenum">
              <a:rPr lang="tr-TR"/>
              <a:pPr>
                <a:defRPr/>
              </a:pPr>
              <a:t>‹#›</a:t>
            </a:fld>
            <a:endParaRPr lang="tr-TR"/>
          </a:p>
        </p:txBody>
      </p:sp>
    </p:spTree>
    <p:extLst>
      <p:ext uri="{BB962C8B-B14F-4D97-AF65-F5344CB8AC3E}">
        <p14:creationId xmlns:p14="http://schemas.microsoft.com/office/powerpoint/2010/main" val="30881790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Date Placeholder 3"/>
          <p:cNvSpPr>
            <a:spLocks noGrp="1"/>
          </p:cNvSpPr>
          <p:nvPr>
            <p:ph type="dt" sz="half" idx="10"/>
          </p:nvPr>
        </p:nvSpPr>
        <p:spPr/>
        <p:txBody>
          <a:bodyPr/>
          <a:lstStyle>
            <a:lvl1pPr>
              <a:defRPr/>
            </a:lvl1pPr>
          </a:lstStyle>
          <a:p>
            <a:pPr>
              <a:defRPr/>
            </a:pPr>
            <a:fld id="{A44217DA-42A3-47F1-A51B-A3057EFFC90C}"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30B2E22A-D84C-4182-AC45-7DDE453DB15F}" type="slidenum">
              <a:rPr lang="tr-TR"/>
              <a:pPr>
                <a:defRPr/>
              </a:pPr>
              <a:t>‹#›</a:t>
            </a:fld>
            <a:endParaRPr lang="tr-TR"/>
          </a:p>
        </p:txBody>
      </p:sp>
    </p:spTree>
    <p:extLst>
      <p:ext uri="{BB962C8B-B14F-4D97-AF65-F5344CB8AC3E}">
        <p14:creationId xmlns:p14="http://schemas.microsoft.com/office/powerpoint/2010/main" val="1153421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Date Placeholder 3"/>
          <p:cNvSpPr>
            <a:spLocks noGrp="1"/>
          </p:cNvSpPr>
          <p:nvPr>
            <p:ph type="dt" sz="half" idx="10"/>
          </p:nvPr>
        </p:nvSpPr>
        <p:spPr/>
        <p:txBody>
          <a:bodyPr/>
          <a:lstStyle>
            <a:lvl1pPr>
              <a:defRPr/>
            </a:lvl1pPr>
          </a:lstStyle>
          <a:p>
            <a:pPr>
              <a:defRPr/>
            </a:pPr>
            <a:fld id="{7096DD32-1F2E-48BE-9CAA-96293105AA56}" type="datetime1">
              <a:rPr lang="tr-TR"/>
              <a:pPr>
                <a:defRPr/>
              </a:pPr>
              <a:t>05.10.2015</a:t>
            </a:fld>
            <a:endParaRPr lang="tr-TR"/>
          </a:p>
        </p:txBody>
      </p:sp>
      <p:sp>
        <p:nvSpPr>
          <p:cNvPr id="8" name="Footer Placeholder 4"/>
          <p:cNvSpPr>
            <a:spLocks noGrp="1"/>
          </p:cNvSpPr>
          <p:nvPr>
            <p:ph type="ftr" sz="quarter" idx="11"/>
          </p:nvPr>
        </p:nvSpPr>
        <p:spPr/>
        <p:txBody>
          <a:bodyPr/>
          <a:lstStyle>
            <a:lvl1pPr>
              <a:defRPr/>
            </a:lvl1pPr>
          </a:lstStyle>
          <a:p>
            <a:pPr>
              <a:defRPr/>
            </a:pPr>
            <a:endParaRPr lang="tr-TR"/>
          </a:p>
        </p:txBody>
      </p:sp>
      <p:sp>
        <p:nvSpPr>
          <p:cNvPr id="9" name="Slide Number Placeholder 5"/>
          <p:cNvSpPr>
            <a:spLocks noGrp="1"/>
          </p:cNvSpPr>
          <p:nvPr>
            <p:ph type="sldNum" sz="quarter" idx="12"/>
          </p:nvPr>
        </p:nvSpPr>
        <p:spPr/>
        <p:txBody>
          <a:bodyPr/>
          <a:lstStyle>
            <a:lvl1pPr>
              <a:defRPr/>
            </a:lvl1pPr>
          </a:lstStyle>
          <a:p>
            <a:pPr>
              <a:defRPr/>
            </a:pPr>
            <a:fld id="{707F32E3-82E5-487B-8DAA-9147D38C131B}" type="slidenum">
              <a:rPr lang="tr-TR"/>
              <a:pPr>
                <a:defRPr/>
              </a:pPr>
              <a:t>‹#›</a:t>
            </a:fld>
            <a:endParaRPr lang="tr-TR"/>
          </a:p>
        </p:txBody>
      </p:sp>
    </p:spTree>
    <p:extLst>
      <p:ext uri="{BB962C8B-B14F-4D97-AF65-F5344CB8AC3E}">
        <p14:creationId xmlns:p14="http://schemas.microsoft.com/office/powerpoint/2010/main" val="21431388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Date Placeholder 3"/>
          <p:cNvSpPr>
            <a:spLocks noGrp="1"/>
          </p:cNvSpPr>
          <p:nvPr>
            <p:ph type="dt" sz="half" idx="10"/>
          </p:nvPr>
        </p:nvSpPr>
        <p:spPr/>
        <p:txBody>
          <a:bodyPr/>
          <a:lstStyle>
            <a:lvl1pPr>
              <a:defRPr/>
            </a:lvl1pPr>
          </a:lstStyle>
          <a:p>
            <a:pPr>
              <a:defRPr/>
            </a:pPr>
            <a:fld id="{F6051CB8-BA91-47EA-8119-8576D0337B71}" type="datetime1">
              <a:rPr lang="tr-TR"/>
              <a:pPr>
                <a:defRPr/>
              </a:pPr>
              <a:t>05.10.2015</a:t>
            </a:fld>
            <a:endParaRPr lang="tr-TR"/>
          </a:p>
        </p:txBody>
      </p:sp>
      <p:sp>
        <p:nvSpPr>
          <p:cNvPr id="4" name="Footer Placeholder 4"/>
          <p:cNvSpPr>
            <a:spLocks noGrp="1"/>
          </p:cNvSpPr>
          <p:nvPr>
            <p:ph type="ftr" sz="quarter" idx="11"/>
          </p:nvPr>
        </p:nvSpPr>
        <p:spPr/>
        <p:txBody>
          <a:bodyPr/>
          <a:lstStyle>
            <a:lvl1pPr>
              <a:defRPr/>
            </a:lvl1pPr>
          </a:lstStyle>
          <a:p>
            <a:pPr>
              <a:defRPr/>
            </a:pPr>
            <a:endParaRPr lang="tr-TR"/>
          </a:p>
        </p:txBody>
      </p:sp>
      <p:sp>
        <p:nvSpPr>
          <p:cNvPr id="5" name="Slide Number Placeholder 5"/>
          <p:cNvSpPr>
            <a:spLocks noGrp="1"/>
          </p:cNvSpPr>
          <p:nvPr>
            <p:ph type="sldNum" sz="quarter" idx="12"/>
          </p:nvPr>
        </p:nvSpPr>
        <p:spPr/>
        <p:txBody>
          <a:bodyPr/>
          <a:lstStyle>
            <a:lvl1pPr>
              <a:defRPr/>
            </a:lvl1pPr>
          </a:lstStyle>
          <a:p>
            <a:pPr>
              <a:defRPr/>
            </a:pPr>
            <a:fld id="{7EEC2DFB-3585-4469-8540-5A49330863D9}" type="slidenum">
              <a:rPr lang="tr-TR"/>
              <a:pPr>
                <a:defRPr/>
              </a:pPr>
              <a:t>‹#›</a:t>
            </a:fld>
            <a:endParaRPr lang="tr-TR"/>
          </a:p>
        </p:txBody>
      </p:sp>
    </p:spTree>
    <p:extLst>
      <p:ext uri="{BB962C8B-B14F-4D97-AF65-F5344CB8AC3E}">
        <p14:creationId xmlns:p14="http://schemas.microsoft.com/office/powerpoint/2010/main" val="41705299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66A216A-AB6A-4C7C-985A-C67A80226586}" type="datetime1">
              <a:rPr lang="tr-TR"/>
              <a:pPr>
                <a:defRPr/>
              </a:pPr>
              <a:t>05.10.2015</a:t>
            </a:fld>
            <a:endParaRPr lang="tr-TR"/>
          </a:p>
        </p:txBody>
      </p:sp>
      <p:sp>
        <p:nvSpPr>
          <p:cNvPr id="3" name="Footer Placeholder 4"/>
          <p:cNvSpPr>
            <a:spLocks noGrp="1"/>
          </p:cNvSpPr>
          <p:nvPr>
            <p:ph type="ftr" sz="quarter" idx="11"/>
          </p:nvPr>
        </p:nvSpPr>
        <p:spPr/>
        <p:txBody>
          <a:bodyPr/>
          <a:lstStyle>
            <a:lvl1pPr>
              <a:defRPr/>
            </a:lvl1pPr>
          </a:lstStyle>
          <a:p>
            <a:pPr>
              <a:defRPr/>
            </a:pPr>
            <a:endParaRPr lang="tr-TR"/>
          </a:p>
        </p:txBody>
      </p:sp>
      <p:sp>
        <p:nvSpPr>
          <p:cNvPr id="4" name="Slide Number Placeholder 5"/>
          <p:cNvSpPr>
            <a:spLocks noGrp="1"/>
          </p:cNvSpPr>
          <p:nvPr>
            <p:ph type="sldNum" sz="quarter" idx="12"/>
          </p:nvPr>
        </p:nvSpPr>
        <p:spPr/>
        <p:txBody>
          <a:bodyPr/>
          <a:lstStyle>
            <a:lvl1pPr>
              <a:defRPr/>
            </a:lvl1pPr>
          </a:lstStyle>
          <a:p>
            <a:pPr>
              <a:defRPr/>
            </a:pPr>
            <a:fld id="{84012100-C553-4063-A9F6-5320B2379504}" type="slidenum">
              <a:rPr lang="tr-TR"/>
              <a:pPr>
                <a:defRPr/>
              </a:pPr>
              <a:t>‹#›</a:t>
            </a:fld>
            <a:endParaRPr lang="tr-TR"/>
          </a:p>
        </p:txBody>
      </p:sp>
    </p:spTree>
    <p:extLst>
      <p:ext uri="{BB962C8B-B14F-4D97-AF65-F5344CB8AC3E}">
        <p14:creationId xmlns:p14="http://schemas.microsoft.com/office/powerpoint/2010/main" val="14731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Content Placeholder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Date Placeholder 3"/>
          <p:cNvSpPr>
            <a:spLocks noGrp="1"/>
          </p:cNvSpPr>
          <p:nvPr>
            <p:ph type="dt" sz="half" idx="10"/>
          </p:nvPr>
        </p:nvSpPr>
        <p:spPr/>
        <p:txBody>
          <a:bodyPr/>
          <a:lstStyle>
            <a:lvl1pPr>
              <a:defRPr/>
            </a:lvl1pPr>
          </a:lstStyle>
          <a:p>
            <a:pPr>
              <a:defRPr/>
            </a:pPr>
            <a:fld id="{C6B424B3-560D-4C07-A3C5-2DA8B3C8F39F}" type="datetime1">
              <a:rPr lang="tr-TR"/>
              <a:pPr>
                <a:defRPr/>
              </a:pPr>
              <a:t>05.10.2015</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56612BCC-E280-4237-BCDA-B27CD7399E23}" type="slidenum">
              <a:rPr lang="tr-TR"/>
              <a:pPr>
                <a:defRPr/>
              </a:pPr>
              <a:t>‹#›</a:t>
            </a:fld>
            <a:endParaRPr lang="tr-TR"/>
          </a:p>
        </p:txBody>
      </p:sp>
    </p:spTree>
    <p:extLst>
      <p:ext uri="{BB962C8B-B14F-4D97-AF65-F5344CB8AC3E}">
        <p14:creationId xmlns:p14="http://schemas.microsoft.com/office/powerpoint/2010/main" val="37746996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3"/>
          <p:cNvSpPr>
            <a:spLocks noGrp="1"/>
          </p:cNvSpPr>
          <p:nvPr>
            <p:ph type="dt" sz="half" idx="10"/>
          </p:nvPr>
        </p:nvSpPr>
        <p:spPr/>
        <p:txBody>
          <a:bodyPr/>
          <a:lstStyle>
            <a:lvl1pPr>
              <a:defRPr/>
            </a:lvl1pPr>
          </a:lstStyle>
          <a:p>
            <a:pPr>
              <a:defRPr/>
            </a:pPr>
            <a:fld id="{5164840D-57E5-48F8-AE56-1731E182F694}"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B2A3A99F-4F49-45C4-8803-1962980208EF}" type="slidenum">
              <a:rPr lang="tr-TR"/>
              <a:pPr>
                <a:defRPr/>
              </a:pPr>
              <a:t>‹#›</a:t>
            </a:fld>
            <a:endParaRPr lang="tr-TR"/>
          </a:p>
        </p:txBody>
      </p:sp>
    </p:spTree>
    <p:extLst>
      <p:ext uri="{BB962C8B-B14F-4D97-AF65-F5344CB8AC3E}">
        <p14:creationId xmlns:p14="http://schemas.microsoft.com/office/powerpoint/2010/main" val="26224574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3"/>
          <p:cNvSpPr>
            <a:spLocks noGrp="1"/>
          </p:cNvSpPr>
          <p:nvPr>
            <p:ph type="dt" sz="half" idx="10"/>
          </p:nvPr>
        </p:nvSpPr>
        <p:spPr/>
        <p:txBody>
          <a:bodyPr/>
          <a:lstStyle>
            <a:lvl1pPr>
              <a:defRPr/>
            </a:lvl1pPr>
          </a:lstStyle>
          <a:p>
            <a:pPr>
              <a:defRPr/>
            </a:pPr>
            <a:fld id="{804F5797-EA58-4AEA-A06E-794B2EFAD7C3}"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9DA66EE2-EBD7-442E-8430-878BE27BB3D3}" type="slidenum">
              <a:rPr lang="tr-TR"/>
              <a:pPr>
                <a:defRPr/>
              </a:pPr>
              <a:t>‹#›</a:t>
            </a:fld>
            <a:endParaRPr lang="tr-TR"/>
          </a:p>
        </p:txBody>
      </p:sp>
    </p:spTree>
    <p:extLst>
      <p:ext uri="{BB962C8B-B14F-4D97-AF65-F5344CB8AC3E}">
        <p14:creationId xmlns:p14="http://schemas.microsoft.com/office/powerpoint/2010/main" val="951905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Date Placeholder 3"/>
          <p:cNvSpPr>
            <a:spLocks noGrp="1"/>
          </p:cNvSpPr>
          <p:nvPr>
            <p:ph type="dt" sz="half" idx="10"/>
          </p:nvPr>
        </p:nvSpPr>
        <p:spPr/>
        <p:txBody>
          <a:bodyPr/>
          <a:lstStyle>
            <a:lvl1pPr>
              <a:defRPr/>
            </a:lvl1pPr>
          </a:lstStyle>
          <a:p>
            <a:pPr>
              <a:defRPr/>
            </a:pPr>
            <a:fld id="{0401674F-3F2F-4A48-8424-2B7F800076DF}" type="datetime1">
              <a:rPr lang="tr-TR"/>
              <a:pPr>
                <a:defRPr/>
              </a:pPr>
              <a:t>05.10.2015</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D5FEC2AA-BDF1-49C2-A371-52BF10EF61C2}" type="slidenum">
              <a:rPr lang="tr-TR"/>
              <a:pPr>
                <a:defRPr/>
              </a:pPr>
              <a:t>‹#›</a:t>
            </a:fld>
            <a:endParaRPr lang="tr-TR"/>
          </a:p>
        </p:txBody>
      </p:sp>
    </p:spTree>
    <p:extLst>
      <p:ext uri="{BB962C8B-B14F-4D97-AF65-F5344CB8AC3E}">
        <p14:creationId xmlns:p14="http://schemas.microsoft.com/office/powerpoint/2010/main" val="31150797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Date Placeholder 3"/>
          <p:cNvSpPr>
            <a:spLocks noGrp="1"/>
          </p:cNvSpPr>
          <p:nvPr>
            <p:ph type="dt" sz="half" idx="10"/>
          </p:nvPr>
        </p:nvSpPr>
        <p:spPr/>
        <p:txBody>
          <a:bodyPr/>
          <a:lstStyle>
            <a:lvl1pPr>
              <a:defRPr/>
            </a:lvl1pPr>
          </a:lstStyle>
          <a:p>
            <a:pPr>
              <a:defRPr/>
            </a:pPr>
            <a:fld id="{FEDA4A3B-C55C-488D-B5CB-010216772A62}" type="datetime1">
              <a:rPr lang="tr-TR"/>
              <a:pPr>
                <a:defRPr/>
              </a:pPr>
              <a:t>05.10.2015</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69265563-CF4E-4392-AACB-275F4D76288C}" type="slidenum">
              <a:rPr lang="tr-TR"/>
              <a:pPr>
                <a:defRPr/>
              </a:pPr>
              <a:t>‹#›</a:t>
            </a:fld>
            <a:endParaRPr lang="tr-TR"/>
          </a:p>
        </p:txBody>
      </p:sp>
    </p:spTree>
    <p:extLst>
      <p:ext uri="{BB962C8B-B14F-4D97-AF65-F5344CB8AC3E}">
        <p14:creationId xmlns:p14="http://schemas.microsoft.com/office/powerpoint/2010/main" val="20385007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4" name="Freeform 8"/>
          <p:cNvSpPr>
            <a:spLocks/>
          </p:cNvSpPr>
          <p:nvPr/>
        </p:nvSpPr>
        <p:spPr bwMode="auto">
          <a:xfrm>
            <a:off x="-31750" y="4321175"/>
            <a:ext cx="1395413" cy="781050"/>
          </a:xfrm>
          <a:custGeom>
            <a:avLst/>
            <a:gdLst>
              <a:gd name="T0" fmla="*/ 1006217 w 8042"/>
              <a:gd name="T1" fmla="*/ 781050 h 10000"/>
              <a:gd name="T2" fmla="*/ 1034327 w 8042"/>
              <a:gd name="T3" fmla="*/ 771677 h 10000"/>
              <a:gd name="T4" fmla="*/ 1039012 w 8042"/>
              <a:gd name="T5" fmla="*/ 766991 h 10000"/>
              <a:gd name="T6" fmla="*/ 1395413 w 8042"/>
              <a:gd name="T7" fmla="*/ 410832 h 10000"/>
              <a:gd name="T8" fmla="*/ 1395413 w 8042"/>
              <a:gd name="T9" fmla="*/ 368734 h 10000"/>
              <a:gd name="T10" fmla="*/ 1039012 w 8042"/>
              <a:gd name="T11" fmla="*/ 17261 h 10000"/>
              <a:gd name="T12" fmla="*/ 1034327 w 8042"/>
              <a:gd name="T13" fmla="*/ 12497 h 10000"/>
              <a:gd name="T14" fmla="*/ 1006217 w 8042"/>
              <a:gd name="T15" fmla="*/ 3202 h 10000"/>
              <a:gd name="T16" fmla="*/ 3123 w 8042"/>
              <a:gd name="T17" fmla="*/ 0 h 10000"/>
              <a:gd name="T18" fmla="*/ 0 w 8042"/>
              <a:gd name="T19" fmla="*/ 780347 h 10000"/>
              <a:gd name="T20" fmla="*/ 1006217 w 8042"/>
              <a:gd name="T21" fmla="*/ 781050 h 100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1942416" y="4777380"/>
            <a:ext cx="6600451" cy="1126283"/>
          </a:xfrm>
        </p:spPr>
        <p:txBody>
          <a:bodyPr/>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5" name="Date Placeholder 3"/>
          <p:cNvSpPr>
            <a:spLocks noGrp="1"/>
          </p:cNvSpPr>
          <p:nvPr>
            <p:ph type="dt" sz="half" idx="10"/>
          </p:nvPr>
        </p:nvSpPr>
        <p:spPr/>
        <p:txBody>
          <a:bodyPr/>
          <a:lstStyle>
            <a:lvl1pPr>
              <a:defRPr smtClean="0"/>
            </a:lvl1pPr>
          </a:lstStyle>
          <a:p>
            <a:pPr>
              <a:defRPr/>
            </a:pPr>
            <a:fld id="{3ACBA47E-6863-4859-9317-5902D1B78B1B}"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a:xfrm>
            <a:off x="423863" y="4529138"/>
            <a:ext cx="584200" cy="365125"/>
          </a:xfrm>
        </p:spPr>
        <p:txBody>
          <a:bodyPr/>
          <a:lstStyle>
            <a:lvl1pPr>
              <a:defRPr/>
            </a:lvl1pPr>
          </a:lstStyle>
          <a:p>
            <a:pPr>
              <a:defRPr/>
            </a:pPr>
            <a:fld id="{50FF7074-3C03-420C-84DF-3D25A069F4DD}" type="slidenum">
              <a:rPr lang="tr-TR"/>
              <a:pPr>
                <a:defRPr/>
              </a:pPr>
              <a:t>‹#›</a:t>
            </a:fld>
            <a:endParaRPr lang="tr-TR"/>
          </a:p>
        </p:txBody>
      </p:sp>
    </p:spTree>
    <p:extLst>
      <p:ext uri="{BB962C8B-B14F-4D97-AF65-F5344CB8AC3E}">
        <p14:creationId xmlns:p14="http://schemas.microsoft.com/office/powerpoint/2010/main" val="37020021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2" name="Title 1"/>
          <p:cNvSpPr>
            <a:spLocks noGrp="1"/>
          </p:cNvSpPr>
          <p:nvPr>
            <p:ph type="title"/>
          </p:nvPr>
        </p:nvSpPr>
        <p:spPr>
          <a:xfrm>
            <a:off x="1945201" y="624110"/>
            <a:ext cx="6589199"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3"/>
          <p:cNvSpPr>
            <a:spLocks noGrp="1"/>
          </p:cNvSpPr>
          <p:nvPr>
            <p:ph type="dt" sz="half" idx="10"/>
          </p:nvPr>
        </p:nvSpPr>
        <p:spPr/>
        <p:txBody>
          <a:bodyPr/>
          <a:lstStyle>
            <a:lvl1pPr>
              <a:defRPr smtClean="0"/>
            </a:lvl1pPr>
          </a:lstStyle>
          <a:p>
            <a:pPr>
              <a:defRPr/>
            </a:pPr>
            <a:fld id="{9BEFAE3A-F879-4B32-997A-40CBEB5946E2}"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EF7BA5CF-5AC6-430E-8DF4-F4053CDAE012}" type="slidenum">
              <a:rPr lang="tr-TR"/>
              <a:pPr>
                <a:defRPr/>
              </a:pPr>
              <a:t>‹#›</a:t>
            </a:fld>
            <a:endParaRPr lang="tr-TR"/>
          </a:p>
        </p:txBody>
      </p:sp>
    </p:spTree>
    <p:extLst>
      <p:ext uri="{BB962C8B-B14F-4D97-AF65-F5344CB8AC3E}">
        <p14:creationId xmlns:p14="http://schemas.microsoft.com/office/powerpoint/2010/main" val="22449837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942415" y="3581400"/>
            <a:ext cx="6591985" cy="860400"/>
          </a:xfrm>
        </p:spPr>
        <p:txBody>
          <a:bodyPr/>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5" name="Date Placeholder 3"/>
          <p:cNvSpPr>
            <a:spLocks noGrp="1"/>
          </p:cNvSpPr>
          <p:nvPr>
            <p:ph type="dt" sz="half" idx="10"/>
          </p:nvPr>
        </p:nvSpPr>
        <p:spPr/>
        <p:txBody>
          <a:bodyPr/>
          <a:lstStyle>
            <a:lvl1pPr>
              <a:defRPr smtClean="0"/>
            </a:lvl1pPr>
          </a:lstStyle>
          <a:p>
            <a:pPr>
              <a:defRPr/>
            </a:pPr>
            <a:fld id="{AD89B965-0A2C-4D88-8F90-947115B568B4}"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B735156E-3D07-47D3-9255-E6C1B1EBE22F}" type="slidenum">
              <a:rPr lang="tr-TR"/>
              <a:pPr>
                <a:defRPr/>
              </a:pPr>
              <a:t>‹#›</a:t>
            </a:fld>
            <a:endParaRPr lang="tr-TR"/>
          </a:p>
        </p:txBody>
      </p:sp>
    </p:spTree>
    <p:extLst>
      <p:ext uri="{BB962C8B-B14F-4D97-AF65-F5344CB8AC3E}">
        <p14:creationId xmlns:p14="http://schemas.microsoft.com/office/powerpoint/2010/main" val="33795863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6" name="Date Placeholder 4"/>
          <p:cNvSpPr>
            <a:spLocks noGrp="1"/>
          </p:cNvSpPr>
          <p:nvPr>
            <p:ph type="dt" sz="half" idx="10"/>
          </p:nvPr>
        </p:nvSpPr>
        <p:spPr/>
        <p:txBody>
          <a:bodyPr/>
          <a:lstStyle>
            <a:lvl1pPr>
              <a:defRPr smtClean="0"/>
            </a:lvl1pPr>
          </a:lstStyle>
          <a:p>
            <a:pPr>
              <a:defRPr/>
            </a:pPr>
            <a:fld id="{F9F934A7-1B77-42F4-B4E0-E5C7CC60589C}" type="datetime1">
              <a:rPr lang="tr-TR"/>
              <a:pPr>
                <a:defRPr/>
              </a:pPr>
              <a:t>05.10.2015</a:t>
            </a:fld>
            <a:endParaRPr lang="tr-TR"/>
          </a:p>
        </p:txBody>
      </p:sp>
      <p:sp>
        <p:nvSpPr>
          <p:cNvPr id="7" name="Footer Placeholder 5"/>
          <p:cNvSpPr>
            <a:spLocks noGrp="1"/>
          </p:cNvSpPr>
          <p:nvPr>
            <p:ph type="ftr" sz="quarter" idx="11"/>
          </p:nvPr>
        </p:nvSpPr>
        <p:spPr/>
        <p:txBody>
          <a:bodyPr/>
          <a:lstStyle>
            <a:lvl1pPr>
              <a:defRPr/>
            </a:lvl1pPr>
          </a:lstStyle>
          <a:p>
            <a:pPr>
              <a:defRPr/>
            </a:pPr>
            <a:endParaRPr lang="tr-TR"/>
          </a:p>
        </p:txBody>
      </p:sp>
      <p:sp>
        <p:nvSpPr>
          <p:cNvPr id="9" name="Slide Number Placeholder 5"/>
          <p:cNvSpPr>
            <a:spLocks noGrp="1"/>
          </p:cNvSpPr>
          <p:nvPr>
            <p:ph type="sldNum" sz="quarter" idx="12"/>
          </p:nvPr>
        </p:nvSpPr>
        <p:spPr/>
        <p:txBody>
          <a:bodyPr/>
          <a:lstStyle>
            <a:lvl1pPr>
              <a:defRPr/>
            </a:lvl1pPr>
          </a:lstStyle>
          <a:p>
            <a:pPr>
              <a:defRPr/>
            </a:pPr>
            <a:fld id="{D0866166-6DD3-442F-92CD-8DCE87A0BD7C}" type="slidenum">
              <a:rPr lang="tr-TR"/>
              <a:pPr>
                <a:defRPr/>
              </a:pPr>
              <a:t>‹#›</a:t>
            </a:fld>
            <a:endParaRPr lang="tr-TR"/>
          </a:p>
        </p:txBody>
      </p:sp>
    </p:spTree>
    <p:extLst>
      <p:ext uri="{BB962C8B-B14F-4D97-AF65-F5344CB8AC3E}">
        <p14:creationId xmlns:p14="http://schemas.microsoft.com/office/powerpoint/2010/main" val="41876406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7"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8" name="Date Placeholder 6"/>
          <p:cNvSpPr>
            <a:spLocks noGrp="1"/>
          </p:cNvSpPr>
          <p:nvPr>
            <p:ph type="dt" sz="half" idx="10"/>
          </p:nvPr>
        </p:nvSpPr>
        <p:spPr/>
        <p:txBody>
          <a:bodyPr/>
          <a:lstStyle>
            <a:lvl1pPr>
              <a:defRPr smtClean="0"/>
            </a:lvl1pPr>
          </a:lstStyle>
          <a:p>
            <a:pPr>
              <a:defRPr/>
            </a:pPr>
            <a:fld id="{8B503090-CE0D-4205-B8C2-183F63C8C275}" type="datetime1">
              <a:rPr lang="tr-TR"/>
              <a:pPr>
                <a:defRPr/>
              </a:pPr>
              <a:t>05.10.2015</a:t>
            </a:fld>
            <a:endParaRPr lang="tr-TR"/>
          </a:p>
        </p:txBody>
      </p:sp>
      <p:sp>
        <p:nvSpPr>
          <p:cNvPr id="9" name="Footer Placeholder 7"/>
          <p:cNvSpPr>
            <a:spLocks noGrp="1"/>
          </p:cNvSpPr>
          <p:nvPr>
            <p:ph type="ftr" sz="quarter" idx="11"/>
          </p:nvPr>
        </p:nvSpPr>
        <p:spPr/>
        <p:txBody>
          <a:bodyPr/>
          <a:lstStyle>
            <a:lvl1pPr>
              <a:defRPr/>
            </a:lvl1pPr>
          </a:lstStyle>
          <a:p>
            <a:pPr>
              <a:defRPr/>
            </a:pPr>
            <a:endParaRPr lang="tr-TR"/>
          </a:p>
        </p:txBody>
      </p:sp>
      <p:sp>
        <p:nvSpPr>
          <p:cNvPr id="11" name="Slide Number Placeholder 5"/>
          <p:cNvSpPr>
            <a:spLocks noGrp="1"/>
          </p:cNvSpPr>
          <p:nvPr>
            <p:ph type="sldNum" sz="quarter" idx="12"/>
          </p:nvPr>
        </p:nvSpPr>
        <p:spPr/>
        <p:txBody>
          <a:bodyPr/>
          <a:lstStyle>
            <a:lvl1pPr>
              <a:defRPr/>
            </a:lvl1pPr>
          </a:lstStyle>
          <a:p>
            <a:pPr>
              <a:defRPr/>
            </a:pPr>
            <a:fld id="{DE459405-C26F-47AF-B0DA-3B82CB917870}" type="slidenum">
              <a:rPr lang="tr-TR"/>
              <a:pPr>
                <a:defRPr/>
              </a:pPr>
              <a:t>‹#›</a:t>
            </a:fld>
            <a:endParaRPr lang="tr-TR"/>
          </a:p>
        </p:txBody>
      </p:sp>
    </p:spTree>
    <p:extLst>
      <p:ext uri="{BB962C8B-B14F-4D97-AF65-F5344CB8AC3E}">
        <p14:creationId xmlns:p14="http://schemas.microsoft.com/office/powerpoint/2010/main" val="35182828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3"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2" name="Title 1"/>
          <p:cNvSpPr>
            <a:spLocks noGrp="1"/>
          </p:cNvSpPr>
          <p:nvPr>
            <p:ph type="title"/>
          </p:nvPr>
        </p:nvSpPr>
        <p:spPr>
          <a:xfrm>
            <a:off x="1945200" y="624110"/>
            <a:ext cx="6589200" cy="1280890"/>
          </a:xfrm>
        </p:spPr>
        <p:txBody>
          <a:bodyPr/>
          <a:lstStyle/>
          <a:p>
            <a:r>
              <a:rPr lang="tr-TR" smtClean="0"/>
              <a:t>Asıl başlık stili için tıklatın</a:t>
            </a:r>
            <a:endParaRPr lang="en-US" dirty="0"/>
          </a:p>
        </p:txBody>
      </p:sp>
      <p:sp>
        <p:nvSpPr>
          <p:cNvPr id="4" name="Date Placeholder 2"/>
          <p:cNvSpPr>
            <a:spLocks noGrp="1"/>
          </p:cNvSpPr>
          <p:nvPr>
            <p:ph type="dt" sz="half" idx="10"/>
          </p:nvPr>
        </p:nvSpPr>
        <p:spPr/>
        <p:txBody>
          <a:bodyPr/>
          <a:lstStyle>
            <a:lvl1pPr>
              <a:defRPr smtClean="0"/>
            </a:lvl1pPr>
          </a:lstStyle>
          <a:p>
            <a:pPr>
              <a:defRPr/>
            </a:pPr>
            <a:fld id="{04A6A3C4-5570-4C2A-A771-16ED6BDAA3FD}" type="datetime1">
              <a:rPr lang="tr-TR"/>
              <a:pPr>
                <a:defRPr/>
              </a:pPr>
              <a:t>05.10.2015</a:t>
            </a:fld>
            <a:endParaRPr lang="tr-TR"/>
          </a:p>
        </p:txBody>
      </p:sp>
      <p:sp>
        <p:nvSpPr>
          <p:cNvPr id="5" name="Footer Placeholder 3"/>
          <p:cNvSpPr>
            <a:spLocks noGrp="1"/>
          </p:cNvSpPr>
          <p:nvPr>
            <p:ph type="ftr" sz="quarter" idx="11"/>
          </p:nvPr>
        </p:nvSpPr>
        <p:spPr/>
        <p:txBody>
          <a:bodyPr/>
          <a:lstStyle>
            <a:lvl1pPr>
              <a:defRPr/>
            </a:lvl1pPr>
          </a:lstStyle>
          <a:p>
            <a:pPr>
              <a:defRPr/>
            </a:pPr>
            <a:endParaRPr lang="tr-TR"/>
          </a:p>
        </p:txBody>
      </p:sp>
      <p:sp>
        <p:nvSpPr>
          <p:cNvPr id="6" name="Slide Number Placeholder 4"/>
          <p:cNvSpPr>
            <a:spLocks noGrp="1"/>
          </p:cNvSpPr>
          <p:nvPr>
            <p:ph type="sldNum" sz="quarter" idx="12"/>
          </p:nvPr>
        </p:nvSpPr>
        <p:spPr/>
        <p:txBody>
          <a:bodyPr/>
          <a:lstStyle>
            <a:lvl1pPr>
              <a:defRPr/>
            </a:lvl1pPr>
          </a:lstStyle>
          <a:p>
            <a:pPr>
              <a:defRPr/>
            </a:pPr>
            <a:fld id="{823D4159-C224-4426-9661-DF6214BB443B}" type="slidenum">
              <a:rPr lang="tr-TR"/>
              <a:pPr>
                <a:defRPr/>
              </a:pPr>
              <a:t>‹#›</a:t>
            </a:fld>
            <a:endParaRPr lang="tr-TR"/>
          </a:p>
        </p:txBody>
      </p:sp>
    </p:spTree>
    <p:extLst>
      <p:ext uri="{BB962C8B-B14F-4D97-AF65-F5344CB8AC3E}">
        <p14:creationId xmlns:p14="http://schemas.microsoft.com/office/powerpoint/2010/main" val="4191993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Date Placeholder 3"/>
          <p:cNvSpPr>
            <a:spLocks noGrp="1"/>
          </p:cNvSpPr>
          <p:nvPr>
            <p:ph type="dt" sz="half" idx="10"/>
          </p:nvPr>
        </p:nvSpPr>
        <p:spPr/>
        <p:txBody>
          <a:bodyPr/>
          <a:lstStyle>
            <a:lvl1pPr>
              <a:defRPr/>
            </a:lvl1pPr>
          </a:lstStyle>
          <a:p>
            <a:pPr>
              <a:defRPr/>
            </a:pPr>
            <a:fld id="{89A845BE-1190-447D-B0D7-71E4EC186D36}" type="datetime1">
              <a:rPr lang="tr-TR"/>
              <a:pPr>
                <a:defRPr/>
              </a:pPr>
              <a:t>05.10.2015</a:t>
            </a:fld>
            <a:endParaRPr lang="tr-TR"/>
          </a:p>
        </p:txBody>
      </p:sp>
      <p:sp>
        <p:nvSpPr>
          <p:cNvPr id="5" name="Footer Placeholder 4"/>
          <p:cNvSpPr>
            <a:spLocks noGrp="1"/>
          </p:cNvSpPr>
          <p:nvPr>
            <p:ph type="ftr" sz="quarter" idx="11"/>
          </p:nvPr>
        </p:nvSpPr>
        <p:spPr/>
        <p:txBody>
          <a:bodyPr/>
          <a:lstStyle>
            <a:lvl1pPr>
              <a:defRPr/>
            </a:lvl1pPr>
          </a:lstStyle>
          <a:p>
            <a:pPr>
              <a:defRPr/>
            </a:pPr>
            <a:endParaRPr lang="tr-TR"/>
          </a:p>
        </p:txBody>
      </p:sp>
      <p:sp>
        <p:nvSpPr>
          <p:cNvPr id="6" name="Slide Number Placeholder 5"/>
          <p:cNvSpPr>
            <a:spLocks noGrp="1"/>
          </p:cNvSpPr>
          <p:nvPr>
            <p:ph type="sldNum" sz="quarter" idx="12"/>
          </p:nvPr>
        </p:nvSpPr>
        <p:spPr/>
        <p:txBody>
          <a:bodyPr/>
          <a:lstStyle>
            <a:lvl1pPr>
              <a:defRPr/>
            </a:lvl1pPr>
          </a:lstStyle>
          <a:p>
            <a:pPr>
              <a:defRPr/>
            </a:pPr>
            <a:fld id="{26608F8B-C9C9-452B-BF84-AAAE45004827}" type="slidenum">
              <a:rPr lang="tr-TR"/>
              <a:pPr>
                <a:defRPr/>
              </a:pPr>
              <a:t>‹#›</a:t>
            </a:fld>
            <a:endParaRPr lang="tr-TR"/>
          </a:p>
        </p:txBody>
      </p:sp>
    </p:spTree>
    <p:extLst>
      <p:ext uri="{BB962C8B-B14F-4D97-AF65-F5344CB8AC3E}">
        <p14:creationId xmlns:p14="http://schemas.microsoft.com/office/powerpoint/2010/main" val="15521648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 name="Date Placeholder 1"/>
          <p:cNvSpPr>
            <a:spLocks noGrp="1"/>
          </p:cNvSpPr>
          <p:nvPr>
            <p:ph type="dt" sz="half" idx="10"/>
          </p:nvPr>
        </p:nvSpPr>
        <p:spPr/>
        <p:txBody>
          <a:bodyPr/>
          <a:lstStyle>
            <a:lvl1pPr>
              <a:defRPr smtClean="0"/>
            </a:lvl1pPr>
          </a:lstStyle>
          <a:p>
            <a:pPr>
              <a:defRPr/>
            </a:pPr>
            <a:fld id="{373B6A20-71AC-49D1-BFB2-8A34CEF920DA}" type="datetime1">
              <a:rPr lang="tr-TR"/>
              <a:pPr>
                <a:defRPr/>
              </a:pPr>
              <a:t>05.10.2015</a:t>
            </a:fld>
            <a:endParaRPr lang="tr-TR"/>
          </a:p>
        </p:txBody>
      </p:sp>
      <p:sp>
        <p:nvSpPr>
          <p:cNvPr id="4" name="Footer Placeholder 2"/>
          <p:cNvSpPr>
            <a:spLocks noGrp="1"/>
          </p:cNvSpPr>
          <p:nvPr>
            <p:ph type="ftr" sz="quarter" idx="11"/>
          </p:nvPr>
        </p:nvSpPr>
        <p:spPr/>
        <p:txBody>
          <a:bodyPr/>
          <a:lstStyle>
            <a:lvl1pPr>
              <a:defRPr/>
            </a:lvl1pPr>
          </a:lstStyle>
          <a:p>
            <a:pPr>
              <a:defRPr/>
            </a:pPr>
            <a:endParaRPr lang="tr-TR"/>
          </a:p>
        </p:txBody>
      </p:sp>
      <p:sp>
        <p:nvSpPr>
          <p:cNvPr id="5" name="Slide Number Placeholder 3"/>
          <p:cNvSpPr>
            <a:spLocks noGrp="1"/>
          </p:cNvSpPr>
          <p:nvPr>
            <p:ph type="sldNum" sz="quarter" idx="12"/>
          </p:nvPr>
        </p:nvSpPr>
        <p:spPr/>
        <p:txBody>
          <a:bodyPr/>
          <a:lstStyle>
            <a:lvl1pPr>
              <a:defRPr/>
            </a:lvl1pPr>
          </a:lstStyle>
          <a:p>
            <a:pPr>
              <a:defRPr/>
            </a:pPr>
            <a:fld id="{733BF524-9D51-426E-80A4-336A833EA7C9}" type="slidenum">
              <a:rPr lang="tr-TR"/>
              <a:pPr>
                <a:defRPr/>
              </a:pPr>
              <a:t>‹#›</a:t>
            </a:fld>
            <a:endParaRPr lang="tr-TR"/>
          </a:p>
        </p:txBody>
      </p:sp>
    </p:spTree>
    <p:extLst>
      <p:ext uri="{BB962C8B-B14F-4D97-AF65-F5344CB8AC3E}">
        <p14:creationId xmlns:p14="http://schemas.microsoft.com/office/powerpoint/2010/main" val="22591798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5"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2" name="Title 1"/>
          <p:cNvSpPr>
            <a:spLocks noGrp="1"/>
          </p:cNvSpPr>
          <p:nvPr>
            <p:ph type="title"/>
          </p:nvPr>
        </p:nvSpPr>
        <p:spPr>
          <a:xfrm>
            <a:off x="1942415" y="446088"/>
            <a:ext cx="2629584"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6" name="Date Placeholder 4"/>
          <p:cNvSpPr>
            <a:spLocks noGrp="1"/>
          </p:cNvSpPr>
          <p:nvPr>
            <p:ph type="dt" sz="half" idx="10"/>
          </p:nvPr>
        </p:nvSpPr>
        <p:spPr/>
        <p:txBody>
          <a:bodyPr/>
          <a:lstStyle>
            <a:lvl1pPr>
              <a:defRPr smtClean="0"/>
            </a:lvl1pPr>
          </a:lstStyle>
          <a:p>
            <a:pPr>
              <a:defRPr/>
            </a:pPr>
            <a:fld id="{82667ADE-4BB4-46B2-92DC-8CA5A222B9D5}" type="datetime1">
              <a:rPr lang="tr-TR"/>
              <a:pPr>
                <a:defRPr/>
              </a:pPr>
              <a:t>05.10.2015</a:t>
            </a:fld>
            <a:endParaRPr lang="tr-TR"/>
          </a:p>
        </p:txBody>
      </p:sp>
      <p:sp>
        <p:nvSpPr>
          <p:cNvPr id="7" name="Footer Placeholder 5"/>
          <p:cNvSpPr>
            <a:spLocks noGrp="1"/>
          </p:cNvSpPr>
          <p:nvPr>
            <p:ph type="ftr" sz="quarter" idx="11"/>
          </p:nvPr>
        </p:nvSpPr>
        <p:spPr/>
        <p:txBody>
          <a:bodyPr/>
          <a:lstStyle>
            <a:lvl1pPr>
              <a:defRPr/>
            </a:lvl1pPr>
          </a:lstStyle>
          <a:p>
            <a:pPr>
              <a:defRPr/>
            </a:pPr>
            <a:endParaRPr lang="tr-TR"/>
          </a:p>
        </p:txBody>
      </p:sp>
      <p:sp>
        <p:nvSpPr>
          <p:cNvPr id="8" name="Slide Number Placeholder 6"/>
          <p:cNvSpPr>
            <a:spLocks noGrp="1"/>
          </p:cNvSpPr>
          <p:nvPr>
            <p:ph type="sldNum" sz="quarter" idx="12"/>
          </p:nvPr>
        </p:nvSpPr>
        <p:spPr/>
        <p:txBody>
          <a:bodyPr/>
          <a:lstStyle>
            <a:lvl1pPr>
              <a:defRPr/>
            </a:lvl1pPr>
          </a:lstStyle>
          <a:p>
            <a:pPr>
              <a:defRPr/>
            </a:pPr>
            <a:fld id="{4F66A67D-6B7B-442E-9001-BDE187D726F7}" type="slidenum">
              <a:rPr lang="tr-TR"/>
              <a:pPr>
                <a:defRPr/>
              </a:pPr>
              <a:t>‹#›</a:t>
            </a:fld>
            <a:endParaRPr lang="tr-TR"/>
          </a:p>
        </p:txBody>
      </p:sp>
    </p:spTree>
    <p:extLst>
      <p:ext uri="{BB962C8B-B14F-4D97-AF65-F5344CB8AC3E}">
        <p14:creationId xmlns:p14="http://schemas.microsoft.com/office/powerpoint/2010/main" val="25209382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942415" y="634965"/>
            <a:ext cx="6591985" cy="3854970"/>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tr-TR" noProof="0" smtClean="0"/>
              <a:t>Resim eklemek için simgeyi tıklatın</a:t>
            </a:r>
            <a:endParaRPr lang="en-US" noProof="0"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6" name="Date Placeholder 4"/>
          <p:cNvSpPr>
            <a:spLocks noGrp="1"/>
          </p:cNvSpPr>
          <p:nvPr>
            <p:ph type="dt" sz="half" idx="10"/>
          </p:nvPr>
        </p:nvSpPr>
        <p:spPr/>
        <p:txBody>
          <a:bodyPr/>
          <a:lstStyle>
            <a:lvl1pPr>
              <a:defRPr smtClean="0"/>
            </a:lvl1pPr>
          </a:lstStyle>
          <a:p>
            <a:pPr>
              <a:defRPr/>
            </a:pPr>
            <a:fld id="{8CC76D4F-F1CC-414A-9666-17D1851B67F3}" type="datetime1">
              <a:rPr lang="tr-TR"/>
              <a:pPr>
                <a:defRPr/>
              </a:pPr>
              <a:t>05.10.2015</a:t>
            </a:fld>
            <a:endParaRPr lang="tr-TR"/>
          </a:p>
        </p:txBody>
      </p:sp>
      <p:sp>
        <p:nvSpPr>
          <p:cNvPr id="7" name="Footer Placeholder 5"/>
          <p:cNvSpPr>
            <a:spLocks noGrp="1"/>
          </p:cNvSpPr>
          <p:nvPr>
            <p:ph type="ftr" sz="quarter" idx="11"/>
          </p:nvPr>
        </p:nvSpPr>
        <p:spPr/>
        <p:txBody>
          <a:bodyPr/>
          <a:lstStyle>
            <a:lvl1pPr>
              <a:defRPr/>
            </a:lvl1pPr>
          </a:lstStyle>
          <a:p>
            <a:pPr>
              <a:defRPr/>
            </a:pPr>
            <a:endParaRPr lang="tr-T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9E798906-F116-4171-9B6F-BE83AA18BE4F}" type="slidenum">
              <a:rPr lang="tr-TR"/>
              <a:pPr>
                <a:defRPr/>
              </a:pPr>
              <a:t>‹#›</a:t>
            </a:fld>
            <a:endParaRPr lang="tr-TR"/>
          </a:p>
        </p:txBody>
      </p:sp>
    </p:spTree>
    <p:extLst>
      <p:ext uri="{BB962C8B-B14F-4D97-AF65-F5344CB8AC3E}">
        <p14:creationId xmlns:p14="http://schemas.microsoft.com/office/powerpoint/2010/main" val="86420492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4"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5" name="Date Placeholder 3"/>
          <p:cNvSpPr>
            <a:spLocks noGrp="1"/>
          </p:cNvSpPr>
          <p:nvPr>
            <p:ph type="dt" sz="half" idx="10"/>
          </p:nvPr>
        </p:nvSpPr>
        <p:spPr/>
        <p:txBody>
          <a:bodyPr/>
          <a:lstStyle>
            <a:lvl1pPr>
              <a:defRPr smtClean="0"/>
            </a:lvl1pPr>
          </a:lstStyle>
          <a:p>
            <a:pPr>
              <a:defRPr/>
            </a:pPr>
            <a:fld id="{DDE6C0CC-0760-49FC-AA46-0044AC6E20F4}"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a:xfrm>
            <a:off x="511175" y="3244850"/>
            <a:ext cx="585788" cy="365125"/>
          </a:xfrm>
        </p:spPr>
        <p:txBody>
          <a:bodyPr/>
          <a:lstStyle>
            <a:lvl1pPr>
              <a:defRPr/>
            </a:lvl1pPr>
          </a:lstStyle>
          <a:p>
            <a:pPr>
              <a:defRPr/>
            </a:pPr>
            <a:fld id="{AFF8AEC3-57A2-42C9-8A74-DAFB087BF807}" type="slidenum">
              <a:rPr lang="tr-TR"/>
              <a:pPr>
                <a:defRPr/>
              </a:pPr>
              <a:t>‹#›</a:t>
            </a:fld>
            <a:endParaRPr lang="tr-TR"/>
          </a:p>
        </p:txBody>
      </p:sp>
    </p:spTree>
    <p:extLst>
      <p:ext uri="{BB962C8B-B14F-4D97-AF65-F5344CB8AC3E}">
        <p14:creationId xmlns:p14="http://schemas.microsoft.com/office/powerpoint/2010/main" val="385892557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5" name="Freeform 11"/>
          <p:cNvSpPr>
            <a:spLocks/>
          </p:cNvSpPr>
          <p:nvPr/>
        </p:nvSpPr>
        <p:spPr bwMode="auto">
          <a:xfrm flipV="1">
            <a:off x="0" y="3167063"/>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6" name="TextBox 13"/>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8000">
                <a:solidFill>
                  <a:schemeClr val="accent1"/>
                </a:solidFill>
              </a:rPr>
              <a:t>“</a:t>
            </a:r>
          </a:p>
        </p:txBody>
      </p:sp>
      <p:sp>
        <p:nvSpPr>
          <p:cNvPr id="7" name="TextBox 14"/>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8000">
                <a:solidFill>
                  <a:schemeClr val="accent1"/>
                </a:solidFill>
              </a:rPr>
              <a:t>”</a:t>
            </a:r>
          </a:p>
        </p:txBody>
      </p:sp>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8" name="Date Placeholder 3"/>
          <p:cNvSpPr>
            <a:spLocks noGrp="1"/>
          </p:cNvSpPr>
          <p:nvPr>
            <p:ph type="dt" sz="half" idx="14"/>
          </p:nvPr>
        </p:nvSpPr>
        <p:spPr/>
        <p:txBody>
          <a:bodyPr/>
          <a:lstStyle>
            <a:lvl1pPr>
              <a:defRPr smtClean="0"/>
            </a:lvl1pPr>
          </a:lstStyle>
          <a:p>
            <a:pPr>
              <a:defRPr/>
            </a:pPr>
            <a:fld id="{ABBA2997-0270-400A-A118-9AE96DF83B2E}" type="datetime1">
              <a:rPr lang="tr-TR"/>
              <a:pPr>
                <a:defRPr/>
              </a:pPr>
              <a:t>05.10.2015</a:t>
            </a:fld>
            <a:endParaRPr lang="tr-TR"/>
          </a:p>
        </p:txBody>
      </p:sp>
      <p:sp>
        <p:nvSpPr>
          <p:cNvPr id="9" name="Footer Placeholder 4"/>
          <p:cNvSpPr>
            <a:spLocks noGrp="1"/>
          </p:cNvSpPr>
          <p:nvPr>
            <p:ph type="ftr" sz="quarter" idx="15"/>
          </p:nvPr>
        </p:nvSpPr>
        <p:spPr/>
        <p:txBody>
          <a:bodyPr/>
          <a:lstStyle>
            <a:lvl1pPr>
              <a:defRPr/>
            </a:lvl1pPr>
          </a:lstStyle>
          <a:p>
            <a:pPr>
              <a:defRPr/>
            </a:pPr>
            <a:endParaRPr lang="tr-TR"/>
          </a:p>
        </p:txBody>
      </p:sp>
      <p:sp>
        <p:nvSpPr>
          <p:cNvPr id="10" name="Slide Number Placeholder 5"/>
          <p:cNvSpPr>
            <a:spLocks noGrp="1"/>
          </p:cNvSpPr>
          <p:nvPr>
            <p:ph type="sldNum" sz="quarter" idx="16"/>
          </p:nvPr>
        </p:nvSpPr>
        <p:spPr>
          <a:xfrm>
            <a:off x="511175" y="3244850"/>
            <a:ext cx="585788" cy="365125"/>
          </a:xfrm>
        </p:spPr>
        <p:txBody>
          <a:bodyPr/>
          <a:lstStyle>
            <a:lvl1pPr>
              <a:defRPr/>
            </a:lvl1pPr>
          </a:lstStyle>
          <a:p>
            <a:pPr>
              <a:defRPr/>
            </a:pPr>
            <a:fld id="{DF7F50AE-5166-4C4F-9499-379232FCE64D}" type="slidenum">
              <a:rPr lang="tr-TR"/>
              <a:pPr>
                <a:defRPr/>
              </a:pPr>
              <a:t>‹#›</a:t>
            </a:fld>
            <a:endParaRPr lang="tr-TR"/>
          </a:p>
        </p:txBody>
      </p:sp>
    </p:spTree>
    <p:extLst>
      <p:ext uri="{BB962C8B-B14F-4D97-AF65-F5344CB8AC3E}">
        <p14:creationId xmlns:p14="http://schemas.microsoft.com/office/powerpoint/2010/main" val="22044802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tr-TR" smtClean="0"/>
              <a:t>Asıl metin stillerini düzenlemek için tıklatın</a:t>
            </a:r>
          </a:p>
        </p:txBody>
      </p:sp>
      <p:sp>
        <p:nvSpPr>
          <p:cNvPr id="6" name="Date Placeholder 4"/>
          <p:cNvSpPr>
            <a:spLocks noGrp="1"/>
          </p:cNvSpPr>
          <p:nvPr>
            <p:ph type="dt" sz="half" idx="10"/>
          </p:nvPr>
        </p:nvSpPr>
        <p:spPr/>
        <p:txBody>
          <a:bodyPr/>
          <a:lstStyle>
            <a:lvl1pPr>
              <a:defRPr smtClean="0"/>
            </a:lvl1pPr>
          </a:lstStyle>
          <a:p>
            <a:pPr>
              <a:defRPr/>
            </a:pPr>
            <a:fld id="{D93AA5D9-9A62-4325-9342-DB290CF97A8F}" type="datetime1">
              <a:rPr lang="tr-TR"/>
              <a:pPr>
                <a:defRPr/>
              </a:pPr>
              <a:t>05.10.2015</a:t>
            </a:fld>
            <a:endParaRPr lang="tr-TR"/>
          </a:p>
        </p:txBody>
      </p:sp>
      <p:sp>
        <p:nvSpPr>
          <p:cNvPr id="7" name="Footer Placeholder 5"/>
          <p:cNvSpPr>
            <a:spLocks noGrp="1"/>
          </p:cNvSpPr>
          <p:nvPr>
            <p:ph type="ftr" sz="quarter" idx="11"/>
          </p:nvPr>
        </p:nvSpPr>
        <p:spPr/>
        <p:txBody>
          <a:bodyPr/>
          <a:lstStyle>
            <a:lvl1pPr>
              <a:defRPr/>
            </a:lvl1pPr>
          </a:lstStyle>
          <a:p>
            <a:pPr>
              <a:defRPr/>
            </a:pPr>
            <a:endParaRPr lang="tr-TR"/>
          </a:p>
        </p:txBody>
      </p:sp>
      <p:sp>
        <p:nvSpPr>
          <p:cNvPr id="8" name="Slide Number Placeholder 6"/>
          <p:cNvSpPr>
            <a:spLocks noGrp="1"/>
          </p:cNvSpPr>
          <p:nvPr>
            <p:ph type="sldNum" sz="quarter" idx="12"/>
          </p:nvPr>
        </p:nvSpPr>
        <p:spPr>
          <a:xfrm>
            <a:off x="511175" y="4983163"/>
            <a:ext cx="585788" cy="365125"/>
          </a:xfrm>
        </p:spPr>
        <p:txBody>
          <a:bodyPr/>
          <a:lstStyle>
            <a:lvl1pPr>
              <a:defRPr/>
            </a:lvl1pPr>
          </a:lstStyle>
          <a:p>
            <a:pPr>
              <a:defRPr/>
            </a:pPr>
            <a:fld id="{11F0B977-67C4-4C33-A9A6-EDCAC9138573}" type="slidenum">
              <a:rPr lang="tr-TR"/>
              <a:pPr>
                <a:defRPr/>
              </a:pPr>
              <a:t>‹#›</a:t>
            </a:fld>
            <a:endParaRPr lang="tr-TR"/>
          </a:p>
        </p:txBody>
      </p:sp>
    </p:spTree>
    <p:extLst>
      <p:ext uri="{BB962C8B-B14F-4D97-AF65-F5344CB8AC3E}">
        <p14:creationId xmlns:p14="http://schemas.microsoft.com/office/powerpoint/2010/main" val="1462588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6" name="TextBox 10"/>
          <p:cNvSpPr txBox="1">
            <a:spLocks noChangeArrowheads="1"/>
          </p:cNvSpPr>
          <p:nvPr/>
        </p:nvSpPr>
        <p:spPr bwMode="auto">
          <a:xfrm>
            <a:off x="1808163" y="647700"/>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8000">
                <a:solidFill>
                  <a:schemeClr val="accent1"/>
                </a:solidFill>
              </a:rPr>
              <a:t>“</a:t>
            </a:r>
          </a:p>
        </p:txBody>
      </p:sp>
      <p:sp>
        <p:nvSpPr>
          <p:cNvPr id="7" name="TextBox 11"/>
          <p:cNvSpPr txBox="1">
            <a:spLocks noChangeArrowheads="1"/>
          </p:cNvSpPr>
          <p:nvPr/>
        </p:nvSpPr>
        <p:spPr bwMode="auto">
          <a:xfrm>
            <a:off x="8169275" y="2905125"/>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8000">
                <a:solidFill>
                  <a:schemeClr val="accent1"/>
                </a:solidFill>
              </a:rPr>
              <a:t>”</a:t>
            </a:r>
          </a:p>
        </p:txBody>
      </p:sp>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1942415" y="5181600"/>
            <a:ext cx="6688292" cy="729622"/>
          </a:xfrm>
        </p:spPr>
        <p:txBody>
          <a:bodyPr rtlCol="0">
            <a:normAutofit/>
          </a:bodyPr>
          <a:lstStyle>
            <a:lvl1pPr>
              <a:buNone/>
              <a:defRPr lang="en-US">
                <a:solidFill>
                  <a:schemeClr val="tx1">
                    <a:lumMod val="65000"/>
                    <a:lumOff val="35000"/>
                  </a:schemeClr>
                </a:solidFill>
              </a:defRPr>
            </a:lvl1pPr>
          </a:lstStyle>
          <a:p>
            <a:pPr lvl="0"/>
            <a:r>
              <a:rPr lang="tr-TR" smtClean="0"/>
              <a:t>Asıl metin stillerini düzenlemek için tıklatın</a:t>
            </a:r>
          </a:p>
        </p:txBody>
      </p:sp>
      <p:sp>
        <p:nvSpPr>
          <p:cNvPr id="8" name="Date Placeholder 4"/>
          <p:cNvSpPr>
            <a:spLocks noGrp="1"/>
          </p:cNvSpPr>
          <p:nvPr>
            <p:ph type="dt" sz="half" idx="14"/>
          </p:nvPr>
        </p:nvSpPr>
        <p:spPr/>
        <p:txBody>
          <a:bodyPr/>
          <a:lstStyle>
            <a:lvl1pPr>
              <a:defRPr smtClean="0"/>
            </a:lvl1pPr>
          </a:lstStyle>
          <a:p>
            <a:pPr>
              <a:defRPr/>
            </a:pPr>
            <a:fld id="{9D7C673C-4CD7-4FB4-BEB4-D0A164B6C2C5}" type="datetime1">
              <a:rPr lang="tr-TR"/>
              <a:pPr>
                <a:defRPr/>
              </a:pPr>
              <a:t>05.10.2015</a:t>
            </a:fld>
            <a:endParaRPr lang="tr-TR"/>
          </a:p>
        </p:txBody>
      </p:sp>
      <p:sp>
        <p:nvSpPr>
          <p:cNvPr id="9" name="Footer Placeholder 5"/>
          <p:cNvSpPr>
            <a:spLocks noGrp="1"/>
          </p:cNvSpPr>
          <p:nvPr>
            <p:ph type="ftr" sz="quarter" idx="15"/>
          </p:nvPr>
        </p:nvSpPr>
        <p:spPr/>
        <p:txBody>
          <a:bodyPr/>
          <a:lstStyle>
            <a:lvl1pPr>
              <a:defRPr/>
            </a:lvl1pPr>
          </a:lstStyle>
          <a:p>
            <a:pPr>
              <a:defRPr/>
            </a:pPr>
            <a:endParaRPr lang="tr-TR"/>
          </a:p>
        </p:txBody>
      </p:sp>
      <p:sp>
        <p:nvSpPr>
          <p:cNvPr id="10" name="Slide Number Placeholder 6"/>
          <p:cNvSpPr>
            <a:spLocks noGrp="1"/>
          </p:cNvSpPr>
          <p:nvPr>
            <p:ph type="sldNum" sz="quarter" idx="16"/>
          </p:nvPr>
        </p:nvSpPr>
        <p:spPr>
          <a:xfrm>
            <a:off x="511175" y="4983163"/>
            <a:ext cx="585788" cy="365125"/>
          </a:xfrm>
        </p:spPr>
        <p:txBody>
          <a:bodyPr/>
          <a:lstStyle>
            <a:lvl1pPr>
              <a:defRPr/>
            </a:lvl1pPr>
          </a:lstStyle>
          <a:p>
            <a:pPr>
              <a:defRPr/>
            </a:pPr>
            <a:fld id="{1CE52097-E337-4866-819A-15866E73B3E7}" type="slidenum">
              <a:rPr lang="tr-TR"/>
              <a:pPr>
                <a:defRPr/>
              </a:pPr>
              <a:t>‹#›</a:t>
            </a:fld>
            <a:endParaRPr lang="tr-TR"/>
          </a:p>
        </p:txBody>
      </p:sp>
    </p:spTree>
    <p:extLst>
      <p:ext uri="{BB962C8B-B14F-4D97-AF65-F5344CB8AC3E}">
        <p14:creationId xmlns:p14="http://schemas.microsoft.com/office/powerpoint/2010/main" val="32790026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5" name="Freeform 11"/>
          <p:cNvSpPr>
            <a:spLocks/>
          </p:cNvSpPr>
          <p:nvPr/>
        </p:nvSpPr>
        <p:spPr bwMode="auto">
          <a:xfrm flipV="1">
            <a:off x="0" y="4910138"/>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düzenlemek için tıklatın</a:t>
            </a:r>
          </a:p>
        </p:txBody>
      </p:sp>
      <p:sp>
        <p:nvSpPr>
          <p:cNvPr id="4" name="Text Placeholder 3"/>
          <p:cNvSpPr>
            <a:spLocks noGrp="1"/>
          </p:cNvSpPr>
          <p:nvPr>
            <p:ph type="body" sz="half" idx="2"/>
          </p:nvPr>
        </p:nvSpPr>
        <p:spPr>
          <a:xfrm>
            <a:off x="1942415" y="5181600"/>
            <a:ext cx="6591985" cy="729622"/>
          </a:xfrm>
        </p:spPr>
        <p:txBody>
          <a:bodyPr rtlCol="0">
            <a:normAutofit/>
          </a:bodyPr>
          <a:lstStyle>
            <a:lvl1pPr>
              <a:buNone/>
              <a:defRPr lang="en-US">
                <a:solidFill>
                  <a:schemeClr val="tx1">
                    <a:lumMod val="65000"/>
                    <a:lumOff val="35000"/>
                  </a:schemeClr>
                </a:solidFill>
              </a:defRPr>
            </a:lvl1pPr>
          </a:lstStyle>
          <a:p>
            <a:pPr lvl="0"/>
            <a:r>
              <a:rPr lang="tr-TR" smtClean="0"/>
              <a:t>Asıl metin stillerini düzenlemek için tıklatın</a:t>
            </a:r>
          </a:p>
        </p:txBody>
      </p:sp>
      <p:sp>
        <p:nvSpPr>
          <p:cNvPr id="6" name="Date Placeholder 4"/>
          <p:cNvSpPr>
            <a:spLocks noGrp="1"/>
          </p:cNvSpPr>
          <p:nvPr>
            <p:ph type="dt" sz="half" idx="14"/>
          </p:nvPr>
        </p:nvSpPr>
        <p:spPr/>
        <p:txBody>
          <a:bodyPr/>
          <a:lstStyle>
            <a:lvl1pPr>
              <a:defRPr smtClean="0"/>
            </a:lvl1pPr>
          </a:lstStyle>
          <a:p>
            <a:pPr>
              <a:defRPr/>
            </a:pPr>
            <a:fld id="{A5F3A0E9-115E-4543-B2C7-79B68BD1584B}" type="datetime1">
              <a:rPr lang="tr-TR"/>
              <a:pPr>
                <a:defRPr/>
              </a:pPr>
              <a:t>05.10.2015</a:t>
            </a:fld>
            <a:endParaRPr lang="tr-TR"/>
          </a:p>
        </p:txBody>
      </p:sp>
      <p:sp>
        <p:nvSpPr>
          <p:cNvPr id="7" name="Footer Placeholder 5"/>
          <p:cNvSpPr>
            <a:spLocks noGrp="1"/>
          </p:cNvSpPr>
          <p:nvPr>
            <p:ph type="ftr" sz="quarter" idx="15"/>
          </p:nvPr>
        </p:nvSpPr>
        <p:spPr/>
        <p:txBody>
          <a:bodyPr/>
          <a:lstStyle>
            <a:lvl1pPr>
              <a:defRPr/>
            </a:lvl1pPr>
          </a:lstStyle>
          <a:p>
            <a:pPr>
              <a:defRPr/>
            </a:pPr>
            <a:endParaRPr lang="tr-TR"/>
          </a:p>
        </p:txBody>
      </p:sp>
      <p:sp>
        <p:nvSpPr>
          <p:cNvPr id="8" name="Slide Number Placeholder 6"/>
          <p:cNvSpPr>
            <a:spLocks noGrp="1"/>
          </p:cNvSpPr>
          <p:nvPr>
            <p:ph type="sldNum" sz="quarter" idx="16"/>
          </p:nvPr>
        </p:nvSpPr>
        <p:spPr>
          <a:xfrm>
            <a:off x="511175" y="4983163"/>
            <a:ext cx="585788" cy="365125"/>
          </a:xfrm>
        </p:spPr>
        <p:txBody>
          <a:bodyPr/>
          <a:lstStyle>
            <a:lvl1pPr>
              <a:defRPr/>
            </a:lvl1pPr>
          </a:lstStyle>
          <a:p>
            <a:pPr>
              <a:defRPr/>
            </a:pPr>
            <a:fld id="{84FA5D58-A67B-4569-BE90-A37921712970}" type="slidenum">
              <a:rPr lang="tr-TR"/>
              <a:pPr>
                <a:defRPr/>
              </a:pPr>
              <a:t>‹#›</a:t>
            </a:fld>
            <a:endParaRPr lang="tr-TR"/>
          </a:p>
        </p:txBody>
      </p:sp>
    </p:spTree>
    <p:extLst>
      <p:ext uri="{BB962C8B-B14F-4D97-AF65-F5344CB8AC3E}">
        <p14:creationId xmlns:p14="http://schemas.microsoft.com/office/powerpoint/2010/main" val="2037180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3"/>
          <p:cNvSpPr>
            <a:spLocks noGrp="1"/>
          </p:cNvSpPr>
          <p:nvPr>
            <p:ph type="dt" sz="half" idx="10"/>
          </p:nvPr>
        </p:nvSpPr>
        <p:spPr/>
        <p:txBody>
          <a:bodyPr/>
          <a:lstStyle>
            <a:lvl1pPr>
              <a:defRPr smtClean="0"/>
            </a:lvl1pPr>
          </a:lstStyle>
          <a:p>
            <a:pPr>
              <a:defRPr/>
            </a:pPr>
            <a:fld id="{E024B8A8-D6CF-4BE5-BB0C-8AA20807784E}"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FCF47A7C-A491-4CAF-8DD4-43FE0276FC68}" type="slidenum">
              <a:rPr lang="tr-TR"/>
              <a:pPr>
                <a:defRPr/>
              </a:pPr>
              <a:t>‹#›</a:t>
            </a:fld>
            <a:endParaRPr lang="tr-TR"/>
          </a:p>
        </p:txBody>
      </p:sp>
    </p:spTree>
    <p:extLst>
      <p:ext uri="{BB962C8B-B14F-4D97-AF65-F5344CB8AC3E}">
        <p14:creationId xmlns:p14="http://schemas.microsoft.com/office/powerpoint/2010/main" val="1037419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4" name="Freeform 11"/>
          <p:cNvSpPr>
            <a:spLocks/>
          </p:cNvSpPr>
          <p:nvPr/>
        </p:nvSpPr>
        <p:spPr bwMode="auto">
          <a:xfrm flipV="1">
            <a:off x="0" y="711200"/>
            <a:ext cx="1358900" cy="508000"/>
          </a:xfrm>
          <a:custGeom>
            <a:avLst/>
            <a:gdLst>
              <a:gd name="T0" fmla="*/ 1358900 w 7908"/>
              <a:gd name="T1" fmla="*/ 238455 h 10000"/>
              <a:gd name="T2" fmla="*/ 1129839 w 7908"/>
              <a:gd name="T3" fmla="*/ 9550 h 10000"/>
              <a:gd name="T4" fmla="*/ 1124856 w 7908"/>
              <a:gd name="T5" fmla="*/ 4775 h 10000"/>
              <a:gd name="T6" fmla="*/ 1110593 w 7908"/>
              <a:gd name="T7" fmla="*/ 0 h 10000"/>
              <a:gd name="T8" fmla="*/ 1019862 w 7908"/>
              <a:gd name="T9" fmla="*/ 0 h 10000"/>
              <a:gd name="T10" fmla="*/ 0 w 7908"/>
              <a:gd name="T11" fmla="*/ 3150 h 10000"/>
              <a:gd name="T12" fmla="*/ 0 w 7908"/>
              <a:gd name="T13" fmla="*/ 508000 h 10000"/>
              <a:gd name="T14" fmla="*/ 1019862 w 7908"/>
              <a:gd name="T15" fmla="*/ 505562 h 10000"/>
              <a:gd name="T16" fmla="*/ 1110593 w 7908"/>
              <a:gd name="T17" fmla="*/ 505562 h 10000"/>
              <a:gd name="T18" fmla="*/ 1124856 w 7908"/>
              <a:gd name="T19" fmla="*/ 500837 h 10000"/>
              <a:gd name="T20" fmla="*/ 1129839 w 7908"/>
              <a:gd name="T21" fmla="*/ 496011 h 10000"/>
              <a:gd name="T22" fmla="*/ 1358900 w 7908"/>
              <a:gd name="T23" fmla="*/ 267106 h 10000"/>
              <a:gd name="T24" fmla="*/ 1358900 w 7908"/>
              <a:gd name="T25" fmla="*/ 238455 h 100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2" name="Vertical Title 1"/>
          <p:cNvSpPr>
            <a:spLocks noGrp="1"/>
          </p:cNvSpPr>
          <p:nvPr>
            <p:ph type="title" orient="vert"/>
          </p:nvPr>
        </p:nvSpPr>
        <p:spPr>
          <a:xfrm>
            <a:off x="6878535" y="627406"/>
            <a:ext cx="1656132"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3"/>
          <p:cNvSpPr>
            <a:spLocks noGrp="1"/>
          </p:cNvSpPr>
          <p:nvPr>
            <p:ph type="dt" sz="half" idx="10"/>
          </p:nvPr>
        </p:nvSpPr>
        <p:spPr/>
        <p:txBody>
          <a:bodyPr/>
          <a:lstStyle>
            <a:lvl1pPr>
              <a:defRPr smtClean="0"/>
            </a:lvl1pPr>
          </a:lstStyle>
          <a:p>
            <a:pPr>
              <a:defRPr/>
            </a:pPr>
            <a:fld id="{BAD2E84C-594C-4DD7-9B17-DA2DBC4BA316}"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C968C0C6-A545-413A-B35E-3FA1BBC8592A}" type="slidenum">
              <a:rPr lang="tr-TR"/>
              <a:pPr>
                <a:defRPr/>
              </a:pPr>
              <a:t>‹#›</a:t>
            </a:fld>
            <a:endParaRPr lang="tr-TR"/>
          </a:p>
        </p:txBody>
      </p:sp>
    </p:spTree>
    <p:extLst>
      <p:ext uri="{BB962C8B-B14F-4D97-AF65-F5344CB8AC3E}">
        <p14:creationId xmlns:p14="http://schemas.microsoft.com/office/powerpoint/2010/main" val="346381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Date Placeholder 3"/>
          <p:cNvSpPr>
            <a:spLocks noGrp="1"/>
          </p:cNvSpPr>
          <p:nvPr>
            <p:ph type="dt" sz="half" idx="10"/>
          </p:nvPr>
        </p:nvSpPr>
        <p:spPr/>
        <p:txBody>
          <a:bodyPr/>
          <a:lstStyle>
            <a:lvl1pPr>
              <a:defRPr/>
            </a:lvl1pPr>
          </a:lstStyle>
          <a:p>
            <a:pPr>
              <a:defRPr/>
            </a:pPr>
            <a:fld id="{ADD25B6C-3BD8-41D4-9D97-E7085DC3AA25}"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98BE1FED-CD62-41B6-BEF4-A22DA4C88544}" type="slidenum">
              <a:rPr lang="tr-TR"/>
              <a:pPr>
                <a:defRPr/>
              </a:pPr>
              <a:t>‹#›</a:t>
            </a:fld>
            <a:endParaRPr lang="tr-TR"/>
          </a:p>
        </p:txBody>
      </p:sp>
    </p:spTree>
    <p:extLst>
      <p:ext uri="{BB962C8B-B14F-4D97-AF65-F5344CB8AC3E}">
        <p14:creationId xmlns:p14="http://schemas.microsoft.com/office/powerpoint/2010/main" val="86137891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Özel Düze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Date Placeholder 3"/>
          <p:cNvSpPr>
            <a:spLocks noGrp="1"/>
          </p:cNvSpPr>
          <p:nvPr>
            <p:ph type="dt" sz="half" idx="10"/>
          </p:nvPr>
        </p:nvSpPr>
        <p:spPr/>
        <p:txBody>
          <a:bodyPr/>
          <a:lstStyle>
            <a:lvl1pPr>
              <a:defRPr/>
            </a:lvl1pPr>
          </a:lstStyle>
          <a:p>
            <a:pPr>
              <a:defRPr/>
            </a:pPr>
            <a:fld id="{28B94BBA-2FA0-449D-9035-2150A7B5A480}" type="datetime1">
              <a:rPr lang="tr-TR"/>
              <a:pPr>
                <a:defRPr/>
              </a:pPr>
              <a:t>05.10.2015</a:t>
            </a:fld>
            <a:endParaRPr lang="tr-TR"/>
          </a:p>
        </p:txBody>
      </p:sp>
      <p:sp>
        <p:nvSpPr>
          <p:cNvPr id="4" name="Footer Placeholder 4"/>
          <p:cNvSpPr>
            <a:spLocks noGrp="1"/>
          </p:cNvSpPr>
          <p:nvPr>
            <p:ph type="ftr" sz="quarter" idx="11"/>
          </p:nvPr>
        </p:nvSpPr>
        <p:spPr/>
        <p:txBody>
          <a:bodyPr/>
          <a:lstStyle>
            <a:lvl1pPr>
              <a:defRPr/>
            </a:lvl1pPr>
          </a:lstStyle>
          <a:p>
            <a:pPr>
              <a:defRPr/>
            </a:pPr>
            <a:endParaRPr lang="tr-TR"/>
          </a:p>
        </p:txBody>
      </p:sp>
      <p:sp>
        <p:nvSpPr>
          <p:cNvPr id="5" name="Slide Number Placeholder 5"/>
          <p:cNvSpPr>
            <a:spLocks noGrp="1"/>
          </p:cNvSpPr>
          <p:nvPr>
            <p:ph type="sldNum" sz="quarter" idx="12"/>
          </p:nvPr>
        </p:nvSpPr>
        <p:spPr/>
        <p:txBody>
          <a:bodyPr/>
          <a:lstStyle>
            <a:lvl1pPr>
              <a:defRPr/>
            </a:lvl1pPr>
          </a:lstStyle>
          <a:p>
            <a:pPr>
              <a:defRPr/>
            </a:pPr>
            <a:fld id="{994251A2-7AA8-4B97-9C91-81D43C5F877B}" type="slidenum">
              <a:rPr lang="tr-TR"/>
              <a:pPr>
                <a:defRPr/>
              </a:pPr>
              <a:t>‹#›</a:t>
            </a:fld>
            <a:endParaRPr lang="tr-TR"/>
          </a:p>
        </p:txBody>
      </p:sp>
    </p:spTree>
    <p:extLst>
      <p:ext uri="{BB962C8B-B14F-4D97-AF65-F5344CB8AC3E}">
        <p14:creationId xmlns:p14="http://schemas.microsoft.com/office/powerpoint/2010/main" val="486745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Date Placeholder 3"/>
          <p:cNvSpPr>
            <a:spLocks noGrp="1"/>
          </p:cNvSpPr>
          <p:nvPr>
            <p:ph type="dt" sz="half" idx="10"/>
          </p:nvPr>
        </p:nvSpPr>
        <p:spPr/>
        <p:txBody>
          <a:bodyPr/>
          <a:lstStyle>
            <a:lvl1pPr>
              <a:defRPr/>
            </a:lvl1pPr>
          </a:lstStyle>
          <a:p>
            <a:pPr>
              <a:defRPr/>
            </a:pPr>
            <a:fld id="{2F27254F-AC59-42F7-9A1A-28D0025C04C8}" type="datetime1">
              <a:rPr lang="tr-TR"/>
              <a:pPr>
                <a:defRPr/>
              </a:pPr>
              <a:t>05.10.2015</a:t>
            </a:fld>
            <a:endParaRPr lang="tr-TR"/>
          </a:p>
        </p:txBody>
      </p:sp>
      <p:sp>
        <p:nvSpPr>
          <p:cNvPr id="8" name="Footer Placeholder 4"/>
          <p:cNvSpPr>
            <a:spLocks noGrp="1"/>
          </p:cNvSpPr>
          <p:nvPr>
            <p:ph type="ftr" sz="quarter" idx="11"/>
          </p:nvPr>
        </p:nvSpPr>
        <p:spPr/>
        <p:txBody>
          <a:bodyPr/>
          <a:lstStyle>
            <a:lvl1pPr>
              <a:defRPr/>
            </a:lvl1pPr>
          </a:lstStyle>
          <a:p>
            <a:pPr>
              <a:defRPr/>
            </a:pPr>
            <a:endParaRPr lang="tr-TR"/>
          </a:p>
        </p:txBody>
      </p:sp>
      <p:sp>
        <p:nvSpPr>
          <p:cNvPr id="9" name="Slide Number Placeholder 5"/>
          <p:cNvSpPr>
            <a:spLocks noGrp="1"/>
          </p:cNvSpPr>
          <p:nvPr>
            <p:ph type="sldNum" sz="quarter" idx="12"/>
          </p:nvPr>
        </p:nvSpPr>
        <p:spPr/>
        <p:txBody>
          <a:bodyPr/>
          <a:lstStyle>
            <a:lvl1pPr>
              <a:defRPr/>
            </a:lvl1pPr>
          </a:lstStyle>
          <a:p>
            <a:pPr>
              <a:defRPr/>
            </a:pPr>
            <a:fld id="{82E8000F-E34E-4C5D-A710-EB36CDDAAE41}" type="slidenum">
              <a:rPr lang="tr-TR"/>
              <a:pPr>
                <a:defRPr/>
              </a:pPr>
              <a:t>‹#›</a:t>
            </a:fld>
            <a:endParaRPr lang="tr-TR"/>
          </a:p>
        </p:txBody>
      </p:sp>
    </p:spTree>
    <p:extLst>
      <p:ext uri="{BB962C8B-B14F-4D97-AF65-F5344CB8AC3E}">
        <p14:creationId xmlns:p14="http://schemas.microsoft.com/office/powerpoint/2010/main" val="3502635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tr-TR"/>
          </a:p>
        </p:txBody>
      </p:sp>
      <p:sp>
        <p:nvSpPr>
          <p:cNvPr id="3" name="Date Placeholder 3"/>
          <p:cNvSpPr>
            <a:spLocks noGrp="1"/>
          </p:cNvSpPr>
          <p:nvPr>
            <p:ph type="dt" sz="half" idx="10"/>
          </p:nvPr>
        </p:nvSpPr>
        <p:spPr/>
        <p:txBody>
          <a:bodyPr/>
          <a:lstStyle>
            <a:lvl1pPr>
              <a:defRPr/>
            </a:lvl1pPr>
          </a:lstStyle>
          <a:p>
            <a:pPr>
              <a:defRPr/>
            </a:pPr>
            <a:fld id="{1AF1324F-B4BA-4BFF-8575-5A7C5A9ABC8F}" type="datetime1">
              <a:rPr lang="tr-TR"/>
              <a:pPr>
                <a:defRPr/>
              </a:pPr>
              <a:t>05.10.2015</a:t>
            </a:fld>
            <a:endParaRPr lang="tr-TR"/>
          </a:p>
        </p:txBody>
      </p:sp>
      <p:sp>
        <p:nvSpPr>
          <p:cNvPr id="4" name="Footer Placeholder 4"/>
          <p:cNvSpPr>
            <a:spLocks noGrp="1"/>
          </p:cNvSpPr>
          <p:nvPr>
            <p:ph type="ftr" sz="quarter" idx="11"/>
          </p:nvPr>
        </p:nvSpPr>
        <p:spPr/>
        <p:txBody>
          <a:bodyPr/>
          <a:lstStyle>
            <a:lvl1pPr>
              <a:defRPr/>
            </a:lvl1pPr>
          </a:lstStyle>
          <a:p>
            <a:pPr>
              <a:defRPr/>
            </a:pPr>
            <a:endParaRPr lang="tr-TR"/>
          </a:p>
        </p:txBody>
      </p:sp>
      <p:sp>
        <p:nvSpPr>
          <p:cNvPr id="5" name="Slide Number Placeholder 5"/>
          <p:cNvSpPr>
            <a:spLocks noGrp="1"/>
          </p:cNvSpPr>
          <p:nvPr>
            <p:ph type="sldNum" sz="quarter" idx="12"/>
          </p:nvPr>
        </p:nvSpPr>
        <p:spPr/>
        <p:txBody>
          <a:bodyPr/>
          <a:lstStyle>
            <a:lvl1pPr>
              <a:defRPr/>
            </a:lvl1pPr>
          </a:lstStyle>
          <a:p>
            <a:pPr>
              <a:defRPr/>
            </a:pPr>
            <a:fld id="{C2E684CA-26CF-4440-9239-7AFDA404C860}" type="slidenum">
              <a:rPr lang="tr-TR"/>
              <a:pPr>
                <a:defRPr/>
              </a:pPr>
              <a:t>‹#›</a:t>
            </a:fld>
            <a:endParaRPr lang="tr-TR"/>
          </a:p>
        </p:txBody>
      </p:sp>
    </p:spTree>
    <p:extLst>
      <p:ext uri="{BB962C8B-B14F-4D97-AF65-F5344CB8AC3E}">
        <p14:creationId xmlns:p14="http://schemas.microsoft.com/office/powerpoint/2010/main" val="1676472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38F9EF43-61E6-4DDE-904D-0304792E0DF2}" type="datetime1">
              <a:rPr lang="tr-TR"/>
              <a:pPr>
                <a:defRPr/>
              </a:pPr>
              <a:t>05.10.2015</a:t>
            </a:fld>
            <a:endParaRPr lang="tr-TR"/>
          </a:p>
        </p:txBody>
      </p:sp>
      <p:sp>
        <p:nvSpPr>
          <p:cNvPr id="3" name="Footer Placeholder 4"/>
          <p:cNvSpPr>
            <a:spLocks noGrp="1"/>
          </p:cNvSpPr>
          <p:nvPr>
            <p:ph type="ftr" sz="quarter" idx="11"/>
          </p:nvPr>
        </p:nvSpPr>
        <p:spPr/>
        <p:txBody>
          <a:bodyPr/>
          <a:lstStyle>
            <a:lvl1pPr>
              <a:defRPr/>
            </a:lvl1pPr>
          </a:lstStyle>
          <a:p>
            <a:pPr>
              <a:defRPr/>
            </a:pPr>
            <a:endParaRPr lang="tr-TR"/>
          </a:p>
        </p:txBody>
      </p:sp>
      <p:sp>
        <p:nvSpPr>
          <p:cNvPr id="4" name="Slide Number Placeholder 5"/>
          <p:cNvSpPr>
            <a:spLocks noGrp="1"/>
          </p:cNvSpPr>
          <p:nvPr>
            <p:ph type="sldNum" sz="quarter" idx="12"/>
          </p:nvPr>
        </p:nvSpPr>
        <p:spPr/>
        <p:txBody>
          <a:bodyPr/>
          <a:lstStyle>
            <a:lvl1pPr>
              <a:defRPr/>
            </a:lvl1pPr>
          </a:lstStyle>
          <a:p>
            <a:pPr>
              <a:defRPr/>
            </a:pPr>
            <a:fld id="{BC9134E4-2F29-4FB0-A68C-6738A8915267}" type="slidenum">
              <a:rPr lang="tr-TR"/>
              <a:pPr>
                <a:defRPr/>
              </a:pPr>
              <a:t>‹#›</a:t>
            </a:fld>
            <a:endParaRPr lang="tr-TR"/>
          </a:p>
        </p:txBody>
      </p:sp>
    </p:spTree>
    <p:extLst>
      <p:ext uri="{BB962C8B-B14F-4D97-AF65-F5344CB8AC3E}">
        <p14:creationId xmlns:p14="http://schemas.microsoft.com/office/powerpoint/2010/main" val="2809451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3"/>
          <p:cNvSpPr>
            <a:spLocks noGrp="1"/>
          </p:cNvSpPr>
          <p:nvPr>
            <p:ph type="dt" sz="half" idx="10"/>
          </p:nvPr>
        </p:nvSpPr>
        <p:spPr/>
        <p:txBody>
          <a:bodyPr/>
          <a:lstStyle>
            <a:lvl1pPr>
              <a:defRPr/>
            </a:lvl1pPr>
          </a:lstStyle>
          <a:p>
            <a:pPr>
              <a:defRPr/>
            </a:pPr>
            <a:fld id="{26082733-74A4-44DD-9581-41DC65F75B16}"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7AB2471D-A0B8-4128-B73F-08AC41AFCC86}" type="slidenum">
              <a:rPr lang="tr-TR"/>
              <a:pPr>
                <a:defRPr/>
              </a:pPr>
              <a:t>‹#›</a:t>
            </a:fld>
            <a:endParaRPr lang="tr-TR"/>
          </a:p>
        </p:txBody>
      </p:sp>
    </p:spTree>
    <p:extLst>
      <p:ext uri="{BB962C8B-B14F-4D97-AF65-F5344CB8AC3E}">
        <p14:creationId xmlns:p14="http://schemas.microsoft.com/office/powerpoint/2010/main" val="34675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tr-TR"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3"/>
          <p:cNvSpPr>
            <a:spLocks noGrp="1"/>
          </p:cNvSpPr>
          <p:nvPr>
            <p:ph type="dt" sz="half" idx="10"/>
          </p:nvPr>
        </p:nvSpPr>
        <p:spPr/>
        <p:txBody>
          <a:bodyPr/>
          <a:lstStyle>
            <a:lvl1pPr>
              <a:defRPr/>
            </a:lvl1pPr>
          </a:lstStyle>
          <a:p>
            <a:pPr>
              <a:defRPr/>
            </a:pPr>
            <a:fld id="{0B58094E-4409-4F21-B579-7F6745091F2A}" type="datetime1">
              <a:rPr lang="tr-TR"/>
              <a:pPr>
                <a:defRPr/>
              </a:pPr>
              <a:t>05.10.2015</a:t>
            </a:fld>
            <a:endParaRPr lang="tr-TR"/>
          </a:p>
        </p:txBody>
      </p:sp>
      <p:sp>
        <p:nvSpPr>
          <p:cNvPr id="6" name="Footer Placeholder 4"/>
          <p:cNvSpPr>
            <a:spLocks noGrp="1"/>
          </p:cNvSpPr>
          <p:nvPr>
            <p:ph type="ftr" sz="quarter" idx="11"/>
          </p:nvPr>
        </p:nvSpPr>
        <p:spPr/>
        <p:txBody>
          <a:bodyPr/>
          <a:lstStyle>
            <a:lvl1pPr>
              <a:defRPr/>
            </a:lvl1pPr>
          </a:lstStyle>
          <a:p>
            <a:pPr>
              <a:defRPr/>
            </a:pPr>
            <a:endParaRPr lang="tr-TR"/>
          </a:p>
        </p:txBody>
      </p:sp>
      <p:sp>
        <p:nvSpPr>
          <p:cNvPr id="7" name="Slide Number Placeholder 5"/>
          <p:cNvSpPr>
            <a:spLocks noGrp="1"/>
          </p:cNvSpPr>
          <p:nvPr>
            <p:ph type="sldNum" sz="quarter" idx="12"/>
          </p:nvPr>
        </p:nvSpPr>
        <p:spPr/>
        <p:txBody>
          <a:bodyPr/>
          <a:lstStyle>
            <a:lvl1pPr>
              <a:defRPr/>
            </a:lvl1pPr>
          </a:lstStyle>
          <a:p>
            <a:pPr>
              <a:defRPr/>
            </a:pPr>
            <a:fld id="{7715D9AF-CC16-4959-9A4E-96DBAD98356F}" type="slidenum">
              <a:rPr lang="tr-TR"/>
              <a:pPr>
                <a:defRPr/>
              </a:pPr>
              <a:t>‹#›</a:t>
            </a:fld>
            <a:endParaRPr lang="tr-TR"/>
          </a:p>
        </p:txBody>
      </p:sp>
    </p:spTree>
    <p:extLst>
      <p:ext uri="{BB962C8B-B14F-4D97-AF65-F5344CB8AC3E}">
        <p14:creationId xmlns:p14="http://schemas.microsoft.com/office/powerpoint/2010/main" val="141740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115DF18E-B801-4627-A6C2-F2709D88BF2E}" type="datetime1">
              <a:rPr lang="tr-TR"/>
              <a:pPr>
                <a:defRPr/>
              </a:pPr>
              <a:t>05.10.2015</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05734195-82CC-40CA-9EA5-8CE4BB0F18B8}"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40BBEB43-AD83-44EA-9070-348970C3561C}" type="datetime1">
              <a:rPr lang="tr-TR"/>
              <a:pPr>
                <a:defRPr/>
              </a:pPr>
              <a:t>05.10.2015</a:t>
            </a:fld>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tr-T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0C3EDE6C-82CA-44B2-8A18-BD26431B4196}"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grpSp>
        <p:nvGrpSpPr>
          <p:cNvPr id="3074" name="Group 35"/>
          <p:cNvGrpSpPr>
            <a:grpSpLocks/>
          </p:cNvGrpSpPr>
          <p:nvPr/>
        </p:nvGrpSpPr>
        <p:grpSpPr bwMode="auto">
          <a:xfrm>
            <a:off x="0" y="228600"/>
            <a:ext cx="1981200" cy="6638925"/>
            <a:chOff x="2487613" y="285750"/>
            <a:chExt cx="2428875" cy="5654676"/>
          </a:xfrm>
        </p:grpSpPr>
        <p:sp>
          <p:nvSpPr>
            <p:cNvPr id="3094" name="Freeform 11"/>
            <p:cNvSpPr>
              <a:spLocks/>
            </p:cNvSpPr>
            <p:nvPr/>
          </p:nvSpPr>
          <p:spPr bwMode="auto">
            <a:xfrm>
              <a:off x="2487613" y="2284413"/>
              <a:ext cx="85725" cy="533400"/>
            </a:xfrm>
            <a:custGeom>
              <a:avLst/>
              <a:gdLst>
                <a:gd name="T0" fmla="*/ 85725 w 22"/>
                <a:gd name="T1" fmla="*/ 533400 h 136"/>
                <a:gd name="T2" fmla="*/ 66242 w 22"/>
                <a:gd name="T3" fmla="*/ 313765 h 136"/>
                <a:gd name="T4" fmla="*/ 0 w 22"/>
                <a:gd name="T5" fmla="*/ 0 h 136"/>
                <a:gd name="T6" fmla="*/ 0 w 22"/>
                <a:gd name="T7" fmla="*/ 137272 h 136"/>
                <a:gd name="T8" fmla="*/ 77932 w 22"/>
                <a:gd name="T9" fmla="*/ 486335 h 136"/>
                <a:gd name="T10" fmla="*/ 85725 w 22"/>
                <a:gd name="T11" fmla="*/ 533400 h 13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95" name="Freeform 12"/>
            <p:cNvSpPr>
              <a:spLocks/>
            </p:cNvSpPr>
            <p:nvPr/>
          </p:nvSpPr>
          <p:spPr bwMode="auto">
            <a:xfrm>
              <a:off x="2597151" y="2779713"/>
              <a:ext cx="550863" cy="1978025"/>
            </a:xfrm>
            <a:custGeom>
              <a:avLst/>
              <a:gdLst>
                <a:gd name="T0" fmla="*/ 338387 w 140"/>
                <a:gd name="T1" fmla="*/ 1373628 h 504"/>
                <a:gd name="T2" fmla="*/ 546928 w 140"/>
                <a:gd name="T3" fmla="*/ 1978025 h 504"/>
                <a:gd name="T4" fmla="*/ 550863 w 140"/>
                <a:gd name="T5" fmla="*/ 1875984 h 504"/>
                <a:gd name="T6" fmla="*/ 373800 w 140"/>
                <a:gd name="T7" fmla="*/ 1361855 h 504"/>
                <a:gd name="T8" fmla="*/ 0 w 140"/>
                <a:gd name="T9" fmla="*/ 0 h 504"/>
                <a:gd name="T10" fmla="*/ 23608 w 140"/>
                <a:gd name="T11" fmla="*/ 239404 h 504"/>
                <a:gd name="T12" fmla="*/ 338387 w 140"/>
                <a:gd name="T13" fmla="*/ 1373628 h 50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96" name="Freeform 13"/>
            <p:cNvSpPr>
              <a:spLocks/>
            </p:cNvSpPr>
            <p:nvPr/>
          </p:nvSpPr>
          <p:spPr bwMode="auto">
            <a:xfrm>
              <a:off x="3175001" y="4730750"/>
              <a:ext cx="519113" cy="1209675"/>
            </a:xfrm>
            <a:custGeom>
              <a:avLst/>
              <a:gdLst>
                <a:gd name="T0" fmla="*/ 31461 w 132"/>
                <a:gd name="T1" fmla="*/ 86405 h 308"/>
                <a:gd name="T2" fmla="*/ 0 w 132"/>
                <a:gd name="T3" fmla="*/ 0 h 308"/>
                <a:gd name="T4" fmla="*/ 0 w 132"/>
                <a:gd name="T5" fmla="*/ 113898 h 308"/>
                <a:gd name="T6" fmla="*/ 267422 w 132"/>
                <a:gd name="T7" fmla="*/ 761938 h 308"/>
                <a:gd name="T8" fmla="*/ 483719 w 132"/>
                <a:gd name="T9" fmla="*/ 1209675 h 308"/>
                <a:gd name="T10" fmla="*/ 519113 w 132"/>
                <a:gd name="T11" fmla="*/ 1209675 h 308"/>
                <a:gd name="T12" fmla="*/ 302816 w 132"/>
                <a:gd name="T13" fmla="*/ 746228 h 308"/>
                <a:gd name="T14" fmla="*/ 31461 w 132"/>
                <a:gd name="T15" fmla="*/ 86405 h 30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97" name="Freeform 14"/>
            <p:cNvSpPr>
              <a:spLocks/>
            </p:cNvSpPr>
            <p:nvPr/>
          </p:nvSpPr>
          <p:spPr bwMode="auto">
            <a:xfrm>
              <a:off x="3305176" y="5630863"/>
              <a:ext cx="146050" cy="309563"/>
            </a:xfrm>
            <a:custGeom>
              <a:avLst/>
              <a:gdLst>
                <a:gd name="T0" fmla="*/ 110524 w 37"/>
                <a:gd name="T1" fmla="*/ 309563 h 79"/>
                <a:gd name="T2" fmla="*/ 146050 w 37"/>
                <a:gd name="T3" fmla="*/ 309563 h 79"/>
                <a:gd name="T4" fmla="*/ 0 w 37"/>
                <a:gd name="T5" fmla="*/ 0 h 79"/>
                <a:gd name="T6" fmla="*/ 110524 w 37"/>
                <a:gd name="T7" fmla="*/ 309563 h 7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98" name="Freeform 15"/>
            <p:cNvSpPr>
              <a:spLocks/>
            </p:cNvSpPr>
            <p:nvPr/>
          </p:nvSpPr>
          <p:spPr bwMode="auto">
            <a:xfrm>
              <a:off x="2573338" y="2817813"/>
              <a:ext cx="700088" cy="2835275"/>
            </a:xfrm>
            <a:custGeom>
              <a:avLst/>
              <a:gdLst>
                <a:gd name="T0" fmla="*/ 637159 w 178"/>
                <a:gd name="T1" fmla="*/ 2591803 h 722"/>
                <a:gd name="T2" fmla="*/ 456237 w 178"/>
                <a:gd name="T3" fmla="*/ 2097004 h 722"/>
                <a:gd name="T4" fmla="*/ 157323 w 178"/>
                <a:gd name="T5" fmla="*/ 926766 h 722"/>
                <a:gd name="T6" fmla="*/ 47197 w 178"/>
                <a:gd name="T7" fmla="*/ 200276 h 722"/>
                <a:gd name="T8" fmla="*/ 0 w 178"/>
                <a:gd name="T9" fmla="*/ 0 h 722"/>
                <a:gd name="T10" fmla="*/ 129792 w 178"/>
                <a:gd name="T11" fmla="*/ 930693 h 722"/>
                <a:gd name="T12" fmla="*/ 420839 w 178"/>
                <a:gd name="T13" fmla="*/ 2108785 h 722"/>
                <a:gd name="T14" fmla="*/ 629293 w 178"/>
                <a:gd name="T15" fmla="*/ 2674269 h 722"/>
                <a:gd name="T16" fmla="*/ 700088 w 178"/>
                <a:gd name="T17" fmla="*/ 2835275 h 722"/>
                <a:gd name="T18" fmla="*/ 684356 w 178"/>
                <a:gd name="T19" fmla="*/ 2780297 h 722"/>
                <a:gd name="T20" fmla="*/ 637159 w 178"/>
                <a:gd name="T21" fmla="*/ 2591803 h 7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99" name="Freeform 16"/>
            <p:cNvSpPr>
              <a:spLocks/>
            </p:cNvSpPr>
            <p:nvPr/>
          </p:nvSpPr>
          <p:spPr bwMode="auto">
            <a:xfrm>
              <a:off x="2506663" y="285750"/>
              <a:ext cx="90488" cy="2493963"/>
            </a:xfrm>
            <a:custGeom>
              <a:avLst/>
              <a:gdLst>
                <a:gd name="T0" fmla="*/ 43277 w 23"/>
                <a:gd name="T1" fmla="*/ 2266168 h 635"/>
                <a:gd name="T2" fmla="*/ 47211 w 23"/>
                <a:gd name="T3" fmla="*/ 2313298 h 635"/>
                <a:gd name="T4" fmla="*/ 86554 w 23"/>
                <a:gd name="T5" fmla="*/ 2482180 h 635"/>
                <a:gd name="T6" fmla="*/ 90488 w 23"/>
                <a:gd name="T7" fmla="*/ 2493963 h 635"/>
                <a:gd name="T8" fmla="*/ 66882 w 23"/>
                <a:gd name="T9" fmla="*/ 2262240 h 635"/>
                <a:gd name="T10" fmla="*/ 19671 w 23"/>
                <a:gd name="T11" fmla="*/ 1056498 h 635"/>
                <a:gd name="T12" fmla="*/ 59014 w 23"/>
                <a:gd name="T13" fmla="*/ 0 h 635"/>
                <a:gd name="T14" fmla="*/ 47211 w 23"/>
                <a:gd name="T15" fmla="*/ 0 h 635"/>
                <a:gd name="T16" fmla="*/ 3934 w 23"/>
                <a:gd name="T17" fmla="*/ 1056498 h 635"/>
                <a:gd name="T18" fmla="*/ 43277 w 23"/>
                <a:gd name="T19" fmla="*/ 2266168 h 63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100" name="Freeform 17"/>
            <p:cNvSpPr>
              <a:spLocks/>
            </p:cNvSpPr>
            <p:nvPr/>
          </p:nvSpPr>
          <p:spPr bwMode="auto">
            <a:xfrm>
              <a:off x="2554288" y="2598738"/>
              <a:ext cx="66675" cy="420688"/>
            </a:xfrm>
            <a:custGeom>
              <a:avLst/>
              <a:gdLst>
                <a:gd name="T0" fmla="*/ 0 w 17"/>
                <a:gd name="T1" fmla="*/ 0 h 107"/>
                <a:gd name="T2" fmla="*/ 19610 w 17"/>
                <a:gd name="T3" fmla="*/ 220173 h 107"/>
                <a:gd name="T4" fmla="*/ 66675 w 17"/>
                <a:gd name="T5" fmla="*/ 420688 h 107"/>
                <a:gd name="T6" fmla="*/ 43143 w 17"/>
                <a:gd name="T7" fmla="*/ 180857 h 107"/>
                <a:gd name="T8" fmla="*/ 39221 w 17"/>
                <a:gd name="T9" fmla="*/ 169062 h 107"/>
                <a:gd name="T10" fmla="*/ 0 w 17"/>
                <a:gd name="T11" fmla="*/ 0 h 10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101" name="Freeform 18"/>
            <p:cNvSpPr>
              <a:spLocks/>
            </p:cNvSpPr>
            <p:nvPr/>
          </p:nvSpPr>
          <p:spPr bwMode="auto">
            <a:xfrm>
              <a:off x="3143251" y="4757738"/>
              <a:ext cx="161925" cy="873125"/>
            </a:xfrm>
            <a:custGeom>
              <a:avLst/>
              <a:gdLst>
                <a:gd name="T0" fmla="*/ 0 w 41"/>
                <a:gd name="T1" fmla="*/ 0 h 222"/>
                <a:gd name="T2" fmla="*/ 19747 w 41"/>
                <a:gd name="T3" fmla="*/ 365769 h 222"/>
                <a:gd name="T4" fmla="*/ 67140 w 41"/>
                <a:gd name="T5" fmla="*/ 652877 h 222"/>
                <a:gd name="T6" fmla="*/ 94785 w 41"/>
                <a:gd name="T7" fmla="*/ 723671 h 222"/>
                <a:gd name="T8" fmla="*/ 161925 w 41"/>
                <a:gd name="T9" fmla="*/ 873125 h 222"/>
                <a:gd name="T10" fmla="*/ 150077 w 41"/>
                <a:gd name="T11" fmla="*/ 833795 h 222"/>
                <a:gd name="T12" fmla="*/ 51342 w 41"/>
                <a:gd name="T13" fmla="*/ 361836 h 222"/>
                <a:gd name="T14" fmla="*/ 31595 w 41"/>
                <a:gd name="T15" fmla="*/ 86526 h 222"/>
                <a:gd name="T16" fmla="*/ 27646 w 41"/>
                <a:gd name="T17" fmla="*/ 70794 h 222"/>
                <a:gd name="T18" fmla="*/ 0 w 41"/>
                <a:gd name="T19" fmla="*/ 0 h 22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102" name="Freeform 19"/>
            <p:cNvSpPr>
              <a:spLocks/>
            </p:cNvSpPr>
            <p:nvPr/>
          </p:nvSpPr>
          <p:spPr bwMode="auto">
            <a:xfrm>
              <a:off x="3148013" y="1282700"/>
              <a:ext cx="1768475" cy="3448050"/>
            </a:xfrm>
            <a:custGeom>
              <a:avLst/>
              <a:gdLst>
                <a:gd name="T0" fmla="*/ 27510 w 450"/>
                <a:gd name="T1" fmla="*/ 3353798 h 878"/>
                <a:gd name="T2" fmla="*/ 196497 w 450"/>
                <a:gd name="T3" fmla="*/ 2407352 h 878"/>
                <a:gd name="T4" fmla="*/ 585562 w 450"/>
                <a:gd name="T5" fmla="*/ 1523740 h 878"/>
                <a:gd name="T6" fmla="*/ 1120034 w 450"/>
                <a:gd name="T7" fmla="*/ 718671 h 878"/>
                <a:gd name="T8" fmla="*/ 1430500 w 450"/>
                <a:gd name="T9" fmla="*/ 349518 h 878"/>
                <a:gd name="T10" fmla="*/ 1595557 w 450"/>
                <a:gd name="T11" fmla="*/ 172795 h 878"/>
                <a:gd name="T12" fmla="*/ 1768475 w 450"/>
                <a:gd name="T13" fmla="*/ 3927 h 878"/>
                <a:gd name="T14" fmla="*/ 1768475 w 450"/>
                <a:gd name="T15" fmla="*/ 0 h 878"/>
                <a:gd name="T16" fmla="*/ 1591628 w 450"/>
                <a:gd name="T17" fmla="*/ 168868 h 878"/>
                <a:gd name="T18" fmla="*/ 1426570 w 450"/>
                <a:gd name="T19" fmla="*/ 345590 h 878"/>
                <a:gd name="T20" fmla="*/ 1112174 w 450"/>
                <a:gd name="T21" fmla="*/ 710817 h 878"/>
                <a:gd name="T22" fmla="*/ 569842 w 450"/>
                <a:gd name="T23" fmla="*/ 1515885 h 878"/>
                <a:gd name="T24" fmla="*/ 176848 w 450"/>
                <a:gd name="T25" fmla="*/ 2399497 h 878"/>
                <a:gd name="T26" fmla="*/ 0 w 450"/>
                <a:gd name="T27" fmla="*/ 3353798 h 878"/>
                <a:gd name="T28" fmla="*/ 0 w 450"/>
                <a:gd name="T29" fmla="*/ 3373434 h 878"/>
                <a:gd name="T30" fmla="*/ 27510 w 450"/>
                <a:gd name="T31" fmla="*/ 3448050 h 878"/>
                <a:gd name="T32" fmla="*/ 27510 w 450"/>
                <a:gd name="T33" fmla="*/ 3353798 h 8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103" name="Freeform 20"/>
            <p:cNvSpPr>
              <a:spLocks/>
            </p:cNvSpPr>
            <p:nvPr/>
          </p:nvSpPr>
          <p:spPr bwMode="auto">
            <a:xfrm>
              <a:off x="3273426" y="5653088"/>
              <a:ext cx="138113" cy="287338"/>
            </a:xfrm>
            <a:custGeom>
              <a:avLst/>
              <a:gdLst>
                <a:gd name="T0" fmla="*/ 0 w 35"/>
                <a:gd name="T1" fmla="*/ 0 h 73"/>
                <a:gd name="T2" fmla="*/ 102598 w 35"/>
                <a:gd name="T3" fmla="*/ 287338 h 73"/>
                <a:gd name="T4" fmla="*/ 138113 w 35"/>
                <a:gd name="T5" fmla="*/ 287338 h 73"/>
                <a:gd name="T6" fmla="*/ 0 w 35"/>
                <a:gd name="T7" fmla="*/ 0 h 7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104" name="Freeform 21"/>
            <p:cNvSpPr>
              <a:spLocks/>
            </p:cNvSpPr>
            <p:nvPr/>
          </p:nvSpPr>
          <p:spPr bwMode="auto">
            <a:xfrm>
              <a:off x="3143251" y="4656138"/>
              <a:ext cx="31750" cy="188913"/>
            </a:xfrm>
            <a:custGeom>
              <a:avLst/>
              <a:gdLst>
                <a:gd name="T0" fmla="*/ 27781 w 8"/>
                <a:gd name="T1" fmla="*/ 173170 h 48"/>
                <a:gd name="T2" fmla="*/ 31750 w 8"/>
                <a:gd name="T3" fmla="*/ 188913 h 48"/>
                <a:gd name="T4" fmla="*/ 31750 w 8"/>
                <a:gd name="T5" fmla="*/ 74778 h 48"/>
                <a:gd name="T6" fmla="*/ 3969 w 8"/>
                <a:gd name="T7" fmla="*/ 0 h 48"/>
                <a:gd name="T8" fmla="*/ 0 w 8"/>
                <a:gd name="T9" fmla="*/ 102328 h 48"/>
                <a:gd name="T10" fmla="*/ 27781 w 8"/>
                <a:gd name="T11" fmla="*/ 173170 h 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105" name="Freeform 22"/>
            <p:cNvSpPr>
              <a:spLocks/>
            </p:cNvSpPr>
            <p:nvPr/>
          </p:nvSpPr>
          <p:spPr bwMode="auto">
            <a:xfrm>
              <a:off x="3211513" y="5410200"/>
              <a:ext cx="203200" cy="530225"/>
            </a:xfrm>
            <a:custGeom>
              <a:avLst/>
              <a:gdLst>
                <a:gd name="T0" fmla="*/ 27354 w 52"/>
                <a:gd name="T1" fmla="*/ 70697 h 135"/>
                <a:gd name="T2" fmla="*/ 0 w 52"/>
                <a:gd name="T3" fmla="*/ 0 h 135"/>
                <a:gd name="T4" fmla="*/ 46892 w 52"/>
                <a:gd name="T5" fmla="*/ 188524 h 135"/>
                <a:gd name="T6" fmla="*/ 62523 w 52"/>
                <a:gd name="T7" fmla="*/ 243511 h 135"/>
                <a:gd name="T8" fmla="*/ 199292 w 52"/>
                <a:gd name="T9" fmla="*/ 530225 h 135"/>
                <a:gd name="T10" fmla="*/ 203200 w 52"/>
                <a:gd name="T11" fmla="*/ 530225 h 135"/>
                <a:gd name="T12" fmla="*/ 93785 w 52"/>
                <a:gd name="T13" fmla="*/ 219945 h 135"/>
                <a:gd name="T14" fmla="*/ 27354 w 52"/>
                <a:gd name="T15" fmla="*/ 70697 h 135"/>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nvGrpSpPr>
          <p:cNvPr id="3075" name="Group 48"/>
          <p:cNvGrpSpPr>
            <a:grpSpLocks/>
          </p:cNvGrpSpPr>
          <p:nvPr/>
        </p:nvGrpSpPr>
        <p:grpSpPr bwMode="auto">
          <a:xfrm>
            <a:off x="20638" y="0"/>
            <a:ext cx="1952625" cy="6853238"/>
            <a:chOff x="6627813" y="196102"/>
            <a:chExt cx="1952625" cy="5677649"/>
          </a:xfrm>
        </p:grpSpPr>
        <p:sp>
          <p:nvSpPr>
            <p:cNvPr id="3082" name="Freeform 27"/>
            <p:cNvSpPr>
              <a:spLocks/>
            </p:cNvSpPr>
            <p:nvPr/>
          </p:nvSpPr>
          <p:spPr bwMode="auto">
            <a:xfrm>
              <a:off x="6627813" y="196102"/>
              <a:ext cx="409575" cy="3646488"/>
            </a:xfrm>
            <a:custGeom>
              <a:avLst/>
              <a:gdLst>
                <a:gd name="T0" fmla="*/ 27835 w 103"/>
                <a:gd name="T1" fmla="*/ 832351 h 920"/>
                <a:gd name="T2" fmla="*/ 103388 w 103"/>
                <a:gd name="T3" fmla="*/ 1763790 h 920"/>
                <a:gd name="T4" fmla="*/ 226658 w 103"/>
                <a:gd name="T5" fmla="*/ 2691267 h 920"/>
                <a:gd name="T6" fmla="*/ 401622 w 103"/>
                <a:gd name="T7" fmla="*/ 3610816 h 920"/>
                <a:gd name="T8" fmla="*/ 409575 w 103"/>
                <a:gd name="T9" fmla="*/ 3646488 h 920"/>
                <a:gd name="T10" fmla="*/ 393669 w 103"/>
                <a:gd name="T11" fmla="*/ 3464164 h 920"/>
                <a:gd name="T12" fmla="*/ 393669 w 103"/>
                <a:gd name="T13" fmla="*/ 3432455 h 920"/>
                <a:gd name="T14" fmla="*/ 250517 w 103"/>
                <a:gd name="T15" fmla="*/ 2687303 h 920"/>
                <a:gd name="T16" fmla="*/ 119294 w 103"/>
                <a:gd name="T17" fmla="*/ 1759827 h 920"/>
                <a:gd name="T18" fmla="*/ 35788 w 103"/>
                <a:gd name="T19" fmla="*/ 828387 h 920"/>
                <a:gd name="T20" fmla="*/ 11929 w 103"/>
                <a:gd name="T21" fmla="*/ 364649 h 920"/>
                <a:gd name="T22" fmla="*/ 3976 w 103"/>
                <a:gd name="T23" fmla="*/ 0 h 920"/>
                <a:gd name="T24" fmla="*/ 0 w 103"/>
                <a:gd name="T25" fmla="*/ 0 h 920"/>
                <a:gd name="T26" fmla="*/ 3976 w 103"/>
                <a:gd name="T27" fmla="*/ 364649 h 920"/>
                <a:gd name="T28" fmla="*/ 27835 w 103"/>
                <a:gd name="T29" fmla="*/ 832351 h 92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83" name="Freeform 28"/>
            <p:cNvSpPr>
              <a:spLocks/>
            </p:cNvSpPr>
            <p:nvPr/>
          </p:nvSpPr>
          <p:spPr bwMode="auto">
            <a:xfrm>
              <a:off x="7061201" y="3771900"/>
              <a:ext cx="350838" cy="1309688"/>
            </a:xfrm>
            <a:custGeom>
              <a:avLst/>
              <a:gdLst>
                <a:gd name="T0" fmla="*/ 211300 w 88"/>
                <a:gd name="T1" fmla="*/ 908844 h 330"/>
                <a:gd name="T2" fmla="*/ 350838 w 88"/>
                <a:gd name="T3" fmla="*/ 1309688 h 330"/>
                <a:gd name="T4" fmla="*/ 350838 w 88"/>
                <a:gd name="T5" fmla="*/ 1222375 h 330"/>
                <a:gd name="T6" fmla="*/ 350838 w 88"/>
                <a:gd name="T7" fmla="*/ 1206500 h 330"/>
                <a:gd name="T8" fmla="*/ 247181 w 88"/>
                <a:gd name="T9" fmla="*/ 896938 h 330"/>
                <a:gd name="T10" fmla="*/ 0 w 88"/>
                <a:gd name="T11" fmla="*/ 0 h 330"/>
                <a:gd name="T12" fmla="*/ 27908 w 88"/>
                <a:gd name="T13" fmla="*/ 250031 h 330"/>
                <a:gd name="T14" fmla="*/ 211300 w 88"/>
                <a:gd name="T15" fmla="*/ 908844 h 33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84" name="Freeform 29"/>
            <p:cNvSpPr>
              <a:spLocks/>
            </p:cNvSpPr>
            <p:nvPr/>
          </p:nvSpPr>
          <p:spPr bwMode="auto">
            <a:xfrm>
              <a:off x="7439026" y="5053013"/>
              <a:ext cx="357188" cy="820738"/>
            </a:xfrm>
            <a:custGeom>
              <a:avLst/>
              <a:gdLst>
                <a:gd name="T0" fmla="*/ 23813 w 90"/>
                <a:gd name="T1" fmla="*/ 59474 h 207"/>
                <a:gd name="T2" fmla="*/ 0 w 90"/>
                <a:gd name="T3" fmla="*/ 0 h 207"/>
                <a:gd name="T4" fmla="*/ 3969 w 90"/>
                <a:gd name="T5" fmla="*/ 114983 h 207"/>
                <a:gd name="T6" fmla="*/ 166688 w 90"/>
                <a:gd name="T7" fmla="*/ 503545 h 207"/>
                <a:gd name="T8" fmla="*/ 317500 w 90"/>
                <a:gd name="T9" fmla="*/ 820738 h 207"/>
                <a:gd name="T10" fmla="*/ 357188 w 90"/>
                <a:gd name="T11" fmla="*/ 820738 h 207"/>
                <a:gd name="T12" fmla="*/ 198438 w 90"/>
                <a:gd name="T13" fmla="*/ 487685 h 207"/>
                <a:gd name="T14" fmla="*/ 23813 w 90"/>
                <a:gd name="T15" fmla="*/ 59474 h 207"/>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85" name="Freeform 30"/>
            <p:cNvSpPr>
              <a:spLocks/>
            </p:cNvSpPr>
            <p:nvPr/>
          </p:nvSpPr>
          <p:spPr bwMode="auto">
            <a:xfrm>
              <a:off x="7037388" y="3811588"/>
              <a:ext cx="457200" cy="1852613"/>
            </a:xfrm>
            <a:custGeom>
              <a:avLst/>
              <a:gdLst>
                <a:gd name="T0" fmla="*/ 401541 w 115"/>
                <a:gd name="T1" fmla="*/ 1622524 h 467"/>
                <a:gd name="T2" fmla="*/ 310101 w 115"/>
                <a:gd name="T3" fmla="*/ 1364666 h 467"/>
                <a:gd name="T4" fmla="*/ 115294 w 115"/>
                <a:gd name="T5" fmla="*/ 599025 h 467"/>
                <a:gd name="T6" fmla="*/ 51683 w 115"/>
                <a:gd name="T7" fmla="*/ 210254 h 467"/>
                <a:gd name="T8" fmla="*/ 0 w 115"/>
                <a:gd name="T9" fmla="*/ 0 h 467"/>
                <a:gd name="T10" fmla="*/ 83489 w 115"/>
                <a:gd name="T11" fmla="*/ 602992 h 467"/>
                <a:gd name="T12" fmla="*/ 274320 w 115"/>
                <a:gd name="T13" fmla="*/ 1376567 h 467"/>
                <a:gd name="T14" fmla="*/ 409492 w 115"/>
                <a:gd name="T15" fmla="*/ 1749470 h 467"/>
                <a:gd name="T16" fmla="*/ 457200 w 115"/>
                <a:gd name="T17" fmla="*/ 1852613 h 467"/>
                <a:gd name="T18" fmla="*/ 445273 w 115"/>
                <a:gd name="T19" fmla="*/ 1816910 h 467"/>
                <a:gd name="T20" fmla="*/ 401541 w 115"/>
                <a:gd name="T21" fmla="*/ 1622524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86" name="Freeform 31"/>
            <p:cNvSpPr>
              <a:spLocks/>
            </p:cNvSpPr>
            <p:nvPr/>
          </p:nvSpPr>
          <p:spPr bwMode="auto">
            <a:xfrm>
              <a:off x="6992938" y="1263650"/>
              <a:ext cx="144463" cy="2508250"/>
            </a:xfrm>
            <a:custGeom>
              <a:avLst/>
              <a:gdLst>
                <a:gd name="T0" fmla="*/ 68219 w 36"/>
                <a:gd name="T1" fmla="*/ 2508250 h 633"/>
                <a:gd name="T2" fmla="*/ 52167 w 36"/>
                <a:gd name="T3" fmla="*/ 2365601 h 633"/>
                <a:gd name="T4" fmla="*/ 20064 w 36"/>
                <a:gd name="T5" fmla="*/ 1577067 h 633"/>
                <a:gd name="T6" fmla="*/ 52167 w 36"/>
                <a:gd name="T7" fmla="*/ 784571 h 633"/>
                <a:gd name="T8" fmla="*/ 88283 w 36"/>
                <a:gd name="T9" fmla="*/ 392286 h 633"/>
                <a:gd name="T10" fmla="*/ 144463 w 36"/>
                <a:gd name="T11" fmla="*/ 0 h 633"/>
                <a:gd name="T12" fmla="*/ 140450 w 36"/>
                <a:gd name="T13" fmla="*/ 0 h 633"/>
                <a:gd name="T14" fmla="*/ 80257 w 36"/>
                <a:gd name="T15" fmla="*/ 392286 h 633"/>
                <a:gd name="T16" fmla="*/ 40129 w 36"/>
                <a:gd name="T17" fmla="*/ 784571 h 633"/>
                <a:gd name="T18" fmla="*/ 4013 w 36"/>
                <a:gd name="T19" fmla="*/ 1577067 h 633"/>
                <a:gd name="T20" fmla="*/ 28090 w 36"/>
                <a:gd name="T21" fmla="*/ 2333901 h 633"/>
                <a:gd name="T22" fmla="*/ 64206 w 36"/>
                <a:gd name="T23" fmla="*/ 2504288 h 633"/>
                <a:gd name="T24" fmla="*/ 68219 w 36"/>
                <a:gd name="T25" fmla="*/ 2508250 h 63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87" name="Freeform 32"/>
            <p:cNvSpPr>
              <a:spLocks/>
            </p:cNvSpPr>
            <p:nvPr/>
          </p:nvSpPr>
          <p:spPr bwMode="auto">
            <a:xfrm>
              <a:off x="7526338" y="5640388"/>
              <a:ext cx="111125" cy="233363"/>
            </a:xfrm>
            <a:custGeom>
              <a:avLst/>
              <a:gdLst>
                <a:gd name="T0" fmla="*/ 87313 w 28"/>
                <a:gd name="T1" fmla="*/ 233363 h 59"/>
                <a:gd name="T2" fmla="*/ 111125 w 28"/>
                <a:gd name="T3" fmla="*/ 233363 h 59"/>
                <a:gd name="T4" fmla="*/ 0 w 28"/>
                <a:gd name="T5" fmla="*/ 0 h 59"/>
                <a:gd name="T6" fmla="*/ 87313 w 28"/>
                <a:gd name="T7" fmla="*/ 233363 h 5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88" name="Freeform 33"/>
            <p:cNvSpPr>
              <a:spLocks/>
            </p:cNvSpPr>
            <p:nvPr/>
          </p:nvSpPr>
          <p:spPr bwMode="auto">
            <a:xfrm>
              <a:off x="7021513" y="3598863"/>
              <a:ext cx="68263" cy="423863"/>
            </a:xfrm>
            <a:custGeom>
              <a:avLst/>
              <a:gdLst>
                <a:gd name="T0" fmla="*/ 16062 w 17"/>
                <a:gd name="T1" fmla="*/ 213912 h 107"/>
                <a:gd name="T2" fmla="*/ 68263 w 17"/>
                <a:gd name="T3" fmla="*/ 423863 h 107"/>
                <a:gd name="T4" fmla="*/ 40155 w 17"/>
                <a:gd name="T5" fmla="*/ 174299 h 107"/>
                <a:gd name="T6" fmla="*/ 36139 w 17"/>
                <a:gd name="T7" fmla="*/ 170337 h 107"/>
                <a:gd name="T8" fmla="*/ 0 w 17"/>
                <a:gd name="T9" fmla="*/ 0 h 107"/>
                <a:gd name="T10" fmla="*/ 0 w 17"/>
                <a:gd name="T11" fmla="*/ 31691 h 107"/>
                <a:gd name="T12" fmla="*/ 16062 w 17"/>
                <a:gd name="T13" fmla="*/ 213912 h 10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89" name="Freeform 34"/>
            <p:cNvSpPr>
              <a:spLocks/>
            </p:cNvSpPr>
            <p:nvPr/>
          </p:nvSpPr>
          <p:spPr bwMode="auto">
            <a:xfrm>
              <a:off x="7412038" y="2801938"/>
              <a:ext cx="1168400" cy="2251075"/>
            </a:xfrm>
            <a:custGeom>
              <a:avLst/>
              <a:gdLst>
                <a:gd name="T0" fmla="*/ 31793 w 294"/>
                <a:gd name="T1" fmla="*/ 2191628 h 568"/>
                <a:gd name="T2" fmla="*/ 139095 w 294"/>
                <a:gd name="T3" fmla="*/ 1573375 h 568"/>
                <a:gd name="T4" fmla="*/ 393441 w 294"/>
                <a:gd name="T5" fmla="*/ 998716 h 568"/>
                <a:gd name="T6" fmla="*/ 743166 w 294"/>
                <a:gd name="T7" fmla="*/ 471616 h 568"/>
                <a:gd name="T8" fmla="*/ 945848 w 294"/>
                <a:gd name="T9" fmla="*/ 229863 h 568"/>
                <a:gd name="T10" fmla="*/ 1053150 w 294"/>
                <a:gd name="T11" fmla="*/ 110968 h 568"/>
                <a:gd name="T12" fmla="*/ 1168400 w 294"/>
                <a:gd name="T13" fmla="*/ 0 h 568"/>
                <a:gd name="T14" fmla="*/ 1164426 w 294"/>
                <a:gd name="T15" fmla="*/ 0 h 568"/>
                <a:gd name="T16" fmla="*/ 1049176 w 294"/>
                <a:gd name="T17" fmla="*/ 107005 h 568"/>
                <a:gd name="T18" fmla="*/ 941873 w 294"/>
                <a:gd name="T19" fmla="*/ 221937 h 568"/>
                <a:gd name="T20" fmla="*/ 735218 w 294"/>
                <a:gd name="T21" fmla="*/ 463690 h 568"/>
                <a:gd name="T22" fmla="*/ 377544 w 294"/>
                <a:gd name="T23" fmla="*/ 986827 h 568"/>
                <a:gd name="T24" fmla="*/ 119224 w 294"/>
                <a:gd name="T25" fmla="*/ 1569411 h 568"/>
                <a:gd name="T26" fmla="*/ 0 w 294"/>
                <a:gd name="T27" fmla="*/ 2175775 h 568"/>
                <a:gd name="T28" fmla="*/ 27819 w 294"/>
                <a:gd name="T29" fmla="*/ 2251075 h 568"/>
                <a:gd name="T30" fmla="*/ 31793 w 294"/>
                <a:gd name="T31" fmla="*/ 2191628 h 56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90" name="Freeform 35"/>
            <p:cNvSpPr>
              <a:spLocks/>
            </p:cNvSpPr>
            <p:nvPr/>
          </p:nvSpPr>
          <p:spPr bwMode="auto">
            <a:xfrm>
              <a:off x="7494588" y="5664200"/>
              <a:ext cx="100013" cy="209550"/>
            </a:xfrm>
            <a:custGeom>
              <a:avLst/>
              <a:gdLst>
                <a:gd name="T0" fmla="*/ 0 w 25"/>
                <a:gd name="T1" fmla="*/ 0 h 53"/>
                <a:gd name="T2" fmla="*/ 76010 w 25"/>
                <a:gd name="T3" fmla="*/ 209550 h 53"/>
                <a:gd name="T4" fmla="*/ 100013 w 25"/>
                <a:gd name="T5" fmla="*/ 209550 h 53"/>
                <a:gd name="T6" fmla="*/ 0 w 25"/>
                <a:gd name="T7" fmla="*/ 0 h 5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91" name="Freeform 36"/>
            <p:cNvSpPr>
              <a:spLocks/>
            </p:cNvSpPr>
            <p:nvPr/>
          </p:nvSpPr>
          <p:spPr bwMode="auto">
            <a:xfrm>
              <a:off x="7412038" y="5081588"/>
              <a:ext cx="114300" cy="558800"/>
            </a:xfrm>
            <a:custGeom>
              <a:avLst/>
              <a:gdLst>
                <a:gd name="T0" fmla="*/ 0 w 29"/>
                <a:gd name="T1" fmla="*/ 0 h 141"/>
                <a:gd name="T2" fmla="*/ 27590 w 29"/>
                <a:gd name="T3" fmla="*/ 352718 h 141"/>
                <a:gd name="T4" fmla="*/ 70945 w 29"/>
                <a:gd name="T5" fmla="*/ 463685 h 141"/>
                <a:gd name="T6" fmla="*/ 114300 w 29"/>
                <a:gd name="T7" fmla="*/ 558800 h 141"/>
                <a:gd name="T8" fmla="*/ 106417 w 29"/>
                <a:gd name="T9" fmla="*/ 535021 h 141"/>
                <a:gd name="T10" fmla="*/ 31531 w 29"/>
                <a:gd name="T11" fmla="*/ 87189 h 141"/>
                <a:gd name="T12" fmla="*/ 15766 w 29"/>
                <a:gd name="T13" fmla="*/ 43594 h 141"/>
                <a:gd name="T14" fmla="*/ 0 w 29"/>
                <a:gd name="T15" fmla="*/ 0 h 14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92" name="Freeform 37"/>
            <p:cNvSpPr>
              <a:spLocks/>
            </p:cNvSpPr>
            <p:nvPr/>
          </p:nvSpPr>
          <p:spPr bwMode="auto">
            <a:xfrm>
              <a:off x="7412038" y="4978400"/>
              <a:ext cx="31750" cy="188913"/>
            </a:xfrm>
            <a:custGeom>
              <a:avLst/>
              <a:gdLst>
                <a:gd name="T0" fmla="*/ 0 w 8"/>
                <a:gd name="T1" fmla="*/ 102328 h 48"/>
                <a:gd name="T2" fmla="*/ 15875 w 8"/>
                <a:gd name="T3" fmla="*/ 145620 h 48"/>
                <a:gd name="T4" fmla="*/ 31750 w 8"/>
                <a:gd name="T5" fmla="*/ 188913 h 48"/>
                <a:gd name="T6" fmla="*/ 27781 w 8"/>
                <a:gd name="T7" fmla="*/ 74778 h 48"/>
                <a:gd name="T8" fmla="*/ 0 w 8"/>
                <a:gd name="T9" fmla="*/ 0 h 48"/>
                <a:gd name="T10" fmla="*/ 0 w 8"/>
                <a:gd name="T11" fmla="*/ 15743 h 48"/>
                <a:gd name="T12" fmla="*/ 0 w 8"/>
                <a:gd name="T13" fmla="*/ 10232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sp>
          <p:nvSpPr>
            <p:cNvPr id="3093" name="Freeform 38"/>
            <p:cNvSpPr>
              <a:spLocks/>
            </p:cNvSpPr>
            <p:nvPr/>
          </p:nvSpPr>
          <p:spPr bwMode="auto">
            <a:xfrm>
              <a:off x="7439026" y="5434013"/>
              <a:ext cx="174625" cy="439738"/>
            </a:xfrm>
            <a:custGeom>
              <a:avLst/>
              <a:gdLst>
                <a:gd name="T0" fmla="*/ 43656 w 44"/>
                <a:gd name="T1" fmla="*/ 110925 h 111"/>
                <a:gd name="T2" fmla="*/ 0 w 44"/>
                <a:gd name="T3" fmla="*/ 0 h 111"/>
                <a:gd name="T4" fmla="*/ 43656 w 44"/>
                <a:gd name="T5" fmla="*/ 194119 h 111"/>
                <a:gd name="T6" fmla="*/ 55563 w 44"/>
                <a:gd name="T7" fmla="*/ 229773 h 111"/>
                <a:gd name="T8" fmla="*/ 154781 w 44"/>
                <a:gd name="T9" fmla="*/ 439738 h 111"/>
                <a:gd name="T10" fmla="*/ 174625 w 44"/>
                <a:gd name="T11" fmla="*/ 439738 h 111"/>
                <a:gd name="T12" fmla="*/ 87313 w 44"/>
                <a:gd name="T13" fmla="*/ 206003 h 111"/>
                <a:gd name="T14" fmla="*/ 43656 w 44"/>
                <a:gd name="T15" fmla="*/ 110925 h 11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sp>
        <p:nvSpPr>
          <p:cNvPr id="62" name="Rectangle 61"/>
          <p:cNvSpPr/>
          <p:nvPr/>
        </p:nvSpPr>
        <p:spPr>
          <a:xfrm>
            <a:off x="0" y="0"/>
            <a:ext cx="182563"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3077" name="Title Placeholder 1"/>
          <p:cNvSpPr>
            <a:spLocks noGrp="1"/>
          </p:cNvSpPr>
          <p:nvPr>
            <p:ph type="title"/>
          </p:nvPr>
        </p:nvSpPr>
        <p:spPr bwMode="auto">
          <a:xfrm>
            <a:off x="1944688" y="623888"/>
            <a:ext cx="6589712" cy="128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başlık stili için tıklatın</a:t>
            </a:r>
            <a:endParaRPr lang="en-US" smtClean="0"/>
          </a:p>
        </p:txBody>
      </p:sp>
      <p:sp>
        <p:nvSpPr>
          <p:cNvPr id="3078" name="Text Placeholder 2"/>
          <p:cNvSpPr>
            <a:spLocks noGrp="1"/>
          </p:cNvSpPr>
          <p:nvPr>
            <p:ph type="body" idx="1"/>
          </p:nvPr>
        </p:nvSpPr>
        <p:spPr bwMode="auto">
          <a:xfrm>
            <a:off x="1943100" y="2133600"/>
            <a:ext cx="6591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4" name="Date Placeholder 3"/>
          <p:cNvSpPr>
            <a:spLocks noGrp="1"/>
          </p:cNvSpPr>
          <p:nvPr>
            <p:ph type="dt" sz="half" idx="2"/>
          </p:nvPr>
        </p:nvSpPr>
        <p:spPr>
          <a:xfrm>
            <a:off x="7772400" y="6135688"/>
            <a:ext cx="766763" cy="369887"/>
          </a:xfrm>
          <a:prstGeom prst="rect">
            <a:avLst/>
          </a:prstGeom>
        </p:spPr>
        <p:txBody>
          <a:bodyPr vert="horz" lIns="91440" tIns="45720" rIns="91440" bIns="45720" rtlCol="0" anchor="ctr"/>
          <a:lstStyle>
            <a:lvl1pPr algn="r" eaLnBrk="1" hangingPunct="1">
              <a:defRPr sz="900" smtClean="0">
                <a:solidFill>
                  <a:schemeClr val="tx1">
                    <a:tint val="75000"/>
                  </a:schemeClr>
                </a:solidFill>
              </a:defRPr>
            </a:lvl1pPr>
          </a:lstStyle>
          <a:p>
            <a:pPr>
              <a:defRPr/>
            </a:pPr>
            <a:fld id="{4CFD1ADB-8B33-4947-88E7-F6CC1DAB413E}" type="datetime1">
              <a:rPr lang="tr-TR"/>
              <a:pPr>
                <a:defRPr/>
              </a:pPr>
              <a:t>05.10.2015</a:t>
            </a:fld>
            <a:endParaRPr lang="tr-TR"/>
          </a:p>
        </p:txBody>
      </p:sp>
      <p:sp>
        <p:nvSpPr>
          <p:cNvPr id="5" name="Footer Placeholder 4"/>
          <p:cNvSpPr>
            <a:spLocks noGrp="1"/>
          </p:cNvSpPr>
          <p:nvPr>
            <p:ph type="ftr" sz="quarter" idx="3"/>
          </p:nvPr>
        </p:nvSpPr>
        <p:spPr>
          <a:xfrm>
            <a:off x="1943100" y="6135688"/>
            <a:ext cx="5716588" cy="365125"/>
          </a:xfrm>
          <a:prstGeom prst="rect">
            <a:avLst/>
          </a:prstGeom>
        </p:spPr>
        <p:txBody>
          <a:bodyPr vert="horz" lIns="91440" tIns="45720" rIns="91440" bIns="45720" rtlCol="0" anchor="ctr"/>
          <a:lstStyle>
            <a:lvl1pPr algn="l" eaLnBrk="1" hangingPunct="1">
              <a:defRPr sz="900">
                <a:solidFill>
                  <a:schemeClr val="tx1">
                    <a:tint val="75000"/>
                  </a:schemeClr>
                </a:solidFill>
              </a:defRPr>
            </a:lvl1pPr>
          </a:lstStyle>
          <a:p>
            <a:pPr>
              <a:defRPr/>
            </a:pPr>
            <a:endParaRPr lang="tr-TR"/>
          </a:p>
        </p:txBody>
      </p:sp>
      <p:sp>
        <p:nvSpPr>
          <p:cNvPr id="6" name="Slide Number Placeholder 5"/>
          <p:cNvSpPr>
            <a:spLocks noGrp="1"/>
          </p:cNvSpPr>
          <p:nvPr>
            <p:ph type="sldNum" sz="quarter" idx="4"/>
          </p:nvPr>
        </p:nvSpPr>
        <p:spPr bwMode="gray">
          <a:xfrm>
            <a:off x="511175" y="787400"/>
            <a:ext cx="585788" cy="365125"/>
          </a:xfrm>
          <a:prstGeom prst="rect">
            <a:avLst/>
          </a:prstGeom>
        </p:spPr>
        <p:txBody>
          <a:bodyPr vert="horz" lIns="91440" tIns="45720" rIns="91440" bIns="45720" rtlCol="0" anchor="ctr"/>
          <a:lstStyle>
            <a:lvl1pPr algn="r" eaLnBrk="1" hangingPunct="1">
              <a:defRPr sz="2000">
                <a:solidFill>
                  <a:srgbClr val="FEFFFF"/>
                </a:solidFill>
              </a:defRPr>
            </a:lvl1pPr>
          </a:lstStyle>
          <a:p>
            <a:pPr>
              <a:defRPr/>
            </a:pPr>
            <a:fld id="{9B092A93-1C70-48D9-B855-8D795E3ABAC9}"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 id="2147483742" r:id="rId17"/>
  </p:sldLayoutIdLst>
  <p:hf hdr="0" ftr="0" dt="0"/>
  <p:txStyles>
    <p:titleStyle>
      <a:lvl1pPr algn="l" defTabSz="457200" rtl="0" fontAlgn="base">
        <a:spcBef>
          <a:spcPct val="0"/>
        </a:spcBef>
        <a:spcAft>
          <a:spcPct val="0"/>
        </a:spcAft>
        <a:defRPr sz="3600" kern="1200">
          <a:solidFill>
            <a:srgbClr val="1581AA"/>
          </a:solidFill>
          <a:latin typeface="+mj-lt"/>
          <a:ea typeface="+mj-ea"/>
          <a:cs typeface="+mj-cs"/>
        </a:defRPr>
      </a:lvl1pPr>
      <a:lvl2pPr algn="l" defTabSz="457200" rtl="0" fontAlgn="base">
        <a:spcBef>
          <a:spcPct val="0"/>
        </a:spcBef>
        <a:spcAft>
          <a:spcPct val="0"/>
        </a:spcAft>
        <a:defRPr sz="3600">
          <a:solidFill>
            <a:srgbClr val="1581AA"/>
          </a:solidFill>
          <a:latin typeface="Times New Roman" panose="02020603050405020304" pitchFamily="18" charset="0"/>
        </a:defRPr>
      </a:lvl2pPr>
      <a:lvl3pPr algn="l" defTabSz="457200" rtl="0" fontAlgn="base">
        <a:spcBef>
          <a:spcPct val="0"/>
        </a:spcBef>
        <a:spcAft>
          <a:spcPct val="0"/>
        </a:spcAft>
        <a:defRPr sz="3600">
          <a:solidFill>
            <a:srgbClr val="1581AA"/>
          </a:solidFill>
          <a:latin typeface="Times New Roman" panose="02020603050405020304" pitchFamily="18" charset="0"/>
        </a:defRPr>
      </a:lvl3pPr>
      <a:lvl4pPr algn="l" defTabSz="457200" rtl="0" fontAlgn="base">
        <a:spcBef>
          <a:spcPct val="0"/>
        </a:spcBef>
        <a:spcAft>
          <a:spcPct val="0"/>
        </a:spcAft>
        <a:defRPr sz="3600">
          <a:solidFill>
            <a:srgbClr val="1581AA"/>
          </a:solidFill>
          <a:latin typeface="Times New Roman" panose="02020603050405020304" pitchFamily="18" charset="0"/>
        </a:defRPr>
      </a:lvl4pPr>
      <a:lvl5pPr algn="l" defTabSz="457200" rtl="0" fontAlgn="base">
        <a:spcBef>
          <a:spcPct val="0"/>
        </a:spcBef>
        <a:spcAft>
          <a:spcPct val="0"/>
        </a:spcAft>
        <a:defRPr sz="3600">
          <a:solidFill>
            <a:srgbClr val="1581AA"/>
          </a:solidFill>
          <a:latin typeface="Times New Roman" panose="02020603050405020304"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fontAlgn="base">
        <a:spcBef>
          <a:spcPts val="1000"/>
        </a:spcBef>
        <a:spcAft>
          <a:spcPct val="0"/>
        </a:spcAft>
        <a:buClr>
          <a:schemeClr val="accent1"/>
        </a:buClr>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fontAlgn="base">
        <a:spcBef>
          <a:spcPts val="1000"/>
        </a:spcBef>
        <a:spcAft>
          <a:spcPct val="0"/>
        </a:spcAft>
        <a:buClr>
          <a:schemeClr val="accent1"/>
        </a:buClr>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fontAlgn="base">
        <a:spcBef>
          <a:spcPts val="1000"/>
        </a:spcBef>
        <a:spcAft>
          <a:spcPct val="0"/>
        </a:spcAft>
        <a:buClr>
          <a:schemeClr val="accent1"/>
        </a:buClr>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fontAlgn="base">
        <a:spcBef>
          <a:spcPts val="1000"/>
        </a:spcBef>
        <a:spcAft>
          <a:spcPct val="0"/>
        </a:spcAft>
        <a:buClr>
          <a:schemeClr val="accent1"/>
        </a:buClr>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txBox="1">
            <a:spLocks noChangeArrowheads="1"/>
          </p:cNvSpPr>
          <p:nvPr/>
        </p:nvSpPr>
        <p:spPr bwMode="auto">
          <a:xfrm>
            <a:off x="323850" y="115888"/>
            <a:ext cx="7777163"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ts val="1000"/>
              </a:spcBef>
              <a:buClr>
                <a:schemeClr val="accent1"/>
              </a:buClr>
              <a:buFont typeface="Wingdings 3" panose="05040102010807070707" pitchFamily="18" charset="2"/>
              <a:buChar char=""/>
              <a:defRPr>
                <a:solidFill>
                  <a:srgbClr val="404040"/>
                </a:solidFill>
                <a:latin typeface="Times New Roman" panose="02020603050405020304" pitchFamily="18"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9pPr>
          </a:lstStyle>
          <a:p>
            <a:pPr eaLnBrk="1" hangingPunct="1">
              <a:lnSpc>
                <a:spcPct val="87000"/>
              </a:lnSpc>
              <a:spcBef>
                <a:spcPct val="0"/>
              </a:spcBef>
              <a:buClr>
                <a:srgbClr val="000000"/>
              </a:buClr>
              <a:buFont typeface="Arial" panose="020B0604020202020204" pitchFamily="34" charset="0"/>
              <a:buNone/>
            </a:pPr>
            <a:r>
              <a:rPr lang="tr-TR" sz="3000">
                <a:solidFill>
                  <a:srgbClr val="1581AA"/>
                </a:solidFill>
              </a:rPr>
              <a:t>PROGRAMLAMA TEMELLERİ</a:t>
            </a:r>
            <a:endParaRPr lang="en-US" sz="3000">
              <a:solidFill>
                <a:srgbClr val="1581AA"/>
              </a:solidFill>
            </a:endParaRPr>
          </a:p>
        </p:txBody>
      </p:sp>
      <p:sp>
        <p:nvSpPr>
          <p:cNvPr id="21508" name="Rectangle 3"/>
          <p:cNvSpPr txBox="1">
            <a:spLocks noChangeArrowheads="1"/>
          </p:cNvSpPr>
          <p:nvPr/>
        </p:nvSpPr>
        <p:spPr bwMode="auto">
          <a:xfrm rot="-2460000">
            <a:off x="1149350" y="2841625"/>
            <a:ext cx="651192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000"/>
              </a:spcBef>
              <a:buClr>
                <a:schemeClr val="accent1"/>
              </a:buClr>
              <a:buFont typeface="Wingdings 3" panose="05040102010807070707" pitchFamily="18" charset="2"/>
              <a:buChar char=""/>
              <a:defRPr>
                <a:solidFill>
                  <a:srgbClr val="404040"/>
                </a:solidFill>
                <a:latin typeface="Times New Roman" panose="02020603050405020304" pitchFamily="18" charset="0"/>
              </a:defRPr>
            </a:lvl1pPr>
            <a:lvl2pPr marL="742950" indent="-28575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defRPr>
            </a:lvl2pPr>
            <a:lvl3pPr marL="1143000" indent="-2286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defRPr>
            </a:lvl3pPr>
            <a:lvl4pPr marL="16002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defRPr>
            </a:lvl4pPr>
            <a:lvl5pPr marL="2057400" indent="-2286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defRPr>
            </a:lvl5pPr>
            <a:lvl6pPr marL="25146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6pPr>
            <a:lvl7pPr marL="29718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7pPr>
            <a:lvl8pPr marL="34290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8pPr>
            <a:lvl9pPr marL="3886200" indent="-2286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9pPr>
          </a:lstStyle>
          <a:p>
            <a:pPr eaLnBrk="1" hangingPunct="1">
              <a:lnSpc>
                <a:spcPct val="87000"/>
              </a:lnSpc>
              <a:spcBef>
                <a:spcPct val="0"/>
              </a:spcBef>
              <a:buClr>
                <a:srgbClr val="000000"/>
              </a:buClr>
              <a:buFont typeface="Wingdings" panose="05000000000000000000" pitchFamily="2" charset="2"/>
              <a:buChar char="n"/>
            </a:pPr>
            <a:r>
              <a:rPr lang="tr-TR" sz="2800" b="1">
                <a:solidFill>
                  <a:schemeClr val="tx1"/>
                </a:solidFill>
              </a:rPr>
              <a:t>Algoritmalar ve Akış Diyagramları</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473200" y="638175"/>
            <a:ext cx="6589713" cy="663575"/>
          </a:xfrm>
        </p:spPr>
        <p:txBody>
          <a:bodyPr/>
          <a:lstStyle/>
          <a:p>
            <a:r>
              <a:rPr lang="tr-TR" smtClean="0"/>
              <a:t>Mantıksal Akış Şemaları</a:t>
            </a:r>
          </a:p>
        </p:txBody>
      </p:sp>
      <p:sp>
        <p:nvSpPr>
          <p:cNvPr id="17411" name="Rectangle 3"/>
          <p:cNvSpPr>
            <a:spLocks noGrp="1" noChangeArrowheads="1"/>
          </p:cNvSpPr>
          <p:nvPr>
            <p:ph idx="1"/>
          </p:nvPr>
        </p:nvSpPr>
        <p:spPr>
          <a:xfrm>
            <a:off x="971550" y="1639888"/>
            <a:ext cx="8450263" cy="4525962"/>
          </a:xfrm>
        </p:spPr>
        <p:txBody>
          <a:bodyPr>
            <a:normAutofit fontScale="92500" lnSpcReduction="10000"/>
          </a:bodyPr>
          <a:lstStyle/>
          <a:p>
            <a:pPr marL="0" indent="0">
              <a:lnSpc>
                <a:spcPct val="80000"/>
              </a:lnSpc>
              <a:buFont typeface="Wingdings 3" panose="05040102010807070707" pitchFamily="18" charset="2"/>
              <a:buNone/>
              <a:defRPr/>
            </a:pPr>
            <a:r>
              <a:rPr lang="tr-TR" sz="2400" dirty="0">
                <a:solidFill>
                  <a:schemeClr val="tx1"/>
                </a:solidFill>
              </a:rPr>
              <a:t>Geniş ölçüde mantıksal kararları içeren akış şemalarıdır. Hesap düzenleri genellikle basittir</a:t>
            </a:r>
            <a:r>
              <a:rPr lang="tr-TR" sz="2400" dirty="0" smtClean="0">
                <a:solidFill>
                  <a:schemeClr val="tx1"/>
                </a:solidFill>
              </a:rPr>
              <a:t>.</a:t>
            </a:r>
            <a:endParaRPr lang="tr-TR" sz="2400" dirty="0">
              <a:solidFill>
                <a:schemeClr val="tx1"/>
              </a:solidFill>
            </a:endParaRPr>
          </a:p>
          <a:p>
            <a:pPr>
              <a:lnSpc>
                <a:spcPct val="80000"/>
              </a:lnSpc>
              <a:buFontTx/>
              <a:buNone/>
              <a:defRPr/>
            </a:pPr>
            <a:r>
              <a:rPr lang="tr-TR" sz="2400" b="1" dirty="0">
                <a:solidFill>
                  <a:schemeClr val="tx1"/>
                </a:solidFill>
              </a:rPr>
              <a:t>Örnek 3: </a:t>
            </a:r>
            <a:r>
              <a:rPr lang="tr-TR" sz="2400" dirty="0">
                <a:solidFill>
                  <a:schemeClr val="tx1"/>
                </a:solidFill>
              </a:rPr>
              <a:t>Klavyeden girilen bir sayının pozitif, negatif veya </a:t>
            </a:r>
            <a:r>
              <a:rPr lang="tr-TR" sz="2400" dirty="0" smtClean="0">
                <a:solidFill>
                  <a:schemeClr val="tx1"/>
                </a:solidFill>
              </a:rPr>
              <a:t>sıfıra eşit </a:t>
            </a:r>
            <a:r>
              <a:rPr lang="tr-TR" sz="2400" dirty="0">
                <a:solidFill>
                  <a:schemeClr val="tx1"/>
                </a:solidFill>
              </a:rPr>
              <a:t>olma durumunu hesaplayıp yazdıran algoritma ve akış şemasını hazırlayınız.</a:t>
            </a:r>
          </a:p>
          <a:p>
            <a:pPr>
              <a:lnSpc>
                <a:spcPct val="80000"/>
              </a:lnSpc>
              <a:buFontTx/>
              <a:buNone/>
              <a:defRPr/>
            </a:pPr>
            <a:endParaRPr lang="tr-TR" sz="2400" dirty="0">
              <a:solidFill>
                <a:schemeClr val="tx1"/>
              </a:solidFill>
            </a:endParaRPr>
          </a:p>
          <a:p>
            <a:pPr lvl="1">
              <a:lnSpc>
                <a:spcPct val="80000"/>
              </a:lnSpc>
              <a:buFontTx/>
              <a:buNone/>
              <a:defRPr/>
            </a:pPr>
            <a:r>
              <a:rPr lang="tr-TR" sz="2400" dirty="0">
                <a:solidFill>
                  <a:schemeClr val="tx1"/>
                </a:solidFill>
              </a:rPr>
              <a:t>(S : Sayı)</a:t>
            </a:r>
          </a:p>
          <a:p>
            <a:pPr lvl="1">
              <a:lnSpc>
                <a:spcPct val="80000"/>
              </a:lnSpc>
              <a:buFontTx/>
              <a:buNone/>
              <a:defRPr/>
            </a:pPr>
            <a:r>
              <a:rPr lang="tr-TR" sz="2400" dirty="0">
                <a:solidFill>
                  <a:schemeClr val="tx1"/>
                </a:solidFill>
              </a:rPr>
              <a:t>A1 : Başla</a:t>
            </a:r>
          </a:p>
          <a:p>
            <a:pPr lvl="1">
              <a:lnSpc>
                <a:spcPct val="80000"/>
              </a:lnSpc>
              <a:buFontTx/>
              <a:buNone/>
              <a:defRPr/>
            </a:pPr>
            <a:r>
              <a:rPr lang="tr-TR" sz="2400" dirty="0">
                <a:solidFill>
                  <a:schemeClr val="tx1"/>
                </a:solidFill>
              </a:rPr>
              <a:t>A2 : Oku S</a:t>
            </a:r>
          </a:p>
          <a:p>
            <a:pPr lvl="1">
              <a:lnSpc>
                <a:spcPct val="80000"/>
              </a:lnSpc>
              <a:buFontTx/>
              <a:buNone/>
              <a:defRPr/>
            </a:pPr>
            <a:r>
              <a:rPr lang="tr-TR" sz="2400" dirty="0">
                <a:solidFill>
                  <a:schemeClr val="tx1"/>
                </a:solidFill>
              </a:rPr>
              <a:t>A3 : Eğer S &gt; 0 ise “Pozitif” yaz, </a:t>
            </a:r>
          </a:p>
          <a:p>
            <a:pPr lvl="1">
              <a:lnSpc>
                <a:spcPct val="80000"/>
              </a:lnSpc>
              <a:buFontTx/>
              <a:buNone/>
              <a:defRPr/>
            </a:pPr>
            <a:r>
              <a:rPr lang="tr-TR" sz="2400" dirty="0">
                <a:solidFill>
                  <a:schemeClr val="tx1"/>
                </a:solidFill>
              </a:rPr>
              <a:t>A4 : Eğer S &lt; 0 ise “Negatif” yaz,</a:t>
            </a:r>
          </a:p>
          <a:p>
            <a:pPr lvl="1">
              <a:lnSpc>
                <a:spcPct val="80000"/>
              </a:lnSpc>
              <a:buFontTx/>
              <a:buNone/>
              <a:defRPr/>
            </a:pPr>
            <a:r>
              <a:rPr lang="tr-TR" sz="2400" dirty="0">
                <a:solidFill>
                  <a:schemeClr val="tx1"/>
                </a:solidFill>
              </a:rPr>
              <a:t>A5 : Eğer S = 0 ise “Sıfıra eşit” yaz,</a:t>
            </a:r>
          </a:p>
          <a:p>
            <a:pPr lvl="1">
              <a:lnSpc>
                <a:spcPct val="80000"/>
              </a:lnSpc>
              <a:buFontTx/>
              <a:buNone/>
              <a:defRPr/>
            </a:pPr>
            <a:r>
              <a:rPr lang="tr-TR" sz="2400" dirty="0">
                <a:solidFill>
                  <a:schemeClr val="tx1"/>
                </a:solidFill>
              </a:rPr>
              <a:t>A6 : Dur</a:t>
            </a:r>
          </a:p>
        </p:txBody>
      </p:sp>
      <p:sp>
        <p:nvSpPr>
          <p:cNvPr id="31748"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521D1FB7-8A30-4DD8-A926-9120047DA6EC}" type="slidenum">
              <a:rPr lang="tr-TR" sz="2000" smtClean="0">
                <a:solidFill>
                  <a:srgbClr val="FEFFFF"/>
                </a:solidFill>
              </a:rPr>
              <a:pPr/>
              <a:t>10</a:t>
            </a:fld>
            <a:endParaRPr lang="tr-TR" sz="2000" smtClean="0">
              <a:solidFill>
                <a:srgbClr val="FEFFFF"/>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587500" y="365125"/>
            <a:ext cx="6588125" cy="1281113"/>
          </a:xfrm>
        </p:spPr>
        <p:txBody>
          <a:bodyPr>
            <a:normAutofit fontScale="90000"/>
          </a:bodyPr>
          <a:lstStyle/>
          <a:p>
            <a:r>
              <a:rPr lang="tr-TR" sz="4000" smtClean="0"/>
              <a:t>Örnek 3 – Mantıksal Akış Şemaları</a:t>
            </a:r>
          </a:p>
        </p:txBody>
      </p:sp>
      <p:sp>
        <p:nvSpPr>
          <p:cNvPr id="32789"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E96468A3-91BB-45E0-8A47-889F45D903F3}" type="slidenum">
              <a:rPr lang="tr-TR" sz="2000" smtClean="0">
                <a:solidFill>
                  <a:srgbClr val="FEFFFF"/>
                </a:solidFill>
              </a:rPr>
              <a:pPr/>
              <a:t>11</a:t>
            </a:fld>
            <a:endParaRPr lang="tr-TR" sz="2000" smtClean="0">
              <a:solidFill>
                <a:srgbClr val="FEFFFF"/>
              </a:solidFill>
            </a:endParaRPr>
          </a:p>
        </p:txBody>
      </p:sp>
      <p:sp>
        <p:nvSpPr>
          <p:cNvPr id="18436" name="AutoShape 4"/>
          <p:cNvSpPr>
            <a:spLocks noChangeArrowheads="1"/>
          </p:cNvSpPr>
          <p:nvPr/>
        </p:nvSpPr>
        <p:spPr bwMode="auto">
          <a:xfrm>
            <a:off x="3979863" y="1989138"/>
            <a:ext cx="1028700" cy="336550"/>
          </a:xfrm>
          <a:prstGeom prst="flowChartTerminator">
            <a:avLst/>
          </a:prstGeom>
          <a:solidFill>
            <a:srgbClr val="FFFFFF"/>
          </a:solidFill>
          <a:ln w="28575">
            <a:solidFill>
              <a:srgbClr val="000000"/>
            </a:solidFill>
            <a:miter lim="800000"/>
            <a:headEnd/>
            <a:tailEnd/>
          </a:ln>
        </p:spPr>
        <p:txBody>
          <a:bodyPr/>
          <a:lstStyle/>
          <a:p>
            <a:pPr algn="ctr" eaLnBrk="1" hangingPunct="1">
              <a:defRPr/>
            </a:pPr>
            <a:r>
              <a:rPr lang="tr-TR" sz="1500">
                <a:latin typeface="+mj-lt"/>
              </a:rPr>
              <a:t>BAŞLA</a:t>
            </a:r>
          </a:p>
        </p:txBody>
      </p:sp>
      <p:sp>
        <p:nvSpPr>
          <p:cNvPr id="18437" name="AutoShape 5"/>
          <p:cNvSpPr>
            <a:spLocks noChangeArrowheads="1"/>
          </p:cNvSpPr>
          <p:nvPr/>
        </p:nvSpPr>
        <p:spPr bwMode="auto">
          <a:xfrm>
            <a:off x="3979863" y="6027738"/>
            <a:ext cx="1027112" cy="387350"/>
          </a:xfrm>
          <a:prstGeom prst="flowChartTerminator">
            <a:avLst/>
          </a:prstGeom>
          <a:solidFill>
            <a:srgbClr val="FFFFFF"/>
          </a:solidFill>
          <a:ln w="28575">
            <a:solidFill>
              <a:srgbClr val="000000"/>
            </a:solidFill>
            <a:miter lim="800000"/>
            <a:headEnd/>
            <a:tailEnd/>
          </a:ln>
        </p:spPr>
        <p:txBody>
          <a:bodyPr/>
          <a:lstStyle/>
          <a:p>
            <a:pPr algn="ctr" eaLnBrk="1" hangingPunct="1">
              <a:defRPr/>
            </a:pPr>
            <a:r>
              <a:rPr lang="tr-TR" sz="1500">
                <a:latin typeface="+mj-lt"/>
              </a:rPr>
              <a:t>DUR</a:t>
            </a:r>
          </a:p>
        </p:txBody>
      </p:sp>
      <p:sp>
        <p:nvSpPr>
          <p:cNvPr id="18438" name="AutoShape 6"/>
          <p:cNvSpPr>
            <a:spLocks noChangeArrowheads="1"/>
          </p:cNvSpPr>
          <p:nvPr/>
        </p:nvSpPr>
        <p:spPr bwMode="auto">
          <a:xfrm>
            <a:off x="3954463" y="2776538"/>
            <a:ext cx="1028700" cy="457200"/>
          </a:xfrm>
          <a:prstGeom prst="flowChartManualInput">
            <a:avLst/>
          </a:prstGeom>
          <a:solidFill>
            <a:srgbClr val="FFFFFF"/>
          </a:solidFill>
          <a:ln w="28575">
            <a:solidFill>
              <a:srgbClr val="000000"/>
            </a:solidFill>
            <a:miter lim="800000"/>
            <a:headEnd/>
            <a:tailEnd/>
          </a:ln>
        </p:spPr>
        <p:txBody>
          <a:bodyPr/>
          <a:lstStyle/>
          <a:p>
            <a:pPr algn="ctr" eaLnBrk="1" hangingPunct="1">
              <a:defRPr/>
            </a:pPr>
            <a:r>
              <a:rPr lang="tr-TR" sz="1500" dirty="0">
                <a:latin typeface="+mj-lt"/>
              </a:rPr>
              <a:t>OKU S</a:t>
            </a:r>
          </a:p>
        </p:txBody>
      </p:sp>
      <p:sp>
        <p:nvSpPr>
          <p:cNvPr id="18439" name="AutoShape 7"/>
          <p:cNvSpPr>
            <a:spLocks noChangeArrowheads="1"/>
          </p:cNvSpPr>
          <p:nvPr/>
        </p:nvSpPr>
        <p:spPr bwMode="auto">
          <a:xfrm>
            <a:off x="3916363" y="3589338"/>
            <a:ext cx="1143000" cy="1028700"/>
          </a:xfrm>
          <a:prstGeom prst="flowChartDecision">
            <a:avLst/>
          </a:prstGeom>
          <a:solidFill>
            <a:srgbClr val="FFFFFF"/>
          </a:solidFill>
          <a:ln w="28575">
            <a:solidFill>
              <a:srgbClr val="000000"/>
            </a:solidFill>
            <a:miter lim="800000"/>
            <a:headEnd/>
            <a:tailEnd/>
          </a:ln>
        </p:spPr>
        <p:txBody>
          <a:bodyPr/>
          <a:lstStyle/>
          <a:p>
            <a:pPr algn="ctr" eaLnBrk="1" hangingPunct="1">
              <a:defRPr/>
            </a:pPr>
            <a:r>
              <a:rPr lang="tr-TR" sz="1500">
                <a:latin typeface="+mj-lt"/>
              </a:rPr>
              <a:t>S : 0</a:t>
            </a:r>
          </a:p>
        </p:txBody>
      </p:sp>
      <p:sp>
        <p:nvSpPr>
          <p:cNvPr id="18440" name="AutoShape 8"/>
          <p:cNvSpPr>
            <a:spLocks noChangeArrowheads="1"/>
          </p:cNvSpPr>
          <p:nvPr/>
        </p:nvSpPr>
        <p:spPr bwMode="auto">
          <a:xfrm>
            <a:off x="3611563" y="4960938"/>
            <a:ext cx="1790700" cy="606425"/>
          </a:xfrm>
          <a:prstGeom prst="flowChartInputOutput">
            <a:avLst/>
          </a:prstGeom>
          <a:solidFill>
            <a:srgbClr val="FFFFFF"/>
          </a:solidFill>
          <a:ln w="28575">
            <a:solidFill>
              <a:srgbClr val="000000"/>
            </a:solidFill>
            <a:miter lim="800000"/>
            <a:headEnd/>
            <a:tailEnd/>
          </a:ln>
        </p:spPr>
        <p:txBody>
          <a:bodyPr/>
          <a:lstStyle/>
          <a:p>
            <a:pPr algn="ctr" eaLnBrk="1" hangingPunct="1">
              <a:defRPr/>
            </a:pPr>
            <a:r>
              <a:rPr lang="tr-TR" sz="1500" dirty="0">
                <a:latin typeface="+mj-lt"/>
              </a:rPr>
              <a:t>YAZ</a:t>
            </a:r>
          </a:p>
          <a:p>
            <a:pPr algn="ctr" eaLnBrk="1" hangingPunct="1">
              <a:defRPr/>
            </a:pPr>
            <a:r>
              <a:rPr lang="tr-TR" sz="1500" dirty="0">
                <a:latin typeface="+mj-lt"/>
              </a:rPr>
              <a:t>“Sıfıra </a:t>
            </a:r>
            <a:r>
              <a:rPr lang="tr-TR" sz="1500" dirty="0" err="1">
                <a:latin typeface="+mj-lt"/>
              </a:rPr>
              <a:t>şit</a:t>
            </a:r>
            <a:r>
              <a:rPr lang="tr-TR" sz="1500" dirty="0">
                <a:latin typeface="+mj-lt"/>
              </a:rPr>
              <a:t>”</a:t>
            </a:r>
          </a:p>
        </p:txBody>
      </p:sp>
      <p:sp>
        <p:nvSpPr>
          <p:cNvPr id="18441" name="AutoShape 9"/>
          <p:cNvSpPr>
            <a:spLocks noChangeArrowheads="1"/>
          </p:cNvSpPr>
          <p:nvPr/>
        </p:nvSpPr>
        <p:spPr bwMode="auto">
          <a:xfrm>
            <a:off x="1933575" y="3781425"/>
            <a:ext cx="1584325" cy="655638"/>
          </a:xfrm>
          <a:prstGeom prst="flowChartInputOutput">
            <a:avLst/>
          </a:prstGeom>
          <a:solidFill>
            <a:srgbClr val="FFFFFF"/>
          </a:solidFill>
          <a:ln w="28575">
            <a:solidFill>
              <a:srgbClr val="000000"/>
            </a:solidFill>
            <a:miter lim="800000"/>
            <a:headEnd/>
            <a:tailEnd/>
          </a:ln>
        </p:spPr>
        <p:txBody>
          <a:bodyPr/>
          <a:lstStyle/>
          <a:p>
            <a:pPr algn="ctr" eaLnBrk="1" hangingPunct="1">
              <a:defRPr/>
            </a:pPr>
            <a:r>
              <a:rPr lang="tr-TR" sz="1500">
                <a:latin typeface="+mj-lt"/>
              </a:rPr>
              <a:t>YAZ </a:t>
            </a:r>
          </a:p>
          <a:p>
            <a:pPr algn="ctr" eaLnBrk="1" hangingPunct="1">
              <a:defRPr/>
            </a:pPr>
            <a:r>
              <a:rPr lang="tr-TR" sz="1500">
                <a:latin typeface="+mj-lt"/>
              </a:rPr>
              <a:t>“Pozitif”</a:t>
            </a:r>
          </a:p>
        </p:txBody>
      </p:sp>
      <p:sp>
        <p:nvSpPr>
          <p:cNvPr id="18442" name="AutoShape 10"/>
          <p:cNvSpPr>
            <a:spLocks noChangeArrowheads="1"/>
          </p:cNvSpPr>
          <p:nvPr/>
        </p:nvSpPr>
        <p:spPr bwMode="auto">
          <a:xfrm>
            <a:off x="5402263" y="3817938"/>
            <a:ext cx="1546225" cy="619125"/>
          </a:xfrm>
          <a:prstGeom prst="flowChartInputOutput">
            <a:avLst/>
          </a:prstGeom>
          <a:solidFill>
            <a:srgbClr val="FFFFFF"/>
          </a:solidFill>
          <a:ln w="28575">
            <a:solidFill>
              <a:srgbClr val="000000"/>
            </a:solidFill>
            <a:miter lim="800000"/>
            <a:headEnd/>
            <a:tailEnd/>
          </a:ln>
        </p:spPr>
        <p:txBody>
          <a:bodyPr/>
          <a:lstStyle/>
          <a:p>
            <a:pPr algn="ctr" eaLnBrk="1" hangingPunct="1">
              <a:defRPr/>
            </a:pPr>
            <a:r>
              <a:rPr lang="tr-TR" sz="1500">
                <a:latin typeface="+mj-lt"/>
              </a:rPr>
              <a:t>YAZ </a:t>
            </a:r>
          </a:p>
          <a:p>
            <a:pPr algn="ctr" eaLnBrk="1" hangingPunct="1">
              <a:defRPr/>
            </a:pPr>
            <a:r>
              <a:rPr lang="tr-TR" sz="1500">
                <a:latin typeface="+mj-lt"/>
              </a:rPr>
              <a:t>“Negatif”</a:t>
            </a:r>
          </a:p>
        </p:txBody>
      </p:sp>
      <p:sp>
        <p:nvSpPr>
          <p:cNvPr id="18443" name="Line 11"/>
          <p:cNvSpPr>
            <a:spLocks noChangeShapeType="1"/>
          </p:cNvSpPr>
          <p:nvPr/>
        </p:nvSpPr>
        <p:spPr bwMode="auto">
          <a:xfrm>
            <a:off x="4487863" y="5684838"/>
            <a:ext cx="0"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tr-TR" sz="1500">
              <a:latin typeface="+mj-lt"/>
            </a:endParaRPr>
          </a:p>
        </p:txBody>
      </p:sp>
      <p:sp>
        <p:nvSpPr>
          <p:cNvPr id="18444" name="Line 12"/>
          <p:cNvSpPr>
            <a:spLocks noChangeShapeType="1"/>
          </p:cNvSpPr>
          <p:nvPr/>
        </p:nvSpPr>
        <p:spPr bwMode="auto">
          <a:xfrm>
            <a:off x="4487863" y="3246438"/>
            <a:ext cx="0"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tr-TR" sz="1500">
              <a:latin typeface="+mj-lt"/>
            </a:endParaRPr>
          </a:p>
        </p:txBody>
      </p:sp>
      <p:sp>
        <p:nvSpPr>
          <p:cNvPr id="18445" name="Line 13"/>
          <p:cNvSpPr>
            <a:spLocks noChangeShapeType="1"/>
          </p:cNvSpPr>
          <p:nvPr/>
        </p:nvSpPr>
        <p:spPr bwMode="auto">
          <a:xfrm>
            <a:off x="4487863" y="4618038"/>
            <a:ext cx="0"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tr-TR" sz="1500">
              <a:latin typeface="+mj-lt"/>
            </a:endParaRPr>
          </a:p>
        </p:txBody>
      </p:sp>
      <p:sp>
        <p:nvSpPr>
          <p:cNvPr id="18446" name="Line 14"/>
          <p:cNvSpPr>
            <a:spLocks noChangeShapeType="1"/>
          </p:cNvSpPr>
          <p:nvPr/>
        </p:nvSpPr>
        <p:spPr bwMode="auto">
          <a:xfrm>
            <a:off x="4487863" y="2376488"/>
            <a:ext cx="0" cy="411162"/>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tr-TR" sz="1500">
              <a:latin typeface="+mj-lt"/>
            </a:endParaRPr>
          </a:p>
        </p:txBody>
      </p:sp>
      <p:sp>
        <p:nvSpPr>
          <p:cNvPr id="18447" name="Line 15"/>
          <p:cNvSpPr>
            <a:spLocks noChangeShapeType="1"/>
          </p:cNvSpPr>
          <p:nvPr/>
        </p:nvSpPr>
        <p:spPr bwMode="auto">
          <a:xfrm>
            <a:off x="5141913" y="4071938"/>
            <a:ext cx="3429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tr-TR" sz="1500">
              <a:latin typeface="+mj-lt"/>
            </a:endParaRPr>
          </a:p>
        </p:txBody>
      </p:sp>
      <p:sp>
        <p:nvSpPr>
          <p:cNvPr id="18448" name="Line 16"/>
          <p:cNvSpPr>
            <a:spLocks noChangeShapeType="1"/>
          </p:cNvSpPr>
          <p:nvPr/>
        </p:nvSpPr>
        <p:spPr bwMode="auto">
          <a:xfrm flipH="1" flipV="1">
            <a:off x="3446463" y="4071938"/>
            <a:ext cx="469900" cy="127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eaLnBrk="1" hangingPunct="1">
              <a:defRPr/>
            </a:pPr>
            <a:endParaRPr lang="tr-TR" sz="1500">
              <a:latin typeface="+mj-lt"/>
            </a:endParaRPr>
          </a:p>
        </p:txBody>
      </p:sp>
      <p:sp>
        <p:nvSpPr>
          <p:cNvPr id="18449" name="Text Box 17"/>
          <p:cNvSpPr txBox="1">
            <a:spLocks noChangeArrowheads="1"/>
          </p:cNvSpPr>
          <p:nvPr/>
        </p:nvSpPr>
        <p:spPr bwMode="auto">
          <a:xfrm>
            <a:off x="4881563" y="3538538"/>
            <a:ext cx="685800" cy="342900"/>
          </a:xfrm>
          <a:prstGeom prst="rect">
            <a:avLst/>
          </a:prstGeom>
          <a:solidFill>
            <a:srgbClr val="FFFFFF"/>
          </a:solidFill>
          <a:ln w="9525">
            <a:solidFill>
              <a:srgbClr val="000000"/>
            </a:solidFill>
            <a:miter lim="800000"/>
            <a:headEnd/>
            <a:tailEnd/>
          </a:ln>
        </p:spPr>
        <p:txBody>
          <a:bodyPr/>
          <a:lstStyle/>
          <a:p>
            <a:pPr algn="ctr" eaLnBrk="1" hangingPunct="1">
              <a:defRPr/>
            </a:pPr>
            <a:r>
              <a:rPr lang="tr-TR" sz="1500">
                <a:latin typeface="+mj-lt"/>
              </a:rPr>
              <a:t>S &lt; 0</a:t>
            </a:r>
          </a:p>
        </p:txBody>
      </p:sp>
      <p:sp>
        <p:nvSpPr>
          <p:cNvPr id="18450" name="Text Box 18"/>
          <p:cNvSpPr txBox="1">
            <a:spLocks noChangeArrowheads="1"/>
          </p:cNvSpPr>
          <p:nvPr/>
        </p:nvSpPr>
        <p:spPr bwMode="auto">
          <a:xfrm>
            <a:off x="3446463" y="3551238"/>
            <a:ext cx="685800" cy="342900"/>
          </a:xfrm>
          <a:prstGeom prst="rect">
            <a:avLst/>
          </a:prstGeom>
          <a:solidFill>
            <a:srgbClr val="FFFFFF"/>
          </a:solidFill>
          <a:ln w="9525">
            <a:solidFill>
              <a:srgbClr val="000000"/>
            </a:solidFill>
            <a:miter lim="800000"/>
            <a:headEnd/>
            <a:tailEnd/>
          </a:ln>
        </p:spPr>
        <p:txBody>
          <a:bodyPr/>
          <a:lstStyle/>
          <a:p>
            <a:pPr algn="ctr" eaLnBrk="1" hangingPunct="1">
              <a:defRPr/>
            </a:pPr>
            <a:r>
              <a:rPr lang="tr-TR" sz="1500">
                <a:latin typeface="+mj-lt"/>
              </a:rPr>
              <a:t>S &gt; 0</a:t>
            </a:r>
          </a:p>
        </p:txBody>
      </p:sp>
      <p:sp>
        <p:nvSpPr>
          <p:cNvPr id="18451" name="Text Box 19"/>
          <p:cNvSpPr txBox="1">
            <a:spLocks noChangeArrowheads="1"/>
          </p:cNvSpPr>
          <p:nvPr/>
        </p:nvSpPr>
        <p:spPr bwMode="auto">
          <a:xfrm>
            <a:off x="4627563" y="4554538"/>
            <a:ext cx="685800" cy="342900"/>
          </a:xfrm>
          <a:prstGeom prst="rect">
            <a:avLst/>
          </a:prstGeom>
          <a:solidFill>
            <a:srgbClr val="FFFFFF"/>
          </a:solidFill>
          <a:ln w="9525">
            <a:solidFill>
              <a:srgbClr val="000000"/>
            </a:solidFill>
            <a:miter lim="800000"/>
            <a:headEnd/>
            <a:tailEnd/>
          </a:ln>
        </p:spPr>
        <p:txBody>
          <a:bodyPr/>
          <a:lstStyle/>
          <a:p>
            <a:pPr algn="ctr" eaLnBrk="1" hangingPunct="1">
              <a:defRPr/>
            </a:pPr>
            <a:r>
              <a:rPr lang="tr-TR" sz="1500" dirty="0">
                <a:latin typeface="+mj-lt"/>
              </a:rPr>
              <a:t>S = 0</a:t>
            </a:r>
          </a:p>
        </p:txBody>
      </p:sp>
      <p:sp>
        <p:nvSpPr>
          <p:cNvPr id="18454" name="Freeform 22"/>
          <p:cNvSpPr>
            <a:spLocks/>
          </p:cNvSpPr>
          <p:nvPr/>
        </p:nvSpPr>
        <p:spPr bwMode="auto">
          <a:xfrm>
            <a:off x="2700338" y="4503738"/>
            <a:ext cx="1655762" cy="1169987"/>
          </a:xfrm>
          <a:custGeom>
            <a:avLst/>
            <a:gdLst>
              <a:gd name="T0" fmla="*/ 0 w 953"/>
              <a:gd name="T1" fmla="*/ 0 h 862"/>
              <a:gd name="T2" fmla="*/ 0 w 953"/>
              <a:gd name="T3" fmla="*/ 862 h 862"/>
              <a:gd name="T4" fmla="*/ 953 w 953"/>
              <a:gd name="T5" fmla="*/ 862 h 862"/>
            </a:gdLst>
            <a:ahLst/>
            <a:cxnLst>
              <a:cxn ang="0">
                <a:pos x="T0" y="T1"/>
              </a:cxn>
              <a:cxn ang="0">
                <a:pos x="T2" y="T3"/>
              </a:cxn>
              <a:cxn ang="0">
                <a:pos x="T4" y="T5"/>
              </a:cxn>
            </a:cxnLst>
            <a:rect l="0" t="0" r="r" b="b"/>
            <a:pathLst>
              <a:path w="953" h="862">
                <a:moveTo>
                  <a:pt x="0" y="0"/>
                </a:moveTo>
                <a:lnTo>
                  <a:pt x="0" y="862"/>
                </a:lnTo>
                <a:lnTo>
                  <a:pt x="953" y="862"/>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endParaRPr lang="tr-TR" sz="1500">
              <a:latin typeface="+mj-lt"/>
            </a:endParaRPr>
          </a:p>
        </p:txBody>
      </p:sp>
      <p:sp>
        <p:nvSpPr>
          <p:cNvPr id="18455" name="Freeform 23"/>
          <p:cNvSpPr>
            <a:spLocks/>
          </p:cNvSpPr>
          <p:nvPr/>
        </p:nvSpPr>
        <p:spPr bwMode="auto">
          <a:xfrm flipH="1">
            <a:off x="4622800" y="4503738"/>
            <a:ext cx="1509713" cy="1182687"/>
          </a:xfrm>
          <a:custGeom>
            <a:avLst/>
            <a:gdLst>
              <a:gd name="T0" fmla="*/ 0 w 953"/>
              <a:gd name="T1" fmla="*/ 0 h 862"/>
              <a:gd name="T2" fmla="*/ 0 w 953"/>
              <a:gd name="T3" fmla="*/ 862 h 862"/>
              <a:gd name="T4" fmla="*/ 953 w 953"/>
              <a:gd name="T5" fmla="*/ 862 h 862"/>
            </a:gdLst>
            <a:ahLst/>
            <a:cxnLst>
              <a:cxn ang="0">
                <a:pos x="T0" y="T1"/>
              </a:cxn>
              <a:cxn ang="0">
                <a:pos x="T2" y="T3"/>
              </a:cxn>
              <a:cxn ang="0">
                <a:pos x="T4" y="T5"/>
              </a:cxn>
            </a:cxnLst>
            <a:rect l="0" t="0" r="r" b="b"/>
            <a:pathLst>
              <a:path w="953" h="862">
                <a:moveTo>
                  <a:pt x="0" y="0"/>
                </a:moveTo>
                <a:lnTo>
                  <a:pt x="0" y="862"/>
                </a:lnTo>
                <a:lnTo>
                  <a:pt x="953" y="862"/>
                </a:lnTo>
              </a:path>
            </a:pathLst>
          </a:custGeom>
          <a:noFill/>
          <a:ln w="28575" cmpd="sng">
            <a:solidFill>
              <a:schemeClr val="tx1"/>
            </a:solidFill>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defRPr/>
            </a:pPr>
            <a:endParaRPr lang="tr-TR" sz="1500">
              <a:latin typeface="+mj-lt"/>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473200" y="611188"/>
            <a:ext cx="6589713" cy="717550"/>
          </a:xfrm>
        </p:spPr>
        <p:txBody>
          <a:bodyPr/>
          <a:lstStyle/>
          <a:p>
            <a:r>
              <a:rPr lang="tr-TR" smtClean="0"/>
              <a:t>Döngüsel Akış Şemaları</a:t>
            </a:r>
          </a:p>
        </p:txBody>
      </p:sp>
      <p:sp>
        <p:nvSpPr>
          <p:cNvPr id="33795" name="Rectangle 3"/>
          <p:cNvSpPr>
            <a:spLocks noGrp="1" noChangeArrowheads="1"/>
          </p:cNvSpPr>
          <p:nvPr>
            <p:ph idx="1"/>
          </p:nvPr>
        </p:nvSpPr>
        <p:spPr>
          <a:xfrm>
            <a:off x="1547813" y="2133600"/>
            <a:ext cx="6986587" cy="3778250"/>
          </a:xfrm>
        </p:spPr>
        <p:txBody>
          <a:bodyPr/>
          <a:lstStyle/>
          <a:p>
            <a:pPr marL="0" indent="0">
              <a:buFont typeface="Wingdings 3" panose="05040102010807070707" pitchFamily="18" charset="2"/>
              <a:buNone/>
            </a:pPr>
            <a:r>
              <a:rPr lang="tr-TR" sz="2400" smtClean="0">
                <a:solidFill>
                  <a:schemeClr val="tx1"/>
                </a:solidFill>
              </a:rPr>
              <a:t>Sorunun çözümü için, çözümde yer alan herhangi bir adım ya da aşamanın birden fazla kullanıldığı akış şemalarına denir. İş akışları genel olarak giriş ya da başlangıç değeri verme, hesaplama, kontrol biçiminde olmaktadır. </a:t>
            </a:r>
          </a:p>
        </p:txBody>
      </p:sp>
      <p:sp>
        <p:nvSpPr>
          <p:cNvPr id="33796"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8B64B332-800A-4F64-9CF4-D3E049F675A4}" type="slidenum">
              <a:rPr lang="tr-TR" sz="2000" smtClean="0">
                <a:solidFill>
                  <a:srgbClr val="FEFFFF"/>
                </a:solidFill>
              </a:rPr>
              <a:pPr/>
              <a:t>12</a:t>
            </a:fld>
            <a:endParaRPr lang="tr-TR" sz="2000" smtClean="0">
              <a:solidFill>
                <a:srgbClr val="FEFFFF"/>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1473200" y="611188"/>
            <a:ext cx="6589713" cy="717550"/>
          </a:xfrm>
        </p:spPr>
        <p:txBody>
          <a:bodyPr/>
          <a:lstStyle/>
          <a:p>
            <a:r>
              <a:rPr lang="tr-TR" smtClean="0"/>
              <a:t>Döngüsel Akış Şemaları</a:t>
            </a:r>
          </a:p>
        </p:txBody>
      </p:sp>
      <p:sp>
        <p:nvSpPr>
          <p:cNvPr id="20483" name="Rectangle 3"/>
          <p:cNvSpPr>
            <a:spLocks noGrp="1" noChangeArrowheads="1"/>
          </p:cNvSpPr>
          <p:nvPr>
            <p:ph idx="1"/>
          </p:nvPr>
        </p:nvSpPr>
        <p:spPr>
          <a:xfrm>
            <a:off x="1473200" y="1844675"/>
            <a:ext cx="7061200" cy="4067175"/>
          </a:xfrm>
        </p:spPr>
        <p:txBody>
          <a:bodyPr>
            <a:normAutofit fontScale="92500" lnSpcReduction="10000"/>
          </a:bodyPr>
          <a:lstStyle/>
          <a:p>
            <a:pPr marL="0" indent="0">
              <a:lnSpc>
                <a:spcPct val="90000"/>
              </a:lnSpc>
              <a:buFont typeface="Wingdings 3" panose="05040102010807070707" pitchFamily="18" charset="2"/>
              <a:buNone/>
              <a:defRPr/>
            </a:pPr>
            <a:r>
              <a:rPr lang="tr-TR" sz="2400" b="1" dirty="0">
                <a:solidFill>
                  <a:schemeClr val="tx1"/>
                </a:solidFill>
              </a:rPr>
              <a:t>Örnek 4: </a:t>
            </a:r>
            <a:r>
              <a:rPr lang="tr-TR" sz="2400" dirty="0">
                <a:solidFill>
                  <a:schemeClr val="tx1"/>
                </a:solidFill>
              </a:rPr>
              <a:t>Klavyeden girilen bir yazıyı 5 kez yazdıran algoritma ve akış şemasını oluşturunuz.</a:t>
            </a:r>
          </a:p>
          <a:p>
            <a:pPr>
              <a:lnSpc>
                <a:spcPct val="90000"/>
              </a:lnSpc>
              <a:buFontTx/>
              <a:buNone/>
              <a:defRPr/>
            </a:pPr>
            <a:endParaRPr lang="tr-TR" sz="2400" dirty="0">
              <a:solidFill>
                <a:schemeClr val="tx1"/>
              </a:solidFill>
            </a:endParaRPr>
          </a:p>
          <a:p>
            <a:pPr>
              <a:lnSpc>
                <a:spcPct val="90000"/>
              </a:lnSpc>
              <a:buFontTx/>
              <a:buNone/>
              <a:defRPr/>
            </a:pPr>
            <a:r>
              <a:rPr lang="tr-TR" sz="2400" dirty="0">
                <a:solidFill>
                  <a:schemeClr val="tx1"/>
                </a:solidFill>
              </a:rPr>
              <a:t>( Y : Yazı, S : Sayaç )</a:t>
            </a:r>
          </a:p>
          <a:p>
            <a:pPr>
              <a:lnSpc>
                <a:spcPct val="90000"/>
              </a:lnSpc>
              <a:buFontTx/>
              <a:buNone/>
              <a:defRPr/>
            </a:pPr>
            <a:r>
              <a:rPr lang="tr-TR" sz="2400" dirty="0">
                <a:solidFill>
                  <a:schemeClr val="tx1"/>
                </a:solidFill>
              </a:rPr>
              <a:t>A1 : Başla</a:t>
            </a:r>
          </a:p>
          <a:p>
            <a:pPr>
              <a:lnSpc>
                <a:spcPct val="90000"/>
              </a:lnSpc>
              <a:buFontTx/>
              <a:buNone/>
              <a:defRPr/>
            </a:pPr>
            <a:r>
              <a:rPr lang="tr-TR" sz="2400" dirty="0">
                <a:solidFill>
                  <a:schemeClr val="tx1"/>
                </a:solidFill>
              </a:rPr>
              <a:t>A2 : Oku Y</a:t>
            </a:r>
          </a:p>
          <a:p>
            <a:pPr>
              <a:lnSpc>
                <a:spcPct val="90000"/>
              </a:lnSpc>
              <a:buFontTx/>
              <a:buNone/>
              <a:defRPr/>
            </a:pPr>
            <a:r>
              <a:rPr lang="tr-TR" sz="2400" dirty="0">
                <a:solidFill>
                  <a:schemeClr val="tx1"/>
                </a:solidFill>
              </a:rPr>
              <a:t>A3 : Yaz Y</a:t>
            </a:r>
          </a:p>
          <a:p>
            <a:pPr>
              <a:lnSpc>
                <a:spcPct val="90000"/>
              </a:lnSpc>
              <a:buFontTx/>
              <a:buNone/>
              <a:defRPr/>
            </a:pPr>
            <a:r>
              <a:rPr lang="tr-TR" sz="2400" dirty="0">
                <a:solidFill>
                  <a:schemeClr val="tx1"/>
                </a:solidFill>
              </a:rPr>
              <a:t>A4 : S = S + 1</a:t>
            </a:r>
          </a:p>
          <a:p>
            <a:pPr>
              <a:lnSpc>
                <a:spcPct val="90000"/>
              </a:lnSpc>
              <a:buFontTx/>
              <a:buNone/>
              <a:defRPr/>
            </a:pPr>
            <a:r>
              <a:rPr lang="tr-TR" sz="2400" dirty="0">
                <a:solidFill>
                  <a:schemeClr val="tx1"/>
                </a:solidFill>
              </a:rPr>
              <a:t>A5 : Eğer S &lt; 5 ise A3 e git</a:t>
            </a:r>
          </a:p>
          <a:p>
            <a:pPr>
              <a:lnSpc>
                <a:spcPct val="90000"/>
              </a:lnSpc>
              <a:buFontTx/>
              <a:buNone/>
              <a:defRPr/>
            </a:pPr>
            <a:r>
              <a:rPr lang="tr-TR" sz="2400" dirty="0">
                <a:solidFill>
                  <a:schemeClr val="tx1"/>
                </a:solidFill>
              </a:rPr>
              <a:t>A6 : Dur</a:t>
            </a:r>
          </a:p>
        </p:txBody>
      </p:sp>
      <p:sp>
        <p:nvSpPr>
          <p:cNvPr id="34820"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BD35298B-886C-496A-B13F-7CC1081D25AE}" type="slidenum">
              <a:rPr lang="tr-TR" sz="2000" smtClean="0">
                <a:solidFill>
                  <a:srgbClr val="FEFFFF"/>
                </a:solidFill>
              </a:rPr>
              <a:pPr/>
              <a:t>13</a:t>
            </a:fld>
            <a:endParaRPr lang="tr-TR" sz="2000" smtClean="0">
              <a:solidFill>
                <a:srgbClr val="FEFFFF"/>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473200" y="328613"/>
            <a:ext cx="6589713" cy="1281112"/>
          </a:xfrm>
        </p:spPr>
        <p:txBody>
          <a:bodyPr>
            <a:normAutofit fontScale="90000"/>
          </a:bodyPr>
          <a:lstStyle/>
          <a:p>
            <a:r>
              <a:rPr lang="tr-TR" sz="4000" smtClean="0"/>
              <a:t>Örnek 4 – Döngüsel Akış Şemaları</a:t>
            </a:r>
          </a:p>
        </p:txBody>
      </p:sp>
      <p:sp>
        <p:nvSpPr>
          <p:cNvPr id="35861"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243CB7B2-CC68-414F-A236-5E0F77607C13}" type="slidenum">
              <a:rPr lang="tr-TR" sz="2000" smtClean="0">
                <a:solidFill>
                  <a:srgbClr val="FEFFFF"/>
                </a:solidFill>
              </a:rPr>
              <a:pPr/>
              <a:t>14</a:t>
            </a:fld>
            <a:endParaRPr lang="tr-TR" sz="2000" dirty="0" smtClean="0">
              <a:solidFill>
                <a:srgbClr val="FEFFFF"/>
              </a:solidFill>
            </a:endParaRPr>
          </a:p>
        </p:txBody>
      </p:sp>
      <p:sp>
        <p:nvSpPr>
          <p:cNvPr id="21508" name="AutoShape 4"/>
          <p:cNvSpPr>
            <a:spLocks noChangeArrowheads="1"/>
          </p:cNvSpPr>
          <p:nvPr/>
        </p:nvSpPr>
        <p:spPr bwMode="auto">
          <a:xfrm>
            <a:off x="3929063" y="1773238"/>
            <a:ext cx="1028700" cy="342900"/>
          </a:xfrm>
          <a:prstGeom prst="flowChartTerminator">
            <a:avLst/>
          </a:prstGeom>
          <a:solidFill>
            <a:srgbClr val="FFFFFF"/>
          </a:solidFill>
          <a:ln w="28575">
            <a:solidFill>
              <a:srgbClr val="000000"/>
            </a:solidFill>
            <a:miter lim="800000"/>
            <a:headEnd/>
            <a:tailEnd/>
          </a:ln>
        </p:spPr>
        <p:txBody>
          <a:bodyPr/>
          <a:lstStyle/>
          <a:p>
            <a:pPr algn="ctr" eaLnBrk="1" hangingPunct="1">
              <a:defRPr/>
            </a:pPr>
            <a:r>
              <a:rPr lang="tr-TR" sz="1500">
                <a:latin typeface="+mj-lt"/>
              </a:rPr>
              <a:t>BAŞLA</a:t>
            </a:r>
          </a:p>
        </p:txBody>
      </p:sp>
      <p:sp>
        <p:nvSpPr>
          <p:cNvPr id="21509" name="AutoShape 5"/>
          <p:cNvSpPr>
            <a:spLocks noChangeArrowheads="1"/>
          </p:cNvSpPr>
          <p:nvPr/>
        </p:nvSpPr>
        <p:spPr bwMode="auto">
          <a:xfrm>
            <a:off x="4005263" y="6192838"/>
            <a:ext cx="1028700" cy="390525"/>
          </a:xfrm>
          <a:prstGeom prst="flowChartTerminator">
            <a:avLst/>
          </a:prstGeom>
          <a:solidFill>
            <a:srgbClr val="FFFFFF"/>
          </a:solidFill>
          <a:ln w="28575">
            <a:solidFill>
              <a:srgbClr val="000000"/>
            </a:solidFill>
            <a:miter lim="800000"/>
            <a:headEnd/>
            <a:tailEnd/>
          </a:ln>
        </p:spPr>
        <p:txBody>
          <a:bodyPr/>
          <a:lstStyle/>
          <a:p>
            <a:pPr algn="ctr" eaLnBrk="1" hangingPunct="1">
              <a:defRPr/>
            </a:pPr>
            <a:r>
              <a:rPr lang="tr-TR" sz="1500" dirty="0">
                <a:latin typeface="+mj-lt"/>
              </a:rPr>
              <a:t>DUR</a:t>
            </a:r>
          </a:p>
        </p:txBody>
      </p:sp>
      <p:sp>
        <p:nvSpPr>
          <p:cNvPr id="21510" name="AutoShape 6"/>
          <p:cNvSpPr>
            <a:spLocks noChangeArrowheads="1"/>
          </p:cNvSpPr>
          <p:nvPr/>
        </p:nvSpPr>
        <p:spPr bwMode="auto">
          <a:xfrm>
            <a:off x="3929063" y="2573338"/>
            <a:ext cx="1028700" cy="457200"/>
          </a:xfrm>
          <a:prstGeom prst="flowChartManualInput">
            <a:avLst/>
          </a:prstGeom>
          <a:solidFill>
            <a:srgbClr val="FFFFFF"/>
          </a:solidFill>
          <a:ln w="28575">
            <a:solidFill>
              <a:srgbClr val="000000"/>
            </a:solidFill>
            <a:miter lim="800000"/>
            <a:headEnd/>
            <a:tailEnd/>
          </a:ln>
        </p:spPr>
        <p:txBody>
          <a:bodyPr/>
          <a:lstStyle/>
          <a:p>
            <a:pPr algn="ctr" eaLnBrk="1" hangingPunct="1">
              <a:defRPr/>
            </a:pPr>
            <a:r>
              <a:rPr lang="tr-TR" sz="1500">
                <a:latin typeface="+mj-lt"/>
              </a:rPr>
              <a:t>OKU Y</a:t>
            </a:r>
          </a:p>
        </p:txBody>
      </p:sp>
      <p:sp>
        <p:nvSpPr>
          <p:cNvPr id="21511" name="AutoShape 7"/>
          <p:cNvSpPr>
            <a:spLocks noChangeArrowheads="1"/>
          </p:cNvSpPr>
          <p:nvPr/>
        </p:nvSpPr>
        <p:spPr bwMode="auto">
          <a:xfrm>
            <a:off x="3779838" y="4378325"/>
            <a:ext cx="1327150" cy="442913"/>
          </a:xfrm>
          <a:prstGeom prst="flowChartInputOutput">
            <a:avLst/>
          </a:prstGeom>
          <a:solidFill>
            <a:srgbClr val="FFFFFF"/>
          </a:solidFill>
          <a:ln w="28575">
            <a:solidFill>
              <a:srgbClr val="000000"/>
            </a:solidFill>
            <a:miter lim="800000"/>
            <a:headEnd/>
            <a:tailEnd/>
          </a:ln>
        </p:spPr>
        <p:txBody>
          <a:bodyPr/>
          <a:lstStyle/>
          <a:p>
            <a:pPr algn="ctr" eaLnBrk="1" hangingPunct="1">
              <a:defRPr/>
            </a:pPr>
            <a:r>
              <a:rPr lang="tr-TR" sz="1500">
                <a:latin typeface="+mj-lt"/>
              </a:rPr>
              <a:t>YAZ  Y</a:t>
            </a:r>
          </a:p>
        </p:txBody>
      </p:sp>
      <p:sp>
        <p:nvSpPr>
          <p:cNvPr id="21512" name="AutoShape 8"/>
          <p:cNvSpPr>
            <a:spLocks noChangeArrowheads="1"/>
          </p:cNvSpPr>
          <p:nvPr/>
        </p:nvSpPr>
        <p:spPr bwMode="auto">
          <a:xfrm>
            <a:off x="3532188" y="3602038"/>
            <a:ext cx="1822450" cy="371475"/>
          </a:xfrm>
          <a:prstGeom prst="hexagon">
            <a:avLst>
              <a:gd name="adj" fmla="val 100000"/>
              <a:gd name="vf" fmla="val 115470"/>
            </a:avLst>
          </a:prstGeom>
          <a:solidFill>
            <a:srgbClr val="FFFFFF"/>
          </a:solidFill>
          <a:ln w="28575">
            <a:solidFill>
              <a:srgbClr val="000000"/>
            </a:solidFill>
            <a:miter lim="800000"/>
            <a:headEnd/>
            <a:tailEnd/>
          </a:ln>
        </p:spPr>
        <p:txBody>
          <a:bodyPr/>
          <a:lstStyle/>
          <a:p>
            <a:pPr algn="ctr" eaLnBrk="1" hangingPunct="1">
              <a:defRPr/>
            </a:pPr>
            <a:r>
              <a:rPr lang="tr-TR" sz="1500" dirty="0">
                <a:latin typeface="+mj-lt"/>
              </a:rPr>
              <a:t>S = </a:t>
            </a:r>
            <a:r>
              <a:rPr lang="tr-TR" sz="1500" dirty="0" smtClean="0">
                <a:latin typeface="+mj-lt"/>
              </a:rPr>
              <a:t>0, </a:t>
            </a:r>
            <a:r>
              <a:rPr lang="tr-TR" sz="1500" dirty="0">
                <a:latin typeface="+mj-lt"/>
              </a:rPr>
              <a:t>5, 1</a:t>
            </a:r>
          </a:p>
        </p:txBody>
      </p:sp>
      <p:sp>
        <p:nvSpPr>
          <p:cNvPr id="21513" name="Line 9"/>
          <p:cNvSpPr>
            <a:spLocks noChangeShapeType="1"/>
          </p:cNvSpPr>
          <p:nvPr/>
        </p:nvSpPr>
        <p:spPr bwMode="auto">
          <a:xfrm>
            <a:off x="4462463" y="5735638"/>
            <a:ext cx="0" cy="4572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tr-TR" sz="1500">
              <a:latin typeface="+mj-lt"/>
            </a:endParaRPr>
          </a:p>
        </p:txBody>
      </p:sp>
      <p:sp>
        <p:nvSpPr>
          <p:cNvPr id="21514" name="Line 10"/>
          <p:cNvSpPr>
            <a:spLocks noChangeShapeType="1"/>
          </p:cNvSpPr>
          <p:nvPr/>
        </p:nvSpPr>
        <p:spPr bwMode="auto">
          <a:xfrm>
            <a:off x="4462463" y="4021138"/>
            <a:ext cx="0"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tr-TR" sz="1500">
              <a:latin typeface="+mj-lt"/>
            </a:endParaRPr>
          </a:p>
        </p:txBody>
      </p:sp>
      <p:sp>
        <p:nvSpPr>
          <p:cNvPr id="21515" name="Line 11"/>
          <p:cNvSpPr>
            <a:spLocks noChangeShapeType="1"/>
          </p:cNvSpPr>
          <p:nvPr/>
        </p:nvSpPr>
        <p:spPr bwMode="auto">
          <a:xfrm>
            <a:off x="4462463" y="3030538"/>
            <a:ext cx="0" cy="5334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tr-TR" sz="1500">
              <a:latin typeface="+mj-lt"/>
            </a:endParaRPr>
          </a:p>
        </p:txBody>
      </p:sp>
      <p:sp>
        <p:nvSpPr>
          <p:cNvPr id="21516" name="Line 12"/>
          <p:cNvSpPr>
            <a:spLocks noChangeShapeType="1"/>
          </p:cNvSpPr>
          <p:nvPr/>
        </p:nvSpPr>
        <p:spPr bwMode="auto">
          <a:xfrm>
            <a:off x="4462463" y="2192338"/>
            <a:ext cx="0" cy="433387"/>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tr-TR" sz="1500">
              <a:latin typeface="+mj-lt"/>
            </a:endParaRPr>
          </a:p>
        </p:txBody>
      </p:sp>
      <p:sp>
        <p:nvSpPr>
          <p:cNvPr id="21517" name="AutoShape 13"/>
          <p:cNvSpPr>
            <a:spLocks noChangeArrowheads="1"/>
          </p:cNvSpPr>
          <p:nvPr/>
        </p:nvSpPr>
        <p:spPr bwMode="auto">
          <a:xfrm>
            <a:off x="4175125" y="5164138"/>
            <a:ext cx="541338" cy="555625"/>
          </a:xfrm>
          <a:prstGeom prst="flowChartConnector">
            <a:avLst/>
          </a:prstGeom>
          <a:solidFill>
            <a:srgbClr val="FFFFFF"/>
          </a:solidFill>
          <a:ln w="28575">
            <a:solidFill>
              <a:srgbClr val="000000"/>
            </a:solidFill>
            <a:round/>
            <a:headEnd/>
            <a:tailEnd/>
          </a:ln>
        </p:spPr>
        <p:txBody>
          <a:bodyPr/>
          <a:lstStyle/>
          <a:p>
            <a:pPr algn="ctr" eaLnBrk="1" hangingPunct="1">
              <a:defRPr/>
            </a:pPr>
            <a:r>
              <a:rPr lang="tr-TR" sz="1500" dirty="0">
                <a:latin typeface="+mj-lt"/>
              </a:rPr>
              <a:t>S</a:t>
            </a:r>
          </a:p>
        </p:txBody>
      </p:sp>
      <p:sp>
        <p:nvSpPr>
          <p:cNvPr id="21518" name="Line 14"/>
          <p:cNvSpPr>
            <a:spLocks noChangeShapeType="1"/>
          </p:cNvSpPr>
          <p:nvPr/>
        </p:nvSpPr>
        <p:spPr bwMode="auto">
          <a:xfrm>
            <a:off x="4462463" y="4821238"/>
            <a:ext cx="0"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tr-TR" sz="1500">
              <a:latin typeface="+mj-lt"/>
            </a:endParaRPr>
          </a:p>
        </p:txBody>
      </p:sp>
      <p:sp>
        <p:nvSpPr>
          <p:cNvPr id="21519" name="Line 15"/>
          <p:cNvSpPr>
            <a:spLocks noChangeShapeType="1"/>
          </p:cNvSpPr>
          <p:nvPr/>
        </p:nvSpPr>
        <p:spPr bwMode="auto">
          <a:xfrm flipH="1">
            <a:off x="2935288" y="5392738"/>
            <a:ext cx="1239837"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tr-TR" sz="1500">
              <a:latin typeface="+mj-lt"/>
            </a:endParaRPr>
          </a:p>
        </p:txBody>
      </p:sp>
      <p:sp>
        <p:nvSpPr>
          <p:cNvPr id="21520" name="Line 16"/>
          <p:cNvSpPr>
            <a:spLocks noChangeShapeType="1"/>
          </p:cNvSpPr>
          <p:nvPr/>
        </p:nvSpPr>
        <p:spPr bwMode="auto">
          <a:xfrm flipV="1">
            <a:off x="2901950" y="3787775"/>
            <a:ext cx="0" cy="1604963"/>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tr-TR" sz="1500">
              <a:latin typeface="+mj-lt"/>
            </a:endParaRPr>
          </a:p>
        </p:txBody>
      </p:sp>
      <p:sp>
        <p:nvSpPr>
          <p:cNvPr id="21521" name="Line 17"/>
          <p:cNvSpPr>
            <a:spLocks noChangeShapeType="1"/>
          </p:cNvSpPr>
          <p:nvPr/>
        </p:nvSpPr>
        <p:spPr bwMode="auto">
          <a:xfrm>
            <a:off x="2916238" y="3787775"/>
            <a:ext cx="61595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eaLnBrk="1" hangingPunct="1">
              <a:defRPr/>
            </a:pPr>
            <a:endParaRPr lang="tr-TR" sz="1500">
              <a:latin typeface="+mj-lt"/>
            </a:endParaRPr>
          </a:p>
        </p:txBody>
      </p:sp>
      <p:sp>
        <p:nvSpPr>
          <p:cNvPr id="35857" name="Line 18"/>
          <p:cNvSpPr>
            <a:spLocks noChangeShapeType="1"/>
          </p:cNvSpPr>
          <p:nvPr/>
        </p:nvSpPr>
        <p:spPr bwMode="auto">
          <a:xfrm flipH="1">
            <a:off x="5354638" y="2636838"/>
            <a:ext cx="1906587" cy="965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1523" name="Text Box 19"/>
          <p:cNvSpPr txBox="1">
            <a:spLocks noChangeArrowheads="1"/>
          </p:cNvSpPr>
          <p:nvPr/>
        </p:nvSpPr>
        <p:spPr bwMode="auto">
          <a:xfrm>
            <a:off x="7292975" y="1852613"/>
            <a:ext cx="1441450" cy="1754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tr-TR" sz="1800" dirty="0">
                <a:latin typeface="+mj-lt"/>
              </a:rPr>
              <a:t>Sayısı bilinen döngülerde; başlangıç değeri, son değer, artış sayısı</a:t>
            </a:r>
          </a:p>
        </p:txBody>
      </p:sp>
      <p:sp>
        <p:nvSpPr>
          <p:cNvPr id="35859" name="Line 20"/>
          <p:cNvSpPr>
            <a:spLocks noChangeShapeType="1"/>
          </p:cNvSpPr>
          <p:nvPr/>
        </p:nvSpPr>
        <p:spPr bwMode="auto">
          <a:xfrm flipH="1" flipV="1">
            <a:off x="4859338" y="5400675"/>
            <a:ext cx="2357437" cy="3190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1525" name="Text Box 21"/>
          <p:cNvSpPr txBox="1">
            <a:spLocks noChangeArrowheads="1"/>
          </p:cNvSpPr>
          <p:nvPr/>
        </p:nvSpPr>
        <p:spPr bwMode="auto">
          <a:xfrm>
            <a:off x="6444208" y="5690055"/>
            <a:ext cx="2005012"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defRPr/>
            </a:pPr>
            <a:r>
              <a:rPr lang="tr-TR" sz="1800" dirty="0">
                <a:latin typeface="+mj-lt"/>
              </a:rPr>
              <a:t>Döngünün çalıştığı </a:t>
            </a:r>
          </a:p>
          <a:p>
            <a:pPr eaLnBrk="1" hangingPunct="1">
              <a:defRPr/>
            </a:pPr>
            <a:r>
              <a:rPr lang="tr-TR" sz="1800" dirty="0">
                <a:latin typeface="+mj-lt"/>
              </a:rPr>
              <a:t>bölüm</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ayt Numarası Yer Tutucusu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65AC9FA1-202E-49A7-B57C-B6106070534D}" type="slidenum">
              <a:rPr lang="tr-TR" sz="2000" smtClean="0">
                <a:solidFill>
                  <a:srgbClr val="FEFFFF"/>
                </a:solidFill>
              </a:rPr>
              <a:pPr/>
              <a:t>2</a:t>
            </a:fld>
            <a:endParaRPr lang="tr-TR" sz="2000" smtClean="0">
              <a:solidFill>
                <a:srgbClr val="FEFFFF"/>
              </a:solidFill>
            </a:endParaRPr>
          </a:p>
        </p:txBody>
      </p:sp>
      <p:sp>
        <p:nvSpPr>
          <p:cNvPr id="23555" name="Rectangle 4"/>
          <p:cNvSpPr txBox="1">
            <a:spLocks noChangeArrowheads="1"/>
          </p:cNvSpPr>
          <p:nvPr/>
        </p:nvSpPr>
        <p:spPr bwMode="auto">
          <a:xfrm>
            <a:off x="1403350" y="393700"/>
            <a:ext cx="8207375"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spcBef>
                <a:spcPts val="1000"/>
              </a:spcBef>
              <a:buClr>
                <a:schemeClr val="accent1"/>
              </a:buClr>
              <a:buFont typeface="Wingdings 3" panose="05040102010807070707" pitchFamily="18" charset="2"/>
              <a:buChar char=""/>
              <a:defRPr>
                <a:solidFill>
                  <a:srgbClr val="404040"/>
                </a:solidFill>
                <a:latin typeface="Times New Roman" panose="02020603050405020304" pitchFamily="18"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9pPr>
          </a:lstStyle>
          <a:p>
            <a:pPr eaLnBrk="1" hangingPunct="1">
              <a:spcBef>
                <a:spcPct val="0"/>
              </a:spcBef>
              <a:buClrTx/>
              <a:buFontTx/>
              <a:buNone/>
            </a:pPr>
            <a:r>
              <a:rPr lang="tr-TR" sz="4400">
                <a:solidFill>
                  <a:srgbClr val="1581AA"/>
                </a:solidFill>
              </a:rPr>
              <a:t>Algoritmanın Hazırlanması</a:t>
            </a:r>
          </a:p>
        </p:txBody>
      </p:sp>
      <p:sp>
        <p:nvSpPr>
          <p:cNvPr id="23556" name="Rectangle 5"/>
          <p:cNvSpPr txBox="1">
            <a:spLocks noChangeArrowheads="1"/>
          </p:cNvSpPr>
          <p:nvPr/>
        </p:nvSpPr>
        <p:spPr bwMode="auto">
          <a:xfrm>
            <a:off x="1403350" y="1473200"/>
            <a:ext cx="7561263" cy="490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spcBef>
                <a:spcPts val="1000"/>
              </a:spcBef>
              <a:buClr>
                <a:schemeClr val="accent1"/>
              </a:buClr>
              <a:buFont typeface="Wingdings 3" panose="05040102010807070707" pitchFamily="18" charset="2"/>
              <a:buChar char=""/>
              <a:defRPr>
                <a:solidFill>
                  <a:srgbClr val="404040"/>
                </a:solidFill>
                <a:latin typeface="Times New Roman" panose="02020603050405020304" pitchFamily="18" charset="0"/>
              </a:defRPr>
            </a:lvl1pPr>
            <a:lvl2pPr marL="742950" indent="-285750" defTabSz="457200">
              <a:spcBef>
                <a:spcPts val="1000"/>
              </a:spcBef>
              <a:buClr>
                <a:schemeClr val="accent1"/>
              </a:buClr>
              <a:buFont typeface="Wingdings 3" panose="05040102010807070707" pitchFamily="18" charset="2"/>
              <a:buChar char=""/>
              <a:defRPr sz="1600">
                <a:solidFill>
                  <a:srgbClr val="404040"/>
                </a:solidFill>
                <a:latin typeface="Times New Roman" panose="02020603050405020304" pitchFamily="18" charset="0"/>
              </a:defRPr>
            </a:lvl2pPr>
            <a:lvl3pPr marL="1143000" indent="-228600" defTabSz="457200">
              <a:spcBef>
                <a:spcPts val="1000"/>
              </a:spcBef>
              <a:buClr>
                <a:schemeClr val="accent1"/>
              </a:buClr>
              <a:buFont typeface="Wingdings 3" panose="05040102010807070707" pitchFamily="18" charset="2"/>
              <a:buChar char=""/>
              <a:defRPr sz="1400">
                <a:solidFill>
                  <a:srgbClr val="404040"/>
                </a:solidFill>
                <a:latin typeface="Times New Roman" panose="02020603050405020304" pitchFamily="18" charset="0"/>
              </a:defRPr>
            </a:lvl3pPr>
            <a:lvl4pPr marL="1600200" indent="-228600" defTabSz="4572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defRPr>
            </a:lvl4pPr>
            <a:lvl5pPr marL="2057400" indent="-228600" defTabSz="457200">
              <a:spcBef>
                <a:spcPts val="1000"/>
              </a:spcBef>
              <a:buClr>
                <a:schemeClr val="accent1"/>
              </a:buClr>
              <a:buFont typeface="Wingdings 3" panose="05040102010807070707" pitchFamily="18" charset="2"/>
              <a:buChar char=""/>
              <a:defRPr sz="1200">
                <a:solidFill>
                  <a:srgbClr val="404040"/>
                </a:solidFill>
                <a:latin typeface="Times New Roman" panose="02020603050405020304" pitchFamily="18" charset="0"/>
              </a:defRPr>
            </a:lvl5pPr>
            <a:lvl6pPr marL="25146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6pPr>
            <a:lvl7pPr marL="29718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7pPr>
            <a:lvl8pPr marL="34290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8pPr>
            <a:lvl9pPr marL="3886200" indent="-228600" defTabSz="457200" fontAlgn="base">
              <a:spcBef>
                <a:spcPts val="1000"/>
              </a:spcBef>
              <a:spcAft>
                <a:spcPct val="0"/>
              </a:spcAft>
              <a:buClr>
                <a:schemeClr val="accent1"/>
              </a:buClr>
              <a:buFont typeface="Wingdings 3" panose="05040102010807070707" pitchFamily="18" charset="2"/>
              <a:buChar char=""/>
              <a:defRPr sz="1200">
                <a:solidFill>
                  <a:srgbClr val="404040"/>
                </a:solidFill>
                <a:latin typeface="Times New Roman" panose="02020603050405020304" pitchFamily="18" charset="0"/>
              </a:defRPr>
            </a:lvl9pPr>
          </a:lstStyle>
          <a:p>
            <a:pPr algn="just" eaLnBrk="1" hangingPunct="1">
              <a:lnSpc>
                <a:spcPct val="150000"/>
              </a:lnSpc>
              <a:buFont typeface="Wingdings 3" panose="05040102010807070707" pitchFamily="18" charset="2"/>
              <a:buNone/>
            </a:pPr>
            <a:r>
              <a:rPr lang="tr-TR" sz="2000">
                <a:solidFill>
                  <a:schemeClr val="tx1"/>
                </a:solidFill>
              </a:rPr>
              <a:t>Algoritma, herhangi bir sorunun çözümü için izlenecek yol anlamına gelmektedir. Çözüm için yapılması gereken işlemler hiçbir alternatif yoruma izin vermeksizin sözel olarak ifade edilir. Diğer bir deyişle algoritma, verilerin, bilgisayara hangi çevre biriminden girileceğinin, problemin nasıl çözüleceğinin, hangi basamaklardan geçirilerek sonuç alınacağının, sonucun nasıl ve nereye yazılacağının sözel olarak ifade edilmesi biçiminde tanımlanabilir.</a:t>
            </a:r>
          </a:p>
          <a:p>
            <a:pPr algn="just" eaLnBrk="1" hangingPunct="1">
              <a:lnSpc>
                <a:spcPct val="150000"/>
              </a:lnSpc>
              <a:buFont typeface="Wingdings 3" panose="05040102010807070707" pitchFamily="18" charset="2"/>
              <a:buNone/>
            </a:pPr>
            <a:r>
              <a:rPr lang="tr-TR" sz="2000">
                <a:solidFill>
                  <a:schemeClr val="tx1"/>
                </a:solidFill>
              </a:rPr>
              <a:t>Algoritma hazırlanırken, çözüm için yapılması gerekli işlemler, öncelik sıraları göz önünde bulundurularak ayrıntılı bir biçimde tanımlanmalıdırlar. Aşağıda algoritma hazırlanmasına ilişkin örnekler yer almaktadır.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473200" y="623888"/>
            <a:ext cx="7213600" cy="1281112"/>
          </a:xfrm>
        </p:spPr>
        <p:txBody>
          <a:bodyPr/>
          <a:lstStyle/>
          <a:p>
            <a:r>
              <a:rPr lang="tr-TR" sz="2400" b="1" u="sng" smtClean="0">
                <a:solidFill>
                  <a:schemeClr val="tx1"/>
                </a:solidFill>
              </a:rPr>
              <a:t>Örnek 1</a:t>
            </a:r>
            <a:r>
              <a:rPr lang="tr-TR" sz="2400" b="1" smtClean="0">
                <a:solidFill>
                  <a:schemeClr val="tx1"/>
                </a:solidFill>
              </a:rPr>
              <a:t>: </a:t>
            </a:r>
            <a:r>
              <a:rPr lang="tr-TR" sz="2400" smtClean="0">
                <a:solidFill>
                  <a:schemeClr val="tx1"/>
                </a:solidFill>
              </a:rPr>
              <a:t>Verilen iki sayının toplamının bulunmasının algoritması aşağıdaki gibi yazılır.</a:t>
            </a:r>
          </a:p>
        </p:txBody>
      </p:sp>
      <p:sp>
        <p:nvSpPr>
          <p:cNvPr id="24579" name="Rectangle 3"/>
          <p:cNvSpPr>
            <a:spLocks noGrp="1" noChangeArrowheads="1"/>
          </p:cNvSpPr>
          <p:nvPr>
            <p:ph idx="1"/>
          </p:nvPr>
        </p:nvSpPr>
        <p:spPr>
          <a:xfrm>
            <a:off x="1473200" y="1628775"/>
            <a:ext cx="8229600" cy="2881313"/>
          </a:xfrm>
        </p:spPr>
        <p:txBody>
          <a:bodyPr>
            <a:normAutofit/>
          </a:bodyPr>
          <a:lstStyle/>
          <a:p>
            <a:pPr>
              <a:lnSpc>
                <a:spcPct val="90000"/>
              </a:lnSpc>
              <a:buFontTx/>
              <a:buNone/>
            </a:pPr>
            <a:r>
              <a:rPr lang="tr-TR" sz="2400" smtClean="0">
                <a:solidFill>
                  <a:schemeClr val="tx1"/>
                </a:solidFill>
              </a:rPr>
              <a:t>Algoritma</a:t>
            </a:r>
          </a:p>
          <a:p>
            <a:pPr>
              <a:lnSpc>
                <a:spcPct val="90000"/>
              </a:lnSpc>
              <a:buFontTx/>
              <a:buNone/>
            </a:pPr>
            <a:r>
              <a:rPr lang="tr-TR" sz="2400" smtClean="0">
                <a:solidFill>
                  <a:schemeClr val="tx1"/>
                </a:solidFill>
              </a:rPr>
              <a:t>Adım 1 – Başla</a:t>
            </a:r>
          </a:p>
          <a:p>
            <a:pPr>
              <a:lnSpc>
                <a:spcPct val="90000"/>
              </a:lnSpc>
              <a:buFontTx/>
              <a:buNone/>
            </a:pPr>
            <a:r>
              <a:rPr lang="tr-TR" sz="2400" smtClean="0">
                <a:solidFill>
                  <a:schemeClr val="tx1"/>
                </a:solidFill>
              </a:rPr>
              <a:t>Adım 2 – Birinci Sayıyı Oku</a:t>
            </a:r>
          </a:p>
          <a:p>
            <a:pPr>
              <a:lnSpc>
                <a:spcPct val="90000"/>
              </a:lnSpc>
              <a:buFontTx/>
              <a:buNone/>
            </a:pPr>
            <a:r>
              <a:rPr lang="tr-TR" sz="2400" smtClean="0">
                <a:solidFill>
                  <a:schemeClr val="tx1"/>
                </a:solidFill>
              </a:rPr>
              <a:t>Adım 3 – İkinci Sayıyı Oku</a:t>
            </a:r>
          </a:p>
          <a:p>
            <a:pPr>
              <a:lnSpc>
                <a:spcPct val="90000"/>
              </a:lnSpc>
              <a:buFontTx/>
              <a:buNone/>
            </a:pPr>
            <a:r>
              <a:rPr lang="tr-TR" sz="2400" smtClean="0">
                <a:solidFill>
                  <a:schemeClr val="tx1"/>
                </a:solidFill>
              </a:rPr>
              <a:t>Adım 4 – İki Sayıyı Topla</a:t>
            </a:r>
          </a:p>
          <a:p>
            <a:pPr>
              <a:lnSpc>
                <a:spcPct val="90000"/>
              </a:lnSpc>
              <a:buFontTx/>
              <a:buNone/>
            </a:pPr>
            <a:r>
              <a:rPr lang="tr-TR" sz="2400" smtClean="0">
                <a:solidFill>
                  <a:schemeClr val="tx1"/>
                </a:solidFill>
              </a:rPr>
              <a:t>Adım 5 – Dur</a:t>
            </a:r>
          </a:p>
        </p:txBody>
      </p:sp>
      <p:sp>
        <p:nvSpPr>
          <p:cNvPr id="24583"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CA8EC41C-A3D7-4A96-8B90-098A65333C70}" type="slidenum">
              <a:rPr lang="tr-TR" sz="2000" smtClean="0">
                <a:solidFill>
                  <a:srgbClr val="FEFFFF"/>
                </a:solidFill>
              </a:rPr>
              <a:pPr/>
              <a:t>3</a:t>
            </a:fld>
            <a:endParaRPr lang="tr-TR" sz="2000" smtClean="0">
              <a:solidFill>
                <a:srgbClr val="FEFFFF"/>
              </a:solidFill>
            </a:endParaRPr>
          </a:p>
        </p:txBody>
      </p:sp>
      <p:sp>
        <p:nvSpPr>
          <p:cNvPr id="6148" name="Rectangle 4"/>
          <p:cNvSpPr>
            <a:spLocks noChangeArrowheads="1"/>
          </p:cNvSpPr>
          <p:nvPr/>
        </p:nvSpPr>
        <p:spPr bwMode="auto">
          <a:xfrm>
            <a:off x="890588" y="47656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eaLnBrk="1" hangingPunct="1">
              <a:defRPr/>
            </a:pPr>
            <a:r>
              <a:rPr lang="tr-TR" sz="2400" dirty="0" smtClean="0">
                <a:solidFill>
                  <a:schemeClr val="tx1"/>
                </a:solidFill>
                <a:latin typeface="+mj-lt"/>
              </a:rPr>
              <a:t>Algoritmaya dikkat edilirse işlemlerin sıralanmasında, işlem önceliklerinin göz önünde bulundurulduğu görülür. Ayrıca algoritma yazımı sorun çözümünün başladığını gösteren “Başla” 	ifadesi ile başlamakta ve işlemlerin bittiğini belirten 	“Dur” ifadesi ile sona ermektedir.</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455738" y="620713"/>
            <a:ext cx="8229600" cy="698500"/>
          </a:xfrm>
        </p:spPr>
        <p:txBody>
          <a:bodyPr/>
          <a:lstStyle/>
          <a:p>
            <a:r>
              <a:rPr lang="tr-TR" smtClean="0"/>
              <a:t>Akış Diyagramları (Şemaları)</a:t>
            </a:r>
          </a:p>
        </p:txBody>
      </p:sp>
      <p:sp>
        <p:nvSpPr>
          <p:cNvPr id="25606"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BFCA092A-2737-4245-8187-B58B89308D2A}" type="slidenum">
              <a:rPr lang="tr-TR" sz="2000" smtClean="0">
                <a:solidFill>
                  <a:srgbClr val="FEFFFF"/>
                </a:solidFill>
              </a:rPr>
              <a:pPr/>
              <a:t>4</a:t>
            </a:fld>
            <a:endParaRPr lang="tr-TR" sz="2000" smtClean="0">
              <a:solidFill>
                <a:srgbClr val="FEFFFF"/>
              </a:solidFill>
            </a:endParaRPr>
          </a:p>
        </p:txBody>
      </p:sp>
      <p:sp>
        <p:nvSpPr>
          <p:cNvPr id="7172" name="Rectangle 4"/>
          <p:cNvSpPr>
            <a:spLocks noChangeArrowheads="1"/>
          </p:cNvSpPr>
          <p:nvPr/>
        </p:nvSpPr>
        <p:spPr bwMode="auto">
          <a:xfrm>
            <a:off x="492125" y="1814513"/>
            <a:ext cx="8229600" cy="4321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marL="342900" indent="-342900" algn="l" eaLnBrk="1" hangingPunct="1">
              <a:buFont typeface="Arial" panose="020B0604020202020204" pitchFamily="34" charset="0"/>
              <a:buChar char="•"/>
              <a:defRPr/>
            </a:pPr>
            <a:r>
              <a:rPr lang="tr-TR" sz="2000" dirty="0" smtClean="0">
                <a:solidFill>
                  <a:schemeClr val="tx1"/>
                </a:solidFill>
                <a:latin typeface="+mj-lt"/>
              </a:rPr>
              <a:t>Herhangi bir sorunun çözümü için izlenmesi gerekli olan aritmetik ve mantıksal adımların söz veya yazı ile anlatıldığı algoritmanın, görsel olarak simge ya da sembollerle ifade edilmiş şekline “akış şemaları” veya FLOWCHART adı verilir. Akış şemalarının algoritmadan farkı, adımların simgeler şeklinde kutular içine yazılmış olması ve adımlar arasındaki ilişkilerin ve yönünün oklar ile gösterilmesidir. </a:t>
            </a:r>
            <a:br>
              <a:rPr lang="tr-TR" sz="2000" dirty="0" smtClean="0">
                <a:solidFill>
                  <a:schemeClr val="tx1"/>
                </a:solidFill>
                <a:latin typeface="+mj-lt"/>
              </a:rPr>
            </a:br>
            <a:endParaRPr lang="tr-TR" sz="2000" dirty="0" smtClean="0">
              <a:solidFill>
                <a:schemeClr val="tx1"/>
              </a:solidFill>
              <a:latin typeface="+mj-lt"/>
            </a:endParaRPr>
          </a:p>
          <a:p>
            <a:pPr marL="342900" indent="-342900" algn="l" eaLnBrk="1" hangingPunct="1">
              <a:buFont typeface="Arial" panose="020B0604020202020204" pitchFamily="34" charset="0"/>
              <a:buChar char="•"/>
              <a:defRPr/>
            </a:pPr>
            <a:r>
              <a:rPr lang="tr-TR" sz="2000" dirty="0" smtClean="0">
                <a:solidFill>
                  <a:schemeClr val="tx1"/>
                </a:solidFill>
                <a:latin typeface="+mj-lt"/>
              </a:rPr>
              <a:t>Programın saklanacak esas belgeleri olan akış şemalarının hazırlanmasına, sorun çözümlenmesi sürecinin daha kolay anlaşılır biçime getirilmesi, iş akışının kontrol edilmesi ve programın kodlanmasının kolaylaştırılması gibi nedenlerle başvurulur. Uygulamada çoğunlukla, yazılacak programlar için önce programın ana adımlarını (bölümlerini) gösteren genel bir bakış akış şeması hazırlanır. Daha sonra her adım için ayrıntılı akış şemalarının çizimi 	vardır. </a:t>
            </a:r>
          </a:p>
          <a:p>
            <a:pPr marL="1257300" lvl="2" indent="-342900" algn="l" eaLnBrk="1" hangingPunct="1">
              <a:buFont typeface="Arial" panose="020B0604020202020204" pitchFamily="34" charset="0"/>
              <a:buChar char="•"/>
              <a:defRPr/>
            </a:pPr>
            <a:r>
              <a:rPr lang="tr-TR" sz="2000" dirty="0" smtClean="0">
                <a:solidFill>
                  <a:schemeClr val="tx1"/>
                </a:solidFill>
                <a:latin typeface="+mj-lt"/>
              </a:rPr>
              <a:t>Akış şemalarının hazırlanmasında aşağıda yer alan simgeler kullanılır.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AutoShape 5"/>
          <p:cNvSpPr>
            <a:spLocks noChangeArrowheads="1"/>
          </p:cNvSpPr>
          <p:nvPr/>
        </p:nvSpPr>
        <p:spPr bwMode="auto">
          <a:xfrm>
            <a:off x="1446213" y="582613"/>
            <a:ext cx="2519362" cy="1081087"/>
          </a:xfrm>
          <a:prstGeom prst="flowChartTerminator">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r>
              <a:rPr lang="tr-TR" sz="1600" dirty="0"/>
              <a:t>Algoritmanın başladığını </a:t>
            </a:r>
          </a:p>
          <a:p>
            <a:pPr algn="ctr" eaLnBrk="1" hangingPunct="1">
              <a:defRPr/>
            </a:pPr>
            <a:r>
              <a:rPr lang="tr-TR" sz="1600" dirty="0"/>
              <a:t>ya da sona erdiğini </a:t>
            </a:r>
          </a:p>
          <a:p>
            <a:pPr algn="ctr" eaLnBrk="1" hangingPunct="1">
              <a:defRPr/>
            </a:pPr>
            <a:r>
              <a:rPr lang="tr-TR" sz="1600" dirty="0"/>
              <a:t>belirtmek için kullanılır.</a:t>
            </a:r>
          </a:p>
        </p:txBody>
      </p:sp>
      <p:sp>
        <p:nvSpPr>
          <p:cNvPr id="8198" name="AutoShape 6"/>
          <p:cNvSpPr>
            <a:spLocks noChangeArrowheads="1"/>
          </p:cNvSpPr>
          <p:nvPr/>
        </p:nvSpPr>
        <p:spPr bwMode="auto">
          <a:xfrm>
            <a:off x="1187450" y="1844675"/>
            <a:ext cx="2303463" cy="1079500"/>
          </a:xfrm>
          <a:prstGeom prst="flowChartManualInpu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r>
              <a:rPr lang="tr-TR" sz="1600"/>
              <a:t>Klavye aracılığı ile </a:t>
            </a:r>
          </a:p>
          <a:p>
            <a:pPr algn="ctr" eaLnBrk="1" hangingPunct="1">
              <a:defRPr/>
            </a:pPr>
            <a:r>
              <a:rPr lang="tr-TR" sz="1600"/>
              <a:t>giriş ya da okuma </a:t>
            </a:r>
          </a:p>
          <a:p>
            <a:pPr algn="ctr" eaLnBrk="1" hangingPunct="1">
              <a:defRPr/>
            </a:pPr>
            <a:r>
              <a:rPr lang="tr-TR" sz="1600"/>
              <a:t>yapılacağını gösterir.</a:t>
            </a:r>
          </a:p>
        </p:txBody>
      </p:sp>
      <p:sp>
        <p:nvSpPr>
          <p:cNvPr id="8212" name="AutoShape 20"/>
          <p:cNvSpPr>
            <a:spLocks noChangeArrowheads="1"/>
          </p:cNvSpPr>
          <p:nvPr/>
        </p:nvSpPr>
        <p:spPr bwMode="auto">
          <a:xfrm>
            <a:off x="5148263" y="620713"/>
            <a:ext cx="3095625" cy="863600"/>
          </a:xfrm>
          <a:prstGeom prst="flowChartInputOutpu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r>
              <a:rPr lang="tr-TR" sz="1600" dirty="0"/>
              <a:t>Araç belirtemeden </a:t>
            </a:r>
          </a:p>
          <a:p>
            <a:pPr algn="ctr" eaLnBrk="1" hangingPunct="1">
              <a:defRPr/>
            </a:pPr>
            <a:r>
              <a:rPr lang="tr-TR" sz="1600" dirty="0"/>
              <a:t>giriş ya da çıkış </a:t>
            </a:r>
          </a:p>
          <a:p>
            <a:pPr algn="ctr" eaLnBrk="1" hangingPunct="1">
              <a:defRPr/>
            </a:pPr>
            <a:r>
              <a:rPr lang="tr-TR" sz="1600" dirty="0"/>
              <a:t>yapılacağını gösterir.</a:t>
            </a:r>
          </a:p>
        </p:txBody>
      </p:sp>
      <p:sp>
        <p:nvSpPr>
          <p:cNvPr id="8213" name="Rectangle 21"/>
          <p:cNvSpPr>
            <a:spLocks noChangeArrowheads="1"/>
          </p:cNvSpPr>
          <p:nvPr/>
        </p:nvSpPr>
        <p:spPr bwMode="auto">
          <a:xfrm>
            <a:off x="5219700" y="1773238"/>
            <a:ext cx="2736850" cy="1008062"/>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r>
              <a:rPr lang="tr-TR" sz="1600" dirty="0"/>
              <a:t>Hesaplama ya da değerlerin </a:t>
            </a:r>
          </a:p>
          <a:p>
            <a:pPr algn="ctr" eaLnBrk="1" hangingPunct="1">
              <a:defRPr/>
            </a:pPr>
            <a:r>
              <a:rPr lang="tr-TR" sz="1600" dirty="0"/>
              <a:t>değişkenlere aktarımını gösterir.</a:t>
            </a:r>
          </a:p>
        </p:txBody>
      </p:sp>
      <p:sp>
        <p:nvSpPr>
          <p:cNvPr id="8214" name="AutoShape 22"/>
          <p:cNvSpPr>
            <a:spLocks noChangeArrowheads="1"/>
          </p:cNvSpPr>
          <p:nvPr/>
        </p:nvSpPr>
        <p:spPr bwMode="auto">
          <a:xfrm>
            <a:off x="5580063" y="2924175"/>
            <a:ext cx="2376487" cy="1800225"/>
          </a:xfrm>
          <a:prstGeom prst="flowChartDecisi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r>
              <a:rPr lang="tr-TR" sz="1600" dirty="0"/>
              <a:t>Aritmetik ve mantıksal </a:t>
            </a:r>
          </a:p>
          <a:p>
            <a:pPr algn="ctr" eaLnBrk="1" hangingPunct="1">
              <a:defRPr/>
            </a:pPr>
            <a:r>
              <a:rPr lang="tr-TR" sz="1600" dirty="0"/>
              <a:t>ifadeler </a:t>
            </a:r>
          </a:p>
          <a:p>
            <a:pPr algn="ctr" eaLnBrk="1" hangingPunct="1">
              <a:defRPr/>
            </a:pPr>
            <a:r>
              <a:rPr lang="tr-TR" sz="1600" dirty="0"/>
              <a:t>için karar verme </a:t>
            </a:r>
          </a:p>
          <a:p>
            <a:pPr algn="ctr" eaLnBrk="1" hangingPunct="1">
              <a:defRPr/>
            </a:pPr>
            <a:r>
              <a:rPr lang="tr-TR" sz="1600" dirty="0"/>
              <a:t>ya da karşılaştırma </a:t>
            </a:r>
          </a:p>
          <a:p>
            <a:pPr algn="ctr" eaLnBrk="1" hangingPunct="1">
              <a:defRPr/>
            </a:pPr>
            <a:r>
              <a:rPr lang="tr-TR" sz="1600" dirty="0"/>
              <a:t>durumunu gösterir.</a:t>
            </a:r>
          </a:p>
        </p:txBody>
      </p:sp>
      <p:sp>
        <p:nvSpPr>
          <p:cNvPr id="8215" name="AutoShape 23"/>
          <p:cNvSpPr>
            <a:spLocks noChangeArrowheads="1"/>
          </p:cNvSpPr>
          <p:nvPr/>
        </p:nvSpPr>
        <p:spPr bwMode="auto">
          <a:xfrm>
            <a:off x="4078288" y="5138738"/>
            <a:ext cx="1366837" cy="1655762"/>
          </a:xfrm>
          <a:prstGeom prst="flowChartMagneticDisk">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r>
              <a:rPr lang="tr-TR" sz="1600"/>
              <a:t>Diskten okuma </a:t>
            </a:r>
          </a:p>
          <a:p>
            <a:pPr algn="ctr" eaLnBrk="1" hangingPunct="1">
              <a:defRPr/>
            </a:pPr>
            <a:r>
              <a:rPr lang="tr-TR" sz="1600"/>
              <a:t>veya diskete </a:t>
            </a:r>
          </a:p>
          <a:p>
            <a:pPr algn="ctr" eaLnBrk="1" hangingPunct="1">
              <a:defRPr/>
            </a:pPr>
            <a:r>
              <a:rPr lang="tr-TR" sz="1600"/>
              <a:t>yazmayı </a:t>
            </a:r>
          </a:p>
          <a:p>
            <a:pPr algn="ctr" eaLnBrk="1" hangingPunct="1">
              <a:defRPr/>
            </a:pPr>
            <a:r>
              <a:rPr lang="tr-TR" sz="1600"/>
              <a:t>gösterir.</a:t>
            </a:r>
          </a:p>
        </p:txBody>
      </p:sp>
      <p:sp>
        <p:nvSpPr>
          <p:cNvPr id="26632"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D5EC8F3E-7CFF-4DCB-9B87-7C3976C9AF4F}" type="slidenum">
              <a:rPr lang="tr-TR" sz="2000" smtClean="0">
                <a:solidFill>
                  <a:srgbClr val="FEFFFF"/>
                </a:solidFill>
              </a:rPr>
              <a:pPr/>
              <a:t>5</a:t>
            </a:fld>
            <a:endParaRPr lang="tr-TR" sz="2000" smtClean="0">
              <a:solidFill>
                <a:srgbClr val="FEFFFF"/>
              </a:solidFill>
            </a:endParaRPr>
          </a:p>
        </p:txBody>
      </p:sp>
      <p:sp>
        <p:nvSpPr>
          <p:cNvPr id="20" name="AutoShape 4"/>
          <p:cNvSpPr>
            <a:spLocks noChangeArrowheads="1"/>
          </p:cNvSpPr>
          <p:nvPr/>
        </p:nvSpPr>
        <p:spPr bwMode="auto">
          <a:xfrm>
            <a:off x="498475" y="3241675"/>
            <a:ext cx="2519363" cy="1223963"/>
          </a:xfrm>
          <a:prstGeom prst="flowChartMagneticDrum">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r>
              <a:rPr lang="tr-TR" sz="1600"/>
              <a:t>Disketten okuma </a:t>
            </a:r>
          </a:p>
          <a:p>
            <a:pPr algn="ctr" eaLnBrk="1" hangingPunct="1">
              <a:defRPr/>
            </a:pPr>
            <a:r>
              <a:rPr lang="tr-TR" sz="1600"/>
              <a:t>veya diskete </a:t>
            </a:r>
          </a:p>
          <a:p>
            <a:pPr algn="ctr" eaLnBrk="1" hangingPunct="1">
              <a:defRPr/>
            </a:pPr>
            <a:r>
              <a:rPr lang="tr-TR" sz="1600"/>
              <a:t>yazmayı </a:t>
            </a:r>
          </a:p>
          <a:p>
            <a:pPr algn="ctr" eaLnBrk="1" hangingPunct="1">
              <a:defRPr/>
            </a:pPr>
            <a:r>
              <a:rPr lang="tr-TR" sz="1600"/>
              <a:t>gösterir.</a:t>
            </a:r>
          </a:p>
          <a:p>
            <a:pPr algn="ctr" eaLnBrk="1" hangingPunct="1">
              <a:defRPr/>
            </a:pPr>
            <a:endParaRPr lang="tr-TR" sz="1600"/>
          </a:p>
        </p:txBody>
      </p:sp>
      <p:sp>
        <p:nvSpPr>
          <p:cNvPr id="21" name="AutoShape 5"/>
          <p:cNvSpPr>
            <a:spLocks noChangeArrowheads="1"/>
          </p:cNvSpPr>
          <p:nvPr/>
        </p:nvSpPr>
        <p:spPr bwMode="auto">
          <a:xfrm>
            <a:off x="3486150" y="2654300"/>
            <a:ext cx="1800225" cy="1511300"/>
          </a:xfrm>
          <a:prstGeom prst="flowChartMagneticTape">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r>
              <a:rPr lang="tr-TR" sz="1600"/>
              <a:t>Teyp kütüğünü </a:t>
            </a:r>
          </a:p>
          <a:p>
            <a:pPr algn="ctr" eaLnBrk="1" hangingPunct="1">
              <a:defRPr/>
            </a:pPr>
            <a:r>
              <a:rPr lang="tr-TR" sz="1600"/>
              <a:t>gösterir.</a:t>
            </a:r>
          </a:p>
        </p:txBody>
      </p:sp>
      <p:sp>
        <p:nvSpPr>
          <p:cNvPr id="22" name="AutoShape 9"/>
          <p:cNvSpPr>
            <a:spLocks noChangeArrowheads="1"/>
          </p:cNvSpPr>
          <p:nvPr/>
        </p:nvSpPr>
        <p:spPr bwMode="auto">
          <a:xfrm>
            <a:off x="1181100" y="4605338"/>
            <a:ext cx="2881313" cy="1368425"/>
          </a:xfrm>
          <a:prstGeom prst="flowChartPreparation">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p>
            <a:pPr algn="ctr" eaLnBrk="1" hangingPunct="1">
              <a:defRPr/>
            </a:pPr>
            <a:endParaRPr lang="tr-TR" sz="1600" dirty="0"/>
          </a:p>
          <a:p>
            <a:pPr algn="ctr" eaLnBrk="1" hangingPunct="1">
              <a:defRPr/>
            </a:pPr>
            <a:r>
              <a:rPr lang="tr-TR" sz="1600" dirty="0"/>
              <a:t>Yapılacak işler birden fazla sayıda </a:t>
            </a:r>
          </a:p>
          <a:p>
            <a:pPr algn="ctr" eaLnBrk="1" hangingPunct="1">
              <a:defRPr/>
            </a:pPr>
            <a:r>
              <a:rPr lang="tr-TR" sz="1600" dirty="0" err="1"/>
              <a:t>yinelecek</a:t>
            </a:r>
            <a:r>
              <a:rPr lang="tr-TR" sz="1600" dirty="0"/>
              <a:t> İse, diğer bir deyişle </a:t>
            </a:r>
          </a:p>
          <a:p>
            <a:pPr algn="ctr" eaLnBrk="1" hangingPunct="1">
              <a:defRPr/>
            </a:pPr>
            <a:r>
              <a:rPr lang="tr-TR" sz="1600" dirty="0"/>
              <a:t>iş akışında çevrim (döngü) </a:t>
            </a:r>
          </a:p>
          <a:p>
            <a:pPr algn="ctr" eaLnBrk="1" hangingPunct="1">
              <a:defRPr/>
            </a:pPr>
            <a:r>
              <a:rPr lang="tr-TR" sz="1600" dirty="0"/>
              <a:t>var ise bu sembol kullanılır.</a:t>
            </a:r>
          </a:p>
        </p:txBody>
      </p:sp>
      <p:grpSp>
        <p:nvGrpSpPr>
          <p:cNvPr id="26638" name="Group 16"/>
          <p:cNvGrpSpPr>
            <a:grpSpLocks/>
          </p:cNvGrpSpPr>
          <p:nvPr/>
        </p:nvGrpSpPr>
        <p:grpSpPr bwMode="auto">
          <a:xfrm>
            <a:off x="5651500" y="4868863"/>
            <a:ext cx="1655763" cy="1727200"/>
            <a:chOff x="3198" y="1253"/>
            <a:chExt cx="1043" cy="1088"/>
          </a:xfrm>
        </p:grpSpPr>
        <p:sp>
          <p:nvSpPr>
            <p:cNvPr id="26640" name="Line 10"/>
            <p:cNvSpPr>
              <a:spLocks noChangeShapeType="1"/>
            </p:cNvSpPr>
            <p:nvPr/>
          </p:nvSpPr>
          <p:spPr bwMode="auto">
            <a:xfrm>
              <a:off x="3714" y="1253"/>
              <a:ext cx="0" cy="49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6641" name="Line 13"/>
            <p:cNvSpPr>
              <a:spLocks noChangeShapeType="1"/>
            </p:cNvSpPr>
            <p:nvPr/>
          </p:nvSpPr>
          <p:spPr bwMode="auto">
            <a:xfrm rot="5400000">
              <a:off x="3992" y="1547"/>
              <a:ext cx="0" cy="49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6642" name="Line 14"/>
            <p:cNvSpPr>
              <a:spLocks noChangeShapeType="1"/>
            </p:cNvSpPr>
            <p:nvPr/>
          </p:nvSpPr>
          <p:spPr bwMode="auto">
            <a:xfrm rot="-5400000">
              <a:off x="3448" y="1547"/>
              <a:ext cx="0" cy="49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sp>
          <p:nvSpPr>
            <p:cNvPr id="26643" name="Line 15"/>
            <p:cNvSpPr>
              <a:spLocks noChangeShapeType="1"/>
            </p:cNvSpPr>
            <p:nvPr/>
          </p:nvSpPr>
          <p:spPr bwMode="auto">
            <a:xfrm flipV="1">
              <a:off x="3723" y="1842"/>
              <a:ext cx="0" cy="499"/>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tr-TR"/>
            </a:p>
          </p:txBody>
        </p:sp>
      </p:grpSp>
      <p:sp>
        <p:nvSpPr>
          <p:cNvPr id="28" name="Text Box 17"/>
          <p:cNvSpPr txBox="1">
            <a:spLocks noChangeArrowheads="1"/>
          </p:cNvSpPr>
          <p:nvPr/>
        </p:nvSpPr>
        <p:spPr bwMode="auto">
          <a:xfrm>
            <a:off x="7380288" y="5503863"/>
            <a:ext cx="2592387" cy="862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tr-TR" sz="2000" dirty="0">
                <a:latin typeface="+mj-lt"/>
              </a:rPr>
              <a:t>Oklar işin akış </a:t>
            </a:r>
          </a:p>
          <a:p>
            <a:pPr eaLnBrk="1" hangingPunct="1">
              <a:spcBef>
                <a:spcPct val="50000"/>
              </a:spcBef>
              <a:defRPr/>
            </a:pPr>
            <a:r>
              <a:rPr lang="tr-TR" sz="2000" dirty="0">
                <a:latin typeface="+mj-lt"/>
              </a:rPr>
              <a:t>yönünü gösterir.</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Grp="1" noChangeArrowheads="1"/>
          </p:cNvSpPr>
          <p:nvPr>
            <p:ph type="title"/>
          </p:nvPr>
        </p:nvSpPr>
        <p:spPr>
          <a:xfrm>
            <a:off x="1122363" y="1730375"/>
            <a:ext cx="8229600" cy="993775"/>
          </a:xfrm>
        </p:spPr>
        <p:txBody>
          <a:bodyPr/>
          <a:lstStyle/>
          <a:p>
            <a:r>
              <a:rPr lang="tr-TR" sz="2400" b="1" smtClean="0">
                <a:solidFill>
                  <a:schemeClr val="tx1"/>
                </a:solidFill>
              </a:rPr>
              <a:t>Akış şemaları içerik ve biçimlerine göre genel olarak üç grupta sınıflandırılabilirler.</a:t>
            </a:r>
          </a:p>
        </p:txBody>
      </p:sp>
      <p:sp>
        <p:nvSpPr>
          <p:cNvPr id="27652"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3DD4F944-10A6-491E-BD95-3E7C924D8A78}" type="slidenum">
              <a:rPr lang="tr-TR" sz="2000" smtClean="0">
                <a:solidFill>
                  <a:srgbClr val="FEFFFF"/>
                </a:solidFill>
              </a:rPr>
              <a:pPr/>
              <a:t>6</a:t>
            </a:fld>
            <a:endParaRPr lang="tr-TR" sz="2000" smtClean="0">
              <a:solidFill>
                <a:srgbClr val="FEFFFF"/>
              </a:solidFill>
            </a:endParaRPr>
          </a:p>
        </p:txBody>
      </p:sp>
      <p:sp>
        <p:nvSpPr>
          <p:cNvPr id="11269" name="Rectangle 5"/>
          <p:cNvSpPr>
            <a:spLocks noChangeArrowheads="1"/>
          </p:cNvSpPr>
          <p:nvPr/>
        </p:nvSpPr>
        <p:spPr bwMode="auto">
          <a:xfrm>
            <a:off x="1096963" y="2767013"/>
            <a:ext cx="8280400"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eaLnBrk="1" hangingPunct="1">
              <a:defRPr/>
            </a:pPr>
            <a:r>
              <a:rPr lang="tr-TR" sz="2400" dirty="0" smtClean="0">
                <a:solidFill>
                  <a:schemeClr val="tx1"/>
                </a:solidFill>
                <a:latin typeface="+mj-lt"/>
              </a:rPr>
              <a:t> </a:t>
            </a:r>
            <a:r>
              <a:rPr lang="en-US" sz="2400" dirty="0" smtClean="0">
                <a:solidFill>
                  <a:schemeClr val="tx1"/>
                </a:solidFill>
                <a:latin typeface="+mj-lt"/>
                <a:cs typeface="Arial" panose="020B0604020202020204" pitchFamily="34" charset="0"/>
              </a:rPr>
              <a:t>&gt;</a:t>
            </a:r>
            <a:r>
              <a:rPr lang="tr-TR" sz="2400" dirty="0" smtClean="0">
                <a:solidFill>
                  <a:schemeClr val="tx1"/>
                </a:solidFill>
                <a:latin typeface="+mj-lt"/>
                <a:cs typeface="Arial" panose="020B0604020202020204" pitchFamily="34" charset="0"/>
              </a:rPr>
              <a:t> </a:t>
            </a:r>
            <a:r>
              <a:rPr lang="tr-TR" sz="2400" dirty="0" smtClean="0">
                <a:solidFill>
                  <a:schemeClr val="tx1"/>
                </a:solidFill>
                <a:latin typeface="+mj-lt"/>
              </a:rPr>
              <a:t>Doğrusal Akış Şemaları</a:t>
            </a:r>
            <a:br>
              <a:rPr lang="tr-TR" sz="2400" dirty="0" smtClean="0">
                <a:solidFill>
                  <a:schemeClr val="tx1"/>
                </a:solidFill>
                <a:latin typeface="+mj-lt"/>
              </a:rPr>
            </a:br>
            <a:r>
              <a:rPr lang="tr-TR" sz="2400" dirty="0" smtClean="0">
                <a:solidFill>
                  <a:schemeClr val="tx1"/>
                </a:solidFill>
                <a:latin typeface="+mj-lt"/>
              </a:rPr>
              <a:t/>
            </a:r>
            <a:br>
              <a:rPr lang="tr-TR" sz="2400" dirty="0" smtClean="0">
                <a:solidFill>
                  <a:schemeClr val="tx1"/>
                </a:solidFill>
                <a:latin typeface="+mj-lt"/>
              </a:rPr>
            </a:br>
            <a:r>
              <a:rPr lang="tr-TR" sz="2400" dirty="0" smtClean="0">
                <a:solidFill>
                  <a:schemeClr val="tx1"/>
                </a:solidFill>
                <a:latin typeface="+mj-lt"/>
              </a:rPr>
              <a:t> </a:t>
            </a:r>
            <a:r>
              <a:rPr lang="en-US" sz="2400" dirty="0" smtClean="0">
                <a:solidFill>
                  <a:schemeClr val="tx1"/>
                </a:solidFill>
                <a:latin typeface="+mj-lt"/>
                <a:cs typeface="Arial" panose="020B0604020202020204" pitchFamily="34" charset="0"/>
              </a:rPr>
              <a:t>&gt;</a:t>
            </a:r>
            <a:r>
              <a:rPr lang="tr-TR" sz="2400" dirty="0" smtClean="0">
                <a:solidFill>
                  <a:schemeClr val="tx1"/>
                </a:solidFill>
                <a:latin typeface="+mj-lt"/>
              </a:rPr>
              <a:t> Mantıksal Akış Şemaları</a:t>
            </a:r>
            <a:br>
              <a:rPr lang="tr-TR" sz="2400" dirty="0" smtClean="0">
                <a:solidFill>
                  <a:schemeClr val="tx1"/>
                </a:solidFill>
                <a:latin typeface="+mj-lt"/>
              </a:rPr>
            </a:br>
            <a:r>
              <a:rPr lang="tr-TR" sz="2400" dirty="0" smtClean="0">
                <a:solidFill>
                  <a:schemeClr val="tx1"/>
                </a:solidFill>
                <a:latin typeface="+mj-lt"/>
              </a:rPr>
              <a:t/>
            </a:r>
            <a:br>
              <a:rPr lang="tr-TR" sz="2400" dirty="0" smtClean="0">
                <a:solidFill>
                  <a:schemeClr val="tx1"/>
                </a:solidFill>
                <a:latin typeface="+mj-lt"/>
              </a:rPr>
            </a:br>
            <a:r>
              <a:rPr lang="tr-TR" sz="2400" dirty="0" smtClean="0">
                <a:solidFill>
                  <a:schemeClr val="tx1"/>
                </a:solidFill>
                <a:latin typeface="+mj-lt"/>
              </a:rPr>
              <a:t> </a:t>
            </a:r>
            <a:r>
              <a:rPr lang="en-US" sz="2400" dirty="0" smtClean="0">
                <a:solidFill>
                  <a:schemeClr val="tx1"/>
                </a:solidFill>
                <a:latin typeface="+mj-lt"/>
                <a:cs typeface="Arial" panose="020B0604020202020204" pitchFamily="34" charset="0"/>
              </a:rPr>
              <a:t>&gt;</a:t>
            </a:r>
            <a:r>
              <a:rPr lang="tr-TR" sz="2400" dirty="0" smtClean="0">
                <a:solidFill>
                  <a:schemeClr val="tx1"/>
                </a:solidFill>
                <a:latin typeface="+mj-lt"/>
              </a:rPr>
              <a:t> Döngüsel (</a:t>
            </a:r>
            <a:r>
              <a:rPr lang="tr-TR" sz="2400" dirty="0" err="1" smtClean="0">
                <a:solidFill>
                  <a:schemeClr val="tx1"/>
                </a:solidFill>
                <a:latin typeface="+mj-lt"/>
              </a:rPr>
              <a:t>iteratif</a:t>
            </a:r>
            <a:r>
              <a:rPr lang="tr-TR" sz="2400" dirty="0" smtClean="0">
                <a:solidFill>
                  <a:schemeClr val="tx1"/>
                </a:solidFill>
                <a:latin typeface="+mj-lt"/>
              </a:rPr>
              <a:t>, çevrimli, </a:t>
            </a:r>
            <a:r>
              <a:rPr lang="tr-TR" sz="2400" dirty="0" err="1" smtClean="0">
                <a:solidFill>
                  <a:schemeClr val="tx1"/>
                </a:solidFill>
                <a:latin typeface="+mj-lt"/>
              </a:rPr>
              <a:t>yineli</a:t>
            </a:r>
            <a:r>
              <a:rPr lang="tr-TR" sz="2400" dirty="0" smtClean="0">
                <a:solidFill>
                  <a:schemeClr val="tx1"/>
                </a:solidFill>
                <a:latin typeface="+mj-lt"/>
              </a:rPr>
              <a:t>) Akış Şemaları</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a:xfrm>
            <a:off x="1473200" y="615950"/>
            <a:ext cx="8229600" cy="706438"/>
          </a:xfrm>
        </p:spPr>
        <p:txBody>
          <a:bodyPr/>
          <a:lstStyle/>
          <a:p>
            <a:r>
              <a:rPr lang="tr-TR" smtClean="0"/>
              <a:t>Doğrusal Akış Şemaları</a:t>
            </a:r>
          </a:p>
        </p:txBody>
      </p:sp>
      <p:sp>
        <p:nvSpPr>
          <p:cNvPr id="28676"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7450AAC0-74A0-4D07-AD66-98B014ADB9EE}" type="slidenum">
              <a:rPr lang="tr-TR" sz="2000" smtClean="0">
                <a:solidFill>
                  <a:srgbClr val="FEFFFF"/>
                </a:solidFill>
              </a:rPr>
              <a:pPr/>
              <a:t>7</a:t>
            </a:fld>
            <a:endParaRPr lang="tr-TR" sz="2000" smtClean="0">
              <a:solidFill>
                <a:srgbClr val="FEFFFF"/>
              </a:solidFill>
            </a:endParaRPr>
          </a:p>
        </p:txBody>
      </p:sp>
      <p:sp>
        <p:nvSpPr>
          <p:cNvPr id="13318" name="Rectangle 6"/>
          <p:cNvSpPr>
            <a:spLocks noChangeArrowheads="1"/>
          </p:cNvSpPr>
          <p:nvPr/>
        </p:nvSpPr>
        <p:spPr bwMode="auto">
          <a:xfrm>
            <a:off x="1473200" y="1465263"/>
            <a:ext cx="8229600" cy="532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ctr">
              <a:defRPr sz="4400">
                <a:solidFill>
                  <a:schemeClr val="tx2"/>
                </a:solidFill>
                <a:latin typeface="Arial" panose="020B0604020202020204" pitchFamily="34" charset="0"/>
              </a:defRPr>
            </a:lvl1pPr>
            <a:lvl2pPr algn="ctr">
              <a:defRPr sz="4400">
                <a:solidFill>
                  <a:schemeClr val="tx2"/>
                </a:solidFill>
                <a:latin typeface="Arial" panose="020B0604020202020204" pitchFamily="34" charset="0"/>
              </a:defRPr>
            </a:lvl2pPr>
            <a:lvl3pPr algn="ctr">
              <a:defRPr sz="4400">
                <a:solidFill>
                  <a:schemeClr val="tx2"/>
                </a:solidFill>
                <a:latin typeface="Arial" panose="020B0604020202020204" pitchFamily="34" charset="0"/>
              </a:defRPr>
            </a:lvl3pPr>
            <a:lvl4pPr algn="ctr">
              <a:defRPr sz="4400">
                <a:solidFill>
                  <a:schemeClr val="tx2"/>
                </a:solidFill>
                <a:latin typeface="Arial" panose="020B0604020202020204" pitchFamily="34" charset="0"/>
              </a:defRPr>
            </a:lvl4pPr>
            <a:lvl5pPr algn="ctr">
              <a:defRPr sz="4400">
                <a:solidFill>
                  <a:schemeClr val="tx2"/>
                </a:solidFill>
                <a:latin typeface="Arial" panose="020B0604020202020204" pitchFamily="34" charset="0"/>
              </a:defRPr>
            </a:lvl5pPr>
            <a:lvl6pPr marL="457200" algn="ctr" fontAlgn="base">
              <a:spcBef>
                <a:spcPct val="0"/>
              </a:spcBef>
              <a:spcAft>
                <a:spcPct val="0"/>
              </a:spcAft>
              <a:defRPr sz="4400">
                <a:solidFill>
                  <a:schemeClr val="tx2"/>
                </a:solidFill>
                <a:latin typeface="Arial" panose="020B0604020202020204" pitchFamily="34" charset="0"/>
              </a:defRPr>
            </a:lvl6pPr>
            <a:lvl7pPr marL="914400" algn="ctr" fontAlgn="base">
              <a:spcBef>
                <a:spcPct val="0"/>
              </a:spcBef>
              <a:spcAft>
                <a:spcPct val="0"/>
              </a:spcAft>
              <a:defRPr sz="4400">
                <a:solidFill>
                  <a:schemeClr val="tx2"/>
                </a:solidFill>
                <a:latin typeface="Arial" panose="020B0604020202020204" pitchFamily="34" charset="0"/>
              </a:defRPr>
            </a:lvl7pPr>
            <a:lvl8pPr marL="1371600" algn="ctr" fontAlgn="base">
              <a:spcBef>
                <a:spcPct val="0"/>
              </a:spcBef>
              <a:spcAft>
                <a:spcPct val="0"/>
              </a:spcAft>
              <a:defRPr sz="4400">
                <a:solidFill>
                  <a:schemeClr val="tx2"/>
                </a:solidFill>
                <a:latin typeface="Arial" panose="020B0604020202020204" pitchFamily="34" charset="0"/>
              </a:defRPr>
            </a:lvl8pPr>
            <a:lvl9pPr marL="1828800" algn="ctr" fontAlgn="base">
              <a:spcBef>
                <a:spcPct val="0"/>
              </a:spcBef>
              <a:spcAft>
                <a:spcPct val="0"/>
              </a:spcAft>
              <a:defRPr sz="4400">
                <a:solidFill>
                  <a:schemeClr val="tx2"/>
                </a:solidFill>
                <a:latin typeface="Arial" panose="020B0604020202020204" pitchFamily="34" charset="0"/>
              </a:defRPr>
            </a:lvl9pPr>
          </a:lstStyle>
          <a:p>
            <a:pPr algn="l" eaLnBrk="1" hangingPunct="1">
              <a:defRPr/>
            </a:pPr>
            <a:r>
              <a:rPr lang="tr-TR" sz="2000" dirty="0" smtClean="0">
                <a:solidFill>
                  <a:schemeClr val="tx1"/>
                </a:solidFill>
                <a:latin typeface="+mj-lt"/>
              </a:rPr>
              <a:t>İş akışları giriş, hesaplama, çıkış biçiminde olan akış şemaları bu grup kapsamına girer.</a:t>
            </a:r>
            <a:br>
              <a:rPr lang="tr-TR" sz="2000" dirty="0" smtClean="0">
                <a:solidFill>
                  <a:schemeClr val="tx1"/>
                </a:solidFill>
                <a:latin typeface="+mj-lt"/>
              </a:rPr>
            </a:br>
            <a:r>
              <a:rPr lang="tr-TR" sz="2000" dirty="0" smtClean="0">
                <a:solidFill>
                  <a:schemeClr val="tx1"/>
                </a:solidFill>
                <a:latin typeface="+mj-lt"/>
              </a:rPr>
              <a:t/>
            </a:r>
            <a:br>
              <a:rPr lang="tr-TR" sz="2000" dirty="0" smtClean="0">
                <a:solidFill>
                  <a:schemeClr val="tx1"/>
                </a:solidFill>
                <a:latin typeface="+mj-lt"/>
              </a:rPr>
            </a:br>
            <a:r>
              <a:rPr lang="tr-TR" sz="2000" b="1" dirty="0" smtClean="0">
                <a:solidFill>
                  <a:schemeClr val="tx1"/>
                </a:solidFill>
                <a:latin typeface="+mj-lt"/>
              </a:rPr>
              <a:t>Örnek 1: </a:t>
            </a:r>
            <a:r>
              <a:rPr lang="tr-TR" sz="2000" dirty="0" smtClean="0">
                <a:solidFill>
                  <a:schemeClr val="tx1"/>
                </a:solidFill>
                <a:latin typeface="+mj-lt"/>
              </a:rPr>
              <a:t>İki sayının çarpımının bulunmasıyla ilgili algoritma </a:t>
            </a:r>
          </a:p>
          <a:p>
            <a:pPr algn="l" eaLnBrk="1" hangingPunct="1">
              <a:defRPr/>
            </a:pPr>
            <a:r>
              <a:rPr lang="tr-TR" sz="2000" dirty="0" smtClean="0">
                <a:solidFill>
                  <a:schemeClr val="tx1"/>
                </a:solidFill>
                <a:latin typeface="+mj-lt"/>
              </a:rPr>
              <a:t>aşağıdaki gibidir.</a:t>
            </a:r>
            <a:br>
              <a:rPr lang="tr-TR" sz="2000" dirty="0" smtClean="0">
                <a:solidFill>
                  <a:schemeClr val="tx1"/>
                </a:solidFill>
                <a:latin typeface="+mj-lt"/>
              </a:rPr>
            </a:br>
            <a:r>
              <a:rPr lang="tr-TR" sz="2000" dirty="0" smtClean="0">
                <a:solidFill>
                  <a:schemeClr val="tx1"/>
                </a:solidFill>
                <a:latin typeface="+mj-lt"/>
              </a:rPr>
              <a:t>Değişkenler:</a:t>
            </a:r>
            <a:br>
              <a:rPr lang="tr-TR" sz="2000" dirty="0" smtClean="0">
                <a:solidFill>
                  <a:schemeClr val="tx1"/>
                </a:solidFill>
                <a:latin typeface="+mj-lt"/>
              </a:rPr>
            </a:br>
            <a:r>
              <a:rPr lang="tr-TR" sz="2000" dirty="0" smtClean="0">
                <a:solidFill>
                  <a:schemeClr val="tx1"/>
                </a:solidFill>
                <a:latin typeface="+mj-lt"/>
              </a:rPr>
              <a:t>A: Birinci sayıyı</a:t>
            </a:r>
            <a:br>
              <a:rPr lang="tr-TR" sz="2000" dirty="0" smtClean="0">
                <a:solidFill>
                  <a:schemeClr val="tx1"/>
                </a:solidFill>
                <a:latin typeface="+mj-lt"/>
              </a:rPr>
            </a:br>
            <a:r>
              <a:rPr lang="tr-TR" sz="2000" dirty="0" smtClean="0">
                <a:solidFill>
                  <a:schemeClr val="tx1"/>
                </a:solidFill>
                <a:latin typeface="+mj-lt"/>
              </a:rPr>
              <a:t>B: İkinci sayıyı</a:t>
            </a:r>
            <a:br>
              <a:rPr lang="tr-TR" sz="2000" dirty="0" smtClean="0">
                <a:solidFill>
                  <a:schemeClr val="tx1"/>
                </a:solidFill>
                <a:latin typeface="+mj-lt"/>
              </a:rPr>
            </a:br>
            <a:r>
              <a:rPr lang="tr-TR" sz="2000" dirty="0" smtClean="0">
                <a:solidFill>
                  <a:schemeClr val="tx1"/>
                </a:solidFill>
                <a:latin typeface="+mj-lt"/>
              </a:rPr>
              <a:t>C: İki sayının çarpımını (A*B) göstersin</a:t>
            </a:r>
            <a:br>
              <a:rPr lang="tr-TR" sz="2000" dirty="0" smtClean="0">
                <a:solidFill>
                  <a:schemeClr val="tx1"/>
                </a:solidFill>
                <a:latin typeface="+mj-lt"/>
              </a:rPr>
            </a:br>
            <a:r>
              <a:rPr lang="tr-TR" sz="2000" dirty="0" smtClean="0">
                <a:solidFill>
                  <a:schemeClr val="tx1"/>
                </a:solidFill>
                <a:latin typeface="+mj-lt"/>
              </a:rPr>
              <a:t/>
            </a:r>
            <a:br>
              <a:rPr lang="tr-TR" sz="2000" dirty="0" smtClean="0">
                <a:solidFill>
                  <a:schemeClr val="tx1"/>
                </a:solidFill>
                <a:latin typeface="+mj-lt"/>
              </a:rPr>
            </a:br>
            <a:r>
              <a:rPr lang="tr-TR" sz="2000" dirty="0" smtClean="0">
                <a:solidFill>
                  <a:schemeClr val="tx1"/>
                </a:solidFill>
                <a:latin typeface="+mj-lt"/>
              </a:rPr>
              <a:t>Algoritma:</a:t>
            </a:r>
            <a:br>
              <a:rPr lang="tr-TR" sz="2000" dirty="0" smtClean="0">
                <a:solidFill>
                  <a:schemeClr val="tx1"/>
                </a:solidFill>
                <a:latin typeface="+mj-lt"/>
              </a:rPr>
            </a:br>
            <a:r>
              <a:rPr lang="tr-TR" sz="2000" dirty="0" smtClean="0">
                <a:solidFill>
                  <a:schemeClr val="tx1"/>
                </a:solidFill>
                <a:latin typeface="+mj-lt"/>
              </a:rPr>
              <a:t>Adım 1 – Başla</a:t>
            </a:r>
            <a:br>
              <a:rPr lang="tr-TR" sz="2000" dirty="0" smtClean="0">
                <a:solidFill>
                  <a:schemeClr val="tx1"/>
                </a:solidFill>
                <a:latin typeface="+mj-lt"/>
              </a:rPr>
            </a:br>
            <a:r>
              <a:rPr lang="tr-TR" sz="2000" dirty="0" smtClean="0">
                <a:solidFill>
                  <a:schemeClr val="tx1"/>
                </a:solidFill>
                <a:latin typeface="+mj-lt"/>
              </a:rPr>
              <a:t>Adım 2 – A’yı oku</a:t>
            </a:r>
            <a:br>
              <a:rPr lang="tr-TR" sz="2000" dirty="0" smtClean="0">
                <a:solidFill>
                  <a:schemeClr val="tx1"/>
                </a:solidFill>
                <a:latin typeface="+mj-lt"/>
              </a:rPr>
            </a:br>
            <a:r>
              <a:rPr lang="tr-TR" sz="2000" dirty="0" smtClean="0">
                <a:solidFill>
                  <a:schemeClr val="tx1"/>
                </a:solidFill>
                <a:latin typeface="+mj-lt"/>
              </a:rPr>
              <a:t>Adım 3 – B’yi oku</a:t>
            </a:r>
            <a:br>
              <a:rPr lang="tr-TR" sz="2000" dirty="0" smtClean="0">
                <a:solidFill>
                  <a:schemeClr val="tx1"/>
                </a:solidFill>
                <a:latin typeface="+mj-lt"/>
              </a:rPr>
            </a:br>
            <a:r>
              <a:rPr lang="tr-TR" sz="2000" dirty="0" smtClean="0">
                <a:solidFill>
                  <a:schemeClr val="tx1"/>
                </a:solidFill>
                <a:latin typeface="+mj-lt"/>
              </a:rPr>
              <a:t>Adım 4 – C=A*B’yi hesapla</a:t>
            </a:r>
            <a:br>
              <a:rPr lang="tr-TR" sz="2000" dirty="0" smtClean="0">
                <a:solidFill>
                  <a:schemeClr val="tx1"/>
                </a:solidFill>
                <a:latin typeface="+mj-lt"/>
              </a:rPr>
            </a:br>
            <a:r>
              <a:rPr lang="tr-TR" sz="2000" dirty="0" smtClean="0">
                <a:solidFill>
                  <a:schemeClr val="tx1"/>
                </a:solidFill>
                <a:latin typeface="+mj-lt"/>
              </a:rPr>
              <a:t>Adım 5 – C’yi yaz</a:t>
            </a:r>
            <a:br>
              <a:rPr lang="tr-TR" sz="2000" dirty="0" smtClean="0">
                <a:solidFill>
                  <a:schemeClr val="tx1"/>
                </a:solidFill>
                <a:latin typeface="+mj-lt"/>
              </a:rPr>
            </a:br>
            <a:r>
              <a:rPr lang="tr-TR" sz="2000" dirty="0" smtClean="0">
                <a:solidFill>
                  <a:schemeClr val="tx1"/>
                </a:solidFill>
                <a:latin typeface="+mj-lt"/>
              </a:rPr>
              <a:t>Adım 6 - Dur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473200" y="611188"/>
            <a:ext cx="6589713" cy="717550"/>
          </a:xfrm>
        </p:spPr>
        <p:txBody>
          <a:bodyPr/>
          <a:lstStyle/>
          <a:p>
            <a:r>
              <a:rPr lang="tr-TR" smtClean="0"/>
              <a:t>Doğrusal Akış Şemaları</a:t>
            </a:r>
          </a:p>
        </p:txBody>
      </p:sp>
      <p:sp>
        <p:nvSpPr>
          <p:cNvPr id="15363" name="Rectangle 3"/>
          <p:cNvSpPr>
            <a:spLocks noGrp="1" noChangeArrowheads="1"/>
          </p:cNvSpPr>
          <p:nvPr>
            <p:ph idx="1"/>
          </p:nvPr>
        </p:nvSpPr>
        <p:spPr>
          <a:xfrm>
            <a:off x="1763713" y="1905000"/>
            <a:ext cx="6591300" cy="3776663"/>
          </a:xfrm>
        </p:spPr>
        <p:txBody>
          <a:bodyPr>
            <a:normAutofit fontScale="92500" lnSpcReduction="20000"/>
          </a:bodyPr>
          <a:lstStyle/>
          <a:p>
            <a:pPr marL="0" indent="0">
              <a:lnSpc>
                <a:spcPct val="90000"/>
              </a:lnSpc>
              <a:buFont typeface="Wingdings 3" panose="05040102010807070707" pitchFamily="18" charset="2"/>
              <a:buNone/>
              <a:defRPr/>
            </a:pPr>
            <a:r>
              <a:rPr lang="tr-TR" sz="2400" b="1" dirty="0">
                <a:solidFill>
                  <a:schemeClr val="tx1"/>
                </a:solidFill>
              </a:rPr>
              <a:t>Örnek 2: </a:t>
            </a:r>
            <a:r>
              <a:rPr lang="tr-TR" sz="2400" dirty="0">
                <a:solidFill>
                  <a:schemeClr val="tx1"/>
                </a:solidFill>
              </a:rPr>
              <a:t>Klavyeden girilen İki sayının toplamını hesaplayıp yazan algoritma ve akış şemasını hazırlayınız.</a:t>
            </a:r>
          </a:p>
          <a:p>
            <a:pPr>
              <a:lnSpc>
                <a:spcPct val="90000"/>
              </a:lnSpc>
              <a:buFontTx/>
              <a:buNone/>
              <a:defRPr/>
            </a:pPr>
            <a:endParaRPr lang="tr-TR" sz="2400" dirty="0">
              <a:solidFill>
                <a:schemeClr val="tx1"/>
              </a:solidFill>
            </a:endParaRPr>
          </a:p>
          <a:p>
            <a:pPr>
              <a:lnSpc>
                <a:spcPct val="90000"/>
              </a:lnSpc>
              <a:buFontTx/>
              <a:buNone/>
              <a:defRPr/>
            </a:pPr>
            <a:r>
              <a:rPr lang="tr-TR" sz="2400" dirty="0">
                <a:solidFill>
                  <a:schemeClr val="tx1"/>
                </a:solidFill>
              </a:rPr>
              <a:t>(X: Birinci sayı, Y: İkinci sayı, Z: toplam)</a:t>
            </a:r>
          </a:p>
          <a:p>
            <a:pPr>
              <a:lnSpc>
                <a:spcPct val="90000"/>
              </a:lnSpc>
              <a:buFontTx/>
              <a:buNone/>
              <a:defRPr/>
            </a:pPr>
            <a:r>
              <a:rPr lang="tr-TR" sz="2400" dirty="0">
                <a:solidFill>
                  <a:schemeClr val="tx1"/>
                </a:solidFill>
              </a:rPr>
              <a:t>A1 : Başla</a:t>
            </a:r>
          </a:p>
          <a:p>
            <a:pPr>
              <a:lnSpc>
                <a:spcPct val="90000"/>
              </a:lnSpc>
              <a:buFontTx/>
              <a:buNone/>
              <a:defRPr/>
            </a:pPr>
            <a:r>
              <a:rPr lang="tr-TR" sz="2400" dirty="0">
                <a:solidFill>
                  <a:schemeClr val="tx1"/>
                </a:solidFill>
              </a:rPr>
              <a:t>A2 : Klavyeden oku X</a:t>
            </a:r>
          </a:p>
          <a:p>
            <a:pPr>
              <a:lnSpc>
                <a:spcPct val="90000"/>
              </a:lnSpc>
              <a:buFontTx/>
              <a:buNone/>
              <a:defRPr/>
            </a:pPr>
            <a:r>
              <a:rPr lang="tr-TR" sz="2400" dirty="0">
                <a:solidFill>
                  <a:schemeClr val="tx1"/>
                </a:solidFill>
              </a:rPr>
              <a:t>A3 : Klavyeden oku Y</a:t>
            </a:r>
          </a:p>
          <a:p>
            <a:pPr>
              <a:lnSpc>
                <a:spcPct val="90000"/>
              </a:lnSpc>
              <a:buFontTx/>
              <a:buNone/>
              <a:defRPr/>
            </a:pPr>
            <a:r>
              <a:rPr lang="tr-TR" sz="2400" dirty="0">
                <a:solidFill>
                  <a:schemeClr val="tx1"/>
                </a:solidFill>
              </a:rPr>
              <a:t>A4 : Hesapla Z = X + Y</a:t>
            </a:r>
          </a:p>
          <a:p>
            <a:pPr>
              <a:lnSpc>
                <a:spcPct val="90000"/>
              </a:lnSpc>
              <a:buFontTx/>
              <a:buNone/>
              <a:defRPr/>
            </a:pPr>
            <a:r>
              <a:rPr lang="tr-TR" sz="2400" dirty="0">
                <a:solidFill>
                  <a:schemeClr val="tx1"/>
                </a:solidFill>
              </a:rPr>
              <a:t>A5 : Yaz Z</a:t>
            </a:r>
          </a:p>
          <a:p>
            <a:pPr>
              <a:lnSpc>
                <a:spcPct val="90000"/>
              </a:lnSpc>
              <a:buFontTx/>
              <a:buNone/>
              <a:defRPr/>
            </a:pPr>
            <a:r>
              <a:rPr lang="tr-TR" sz="2400" dirty="0">
                <a:solidFill>
                  <a:schemeClr val="tx1"/>
                </a:solidFill>
              </a:rPr>
              <a:t>A6 : Dur</a:t>
            </a:r>
          </a:p>
        </p:txBody>
      </p:sp>
      <p:sp>
        <p:nvSpPr>
          <p:cNvPr id="29700"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7D10FDA8-65A0-40D4-B834-8AD3631AB48B}" type="slidenum">
              <a:rPr lang="tr-TR" sz="2000" smtClean="0">
                <a:solidFill>
                  <a:srgbClr val="FEFFFF"/>
                </a:solidFill>
              </a:rPr>
              <a:pPr/>
              <a:t>8</a:t>
            </a:fld>
            <a:endParaRPr lang="tr-TR" sz="2000" smtClean="0">
              <a:solidFill>
                <a:srgbClr val="FEFFFF"/>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473200" y="611188"/>
            <a:ext cx="6589713" cy="717550"/>
          </a:xfrm>
        </p:spPr>
        <p:txBody>
          <a:bodyPr/>
          <a:lstStyle/>
          <a:p>
            <a:r>
              <a:rPr lang="tr-TR" smtClean="0"/>
              <a:t>Örnek 2 – Akış Şeması</a:t>
            </a:r>
          </a:p>
        </p:txBody>
      </p:sp>
      <p:sp>
        <p:nvSpPr>
          <p:cNvPr id="30734" name="Slayt Numarası Yer Tutucusu 1"/>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fld id="{FEE4D53F-CF0A-40FB-9F69-AE8F771808F7}" type="slidenum">
              <a:rPr lang="tr-TR" sz="2000" smtClean="0">
                <a:solidFill>
                  <a:srgbClr val="FEFFFF"/>
                </a:solidFill>
              </a:rPr>
              <a:pPr/>
              <a:t>9</a:t>
            </a:fld>
            <a:endParaRPr lang="tr-TR" sz="2000" smtClean="0">
              <a:solidFill>
                <a:srgbClr val="FEFFFF"/>
              </a:solidFill>
            </a:endParaRPr>
          </a:p>
        </p:txBody>
      </p:sp>
      <p:sp>
        <p:nvSpPr>
          <p:cNvPr id="30723" name="AutoShape 4"/>
          <p:cNvSpPr>
            <a:spLocks noChangeArrowheads="1"/>
          </p:cNvSpPr>
          <p:nvPr/>
        </p:nvSpPr>
        <p:spPr bwMode="auto">
          <a:xfrm>
            <a:off x="3624263" y="2046288"/>
            <a:ext cx="1028700" cy="342900"/>
          </a:xfrm>
          <a:prstGeom prst="flowChartTerminator">
            <a:avLst/>
          </a:prstGeom>
          <a:solidFill>
            <a:srgbClr val="FFFFFF"/>
          </a:solidFill>
          <a:ln w="28575">
            <a:solidFill>
              <a:srgbClr val="000000"/>
            </a:solidFill>
            <a:miter lim="800000"/>
            <a:headEnd/>
            <a:tailEnd/>
          </a:ln>
        </p:spPr>
        <p:txBody>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tr-TR" sz="1200"/>
              <a:t>BAŞLA</a:t>
            </a:r>
            <a:endParaRPr lang="tr-TR"/>
          </a:p>
        </p:txBody>
      </p:sp>
      <p:sp>
        <p:nvSpPr>
          <p:cNvPr id="30724" name="AutoShape 5"/>
          <p:cNvSpPr>
            <a:spLocks noChangeArrowheads="1"/>
          </p:cNvSpPr>
          <p:nvPr/>
        </p:nvSpPr>
        <p:spPr bwMode="auto">
          <a:xfrm>
            <a:off x="3624263" y="5818188"/>
            <a:ext cx="1143000" cy="342900"/>
          </a:xfrm>
          <a:prstGeom prst="flowChartTerminator">
            <a:avLst/>
          </a:prstGeom>
          <a:solidFill>
            <a:srgbClr val="FFFFFF"/>
          </a:solidFill>
          <a:ln w="28575">
            <a:solidFill>
              <a:srgbClr val="000000"/>
            </a:solidFill>
            <a:miter lim="800000"/>
            <a:headEnd/>
            <a:tailEnd/>
          </a:ln>
        </p:spPr>
        <p:txBody>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tr-TR" sz="1200"/>
              <a:t>DUR</a:t>
            </a:r>
            <a:endParaRPr lang="tr-TR"/>
          </a:p>
        </p:txBody>
      </p:sp>
      <p:sp>
        <p:nvSpPr>
          <p:cNvPr id="30725" name="AutoShape 6"/>
          <p:cNvSpPr>
            <a:spLocks noChangeArrowheads="1"/>
          </p:cNvSpPr>
          <p:nvPr/>
        </p:nvSpPr>
        <p:spPr bwMode="auto">
          <a:xfrm>
            <a:off x="3624263" y="2730500"/>
            <a:ext cx="1028700" cy="457200"/>
          </a:xfrm>
          <a:prstGeom prst="flowChartManualInput">
            <a:avLst/>
          </a:prstGeom>
          <a:solidFill>
            <a:srgbClr val="FFFFFF"/>
          </a:solidFill>
          <a:ln w="28575">
            <a:solidFill>
              <a:srgbClr val="000000"/>
            </a:solidFill>
            <a:miter lim="800000"/>
            <a:headEnd/>
            <a:tailEnd/>
          </a:ln>
        </p:spPr>
        <p:txBody>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tr-TR" sz="1200"/>
              <a:t>OKU X</a:t>
            </a:r>
            <a:endParaRPr lang="tr-TR"/>
          </a:p>
        </p:txBody>
      </p:sp>
      <p:sp>
        <p:nvSpPr>
          <p:cNvPr id="30726" name="AutoShape 7"/>
          <p:cNvSpPr>
            <a:spLocks noChangeArrowheads="1"/>
          </p:cNvSpPr>
          <p:nvPr/>
        </p:nvSpPr>
        <p:spPr bwMode="auto">
          <a:xfrm>
            <a:off x="3624263" y="3532188"/>
            <a:ext cx="1028700" cy="457200"/>
          </a:xfrm>
          <a:prstGeom prst="flowChartManualInput">
            <a:avLst/>
          </a:prstGeom>
          <a:solidFill>
            <a:srgbClr val="FFFFFF"/>
          </a:solidFill>
          <a:ln w="28575">
            <a:solidFill>
              <a:srgbClr val="000000"/>
            </a:solidFill>
            <a:miter lim="800000"/>
            <a:headEnd/>
            <a:tailEnd/>
          </a:ln>
        </p:spPr>
        <p:txBody>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tr-TR" sz="1200"/>
              <a:t>OKU Y</a:t>
            </a:r>
            <a:endParaRPr lang="tr-TR"/>
          </a:p>
        </p:txBody>
      </p:sp>
      <p:sp>
        <p:nvSpPr>
          <p:cNvPr id="30727" name="AutoShape 8"/>
          <p:cNvSpPr>
            <a:spLocks noChangeArrowheads="1"/>
          </p:cNvSpPr>
          <p:nvPr/>
        </p:nvSpPr>
        <p:spPr bwMode="auto">
          <a:xfrm>
            <a:off x="3624263" y="4332288"/>
            <a:ext cx="1028700" cy="342900"/>
          </a:xfrm>
          <a:prstGeom prst="flowChartProcess">
            <a:avLst/>
          </a:prstGeom>
          <a:solidFill>
            <a:srgbClr val="FFFFFF"/>
          </a:solidFill>
          <a:ln w="28575">
            <a:solidFill>
              <a:srgbClr val="000000"/>
            </a:solidFill>
            <a:miter lim="800000"/>
            <a:headEnd/>
            <a:tailEnd/>
          </a:ln>
        </p:spPr>
        <p:txBody>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tr-TR" sz="1200" dirty="0"/>
              <a:t>Z=X+Y</a:t>
            </a:r>
            <a:endParaRPr lang="tr-TR" dirty="0"/>
          </a:p>
        </p:txBody>
      </p:sp>
      <p:sp>
        <p:nvSpPr>
          <p:cNvPr id="30728" name="AutoShape 9"/>
          <p:cNvSpPr>
            <a:spLocks noChangeArrowheads="1"/>
          </p:cNvSpPr>
          <p:nvPr/>
        </p:nvSpPr>
        <p:spPr bwMode="auto">
          <a:xfrm>
            <a:off x="3624263" y="5018088"/>
            <a:ext cx="1028700" cy="457200"/>
          </a:xfrm>
          <a:prstGeom prst="flowChartInputOutput">
            <a:avLst/>
          </a:prstGeom>
          <a:solidFill>
            <a:srgbClr val="FFFFFF"/>
          </a:solidFill>
          <a:ln w="28575">
            <a:solidFill>
              <a:srgbClr val="000000"/>
            </a:solidFill>
            <a:miter lim="800000"/>
            <a:headEnd/>
            <a:tailEnd/>
          </a:ln>
        </p:spPr>
        <p:txBody>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eaLnBrk="0" fontAlgn="base" hangingPunct="0">
              <a:spcBef>
                <a:spcPct val="0"/>
              </a:spcBef>
              <a:spcAft>
                <a:spcPct val="0"/>
              </a:spcAft>
              <a:defRPr sz="1400">
                <a:solidFill>
                  <a:schemeClr val="tx1"/>
                </a:solidFill>
                <a:latin typeface="Arial" panose="020B0604020202020204" pitchFamily="34" charset="0"/>
              </a:defRPr>
            </a:lvl6pPr>
            <a:lvl7pPr marL="2971800" indent="-228600" eaLnBrk="0" fontAlgn="base" hangingPunct="0">
              <a:spcBef>
                <a:spcPct val="0"/>
              </a:spcBef>
              <a:spcAft>
                <a:spcPct val="0"/>
              </a:spcAft>
              <a:defRPr sz="1400">
                <a:solidFill>
                  <a:schemeClr val="tx1"/>
                </a:solidFill>
                <a:latin typeface="Arial" panose="020B0604020202020204" pitchFamily="34" charset="0"/>
              </a:defRPr>
            </a:lvl7pPr>
            <a:lvl8pPr marL="3429000" indent="-228600" eaLnBrk="0" fontAlgn="base" hangingPunct="0">
              <a:spcBef>
                <a:spcPct val="0"/>
              </a:spcBef>
              <a:spcAft>
                <a:spcPct val="0"/>
              </a:spcAft>
              <a:defRPr sz="1400">
                <a:solidFill>
                  <a:schemeClr val="tx1"/>
                </a:solidFill>
                <a:latin typeface="Arial" panose="020B0604020202020204" pitchFamily="34" charset="0"/>
              </a:defRPr>
            </a:lvl8pPr>
            <a:lvl9pPr marL="3886200" indent="-228600" eaLnBrk="0" fontAlgn="base" hangingPunct="0">
              <a:spcBef>
                <a:spcPct val="0"/>
              </a:spcBef>
              <a:spcAft>
                <a:spcPct val="0"/>
              </a:spcAft>
              <a:defRPr sz="1400">
                <a:solidFill>
                  <a:schemeClr val="tx1"/>
                </a:solidFill>
                <a:latin typeface="Arial" panose="020B0604020202020204" pitchFamily="34" charset="0"/>
              </a:defRPr>
            </a:lvl9pPr>
          </a:lstStyle>
          <a:p>
            <a:pPr algn="ctr" eaLnBrk="1" hangingPunct="1"/>
            <a:r>
              <a:rPr lang="tr-TR" sz="1200"/>
              <a:t>YAZ Z</a:t>
            </a:r>
            <a:endParaRPr lang="tr-TR"/>
          </a:p>
        </p:txBody>
      </p:sp>
      <p:sp>
        <p:nvSpPr>
          <p:cNvPr id="30729" name="Line 10"/>
          <p:cNvSpPr>
            <a:spLocks noChangeShapeType="1"/>
          </p:cNvSpPr>
          <p:nvPr/>
        </p:nvSpPr>
        <p:spPr bwMode="auto">
          <a:xfrm>
            <a:off x="4195763" y="2389188"/>
            <a:ext cx="1587"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tr-TR"/>
          </a:p>
        </p:txBody>
      </p:sp>
      <p:sp>
        <p:nvSpPr>
          <p:cNvPr id="30730" name="Line 11"/>
          <p:cNvSpPr>
            <a:spLocks noChangeShapeType="1"/>
          </p:cNvSpPr>
          <p:nvPr/>
        </p:nvSpPr>
        <p:spPr bwMode="auto">
          <a:xfrm>
            <a:off x="4195763" y="3189288"/>
            <a:ext cx="1587"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tr-TR"/>
          </a:p>
        </p:txBody>
      </p:sp>
      <p:sp>
        <p:nvSpPr>
          <p:cNvPr id="30731" name="Line 12"/>
          <p:cNvSpPr>
            <a:spLocks noChangeShapeType="1"/>
          </p:cNvSpPr>
          <p:nvPr/>
        </p:nvSpPr>
        <p:spPr bwMode="auto">
          <a:xfrm>
            <a:off x="4195763" y="3989388"/>
            <a:ext cx="1587"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tr-TR"/>
          </a:p>
        </p:txBody>
      </p:sp>
      <p:sp>
        <p:nvSpPr>
          <p:cNvPr id="30732" name="Line 13"/>
          <p:cNvSpPr>
            <a:spLocks noChangeShapeType="1"/>
          </p:cNvSpPr>
          <p:nvPr/>
        </p:nvSpPr>
        <p:spPr bwMode="auto">
          <a:xfrm>
            <a:off x="4195763" y="4675188"/>
            <a:ext cx="1587"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tr-TR"/>
          </a:p>
        </p:txBody>
      </p:sp>
      <p:sp>
        <p:nvSpPr>
          <p:cNvPr id="30733" name="Line 14"/>
          <p:cNvSpPr>
            <a:spLocks noChangeShapeType="1"/>
          </p:cNvSpPr>
          <p:nvPr/>
        </p:nvSpPr>
        <p:spPr bwMode="auto">
          <a:xfrm>
            <a:off x="4195763" y="5475288"/>
            <a:ext cx="1587" cy="34290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tr-T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a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Tema1" id="{4EFFB92B-47AD-45F1-8073-5C8D80DA6056}" vid="{85375F18-914A-4D6B-A49E-C7FA9DCDEA4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uman">
  <a:themeElements>
    <a:clrScheme name="Duman">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Özel 2">
      <a:majorFont>
        <a:latin typeface="Times New Roman"/>
        <a:ea typeface=""/>
        <a:cs typeface=""/>
      </a:majorFont>
      <a:minorFont>
        <a:latin typeface="Times New Roman"/>
        <a:ea typeface=""/>
        <a:cs typeface=""/>
      </a:minorFont>
    </a:fontScheme>
    <a:fmtScheme name="Duman">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4.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Tema1</Template>
  <TotalTime>272</TotalTime>
  <Words>707</Words>
  <Application>Microsoft Office PowerPoint</Application>
  <PresentationFormat>Ekran Gösterisi (4:3)</PresentationFormat>
  <Paragraphs>133</Paragraphs>
  <Slides>14</Slides>
  <Notes>1</Notes>
  <HiddenSlides>0</HiddenSlides>
  <MMClips>0</MMClips>
  <ScaleCrop>false</ScaleCrop>
  <HeadingPairs>
    <vt:vector size="4" baseType="variant">
      <vt:variant>
        <vt:lpstr>Tema</vt:lpstr>
      </vt:variant>
      <vt:variant>
        <vt:i4>3</vt:i4>
      </vt:variant>
      <vt:variant>
        <vt:lpstr>Slayt Başlıkları</vt:lpstr>
      </vt:variant>
      <vt:variant>
        <vt:i4>14</vt:i4>
      </vt:variant>
    </vt:vector>
  </HeadingPairs>
  <TitlesOfParts>
    <vt:vector size="17" baseType="lpstr">
      <vt:lpstr>Tema1</vt:lpstr>
      <vt:lpstr>Custom Design</vt:lpstr>
      <vt:lpstr>Duman</vt:lpstr>
      <vt:lpstr>PowerPoint Sunusu</vt:lpstr>
      <vt:lpstr>PowerPoint Sunusu</vt:lpstr>
      <vt:lpstr>Örnek 1: Verilen iki sayının toplamının bulunmasının algoritması aşağıdaki gibi yazılır.</vt:lpstr>
      <vt:lpstr>Akış Diyagramları (Şemaları)</vt:lpstr>
      <vt:lpstr>PowerPoint Sunusu</vt:lpstr>
      <vt:lpstr>Akış şemaları içerik ve biçimlerine göre genel olarak üç grupta sınıflandırılabilirler.</vt:lpstr>
      <vt:lpstr>Doğrusal Akış Şemaları</vt:lpstr>
      <vt:lpstr>Doğrusal Akış Şemaları</vt:lpstr>
      <vt:lpstr>Örnek 2 – Akış Şeması</vt:lpstr>
      <vt:lpstr>Mantıksal Akış Şemaları</vt:lpstr>
      <vt:lpstr>Örnek 3 – Mantıksal Akış Şemaları</vt:lpstr>
      <vt:lpstr>Döngüsel Akış Şemaları</vt:lpstr>
      <vt:lpstr>Döngüsel Akış Şemaları</vt:lpstr>
      <vt:lpstr>Örnek 4 – Döngüsel Akış Şemaları</vt:lpstr>
    </vt:vector>
  </TitlesOfParts>
  <Company>Başkent Üniversitesi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ve Akış Diyagramları</dc:title>
  <dc:creator>Mete Yaman</dc:creator>
  <cp:lastModifiedBy>Gonca Özmen</cp:lastModifiedBy>
  <cp:revision>31</cp:revision>
  <dcterms:created xsi:type="dcterms:W3CDTF">2005-04-25T08:21:21Z</dcterms:created>
  <dcterms:modified xsi:type="dcterms:W3CDTF">2015-10-05T17:34:24Z</dcterms:modified>
</cp:coreProperties>
</file>