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5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5" autoAdjust="0"/>
    <p:restoredTop sz="94660"/>
  </p:normalViewPr>
  <p:slideViewPr>
    <p:cSldViewPr>
      <p:cViewPr varScale="1">
        <p:scale>
          <a:sx n="81" d="100"/>
          <a:sy n="81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68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623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9508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840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13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48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628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039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979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68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038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084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7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5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3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36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7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A081DC-5C76-48DC-B9AE-830BD7D92BAC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C4C3DA-6FF4-4E72-8175-F47CFF73687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972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?linkid=9709939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Microsoft </a:t>
            </a:r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2010</a:t>
            </a:r>
            <a:br>
              <a:rPr lang="tr-TR" dirty="0" smtClean="0"/>
            </a:br>
            <a:r>
              <a:rPr lang="tr-TR" dirty="0" smtClean="0"/>
              <a:t>Kurulum &amp; Tanıtım</a:t>
            </a: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8496944" cy="646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496944" cy="646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352928" cy="634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Yardım Dosyalarını Yükleme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76672"/>
            <a:ext cx="837829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859988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616782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556413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332656"/>
            <a:ext cx="8350733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7992888" cy="610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Bu Derste Öğrenecekleriniz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MS </a:t>
            </a:r>
            <a:r>
              <a:rPr lang="tr-TR" dirty="0" err="1"/>
              <a:t>Visual</a:t>
            </a:r>
            <a:r>
              <a:rPr lang="tr-TR" dirty="0"/>
              <a:t> </a:t>
            </a:r>
            <a:r>
              <a:rPr lang="tr-TR" dirty="0" err="1"/>
              <a:t>Studio</a:t>
            </a:r>
            <a:r>
              <a:rPr lang="tr-TR"/>
              <a:t> </a:t>
            </a:r>
            <a:r>
              <a:rPr lang="tr-TR" smtClean="0"/>
              <a:t>2010 </a:t>
            </a:r>
            <a:r>
              <a:rPr lang="tr-TR" dirty="0"/>
              <a:t>Kurulum ve Tanıtımı</a:t>
            </a:r>
          </a:p>
          <a:p>
            <a:pPr lvl="0"/>
            <a:r>
              <a:rPr lang="tr-TR" dirty="0"/>
              <a:t>Yeni Proje Oluşturma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Programı ilk kez çalıştırma ve Tanıma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smtClean="0"/>
              <a:t>“Başlat -&gt; Tüm Programlar -&gt; Microsoft </a:t>
            </a:r>
            <a:r>
              <a:rPr lang="tr-TR" sz="2800" dirty="0" err="1" smtClean="0"/>
              <a:t>Visual</a:t>
            </a:r>
            <a:r>
              <a:rPr lang="tr-TR" sz="2800" dirty="0" smtClean="0"/>
              <a:t> </a:t>
            </a:r>
            <a:r>
              <a:rPr lang="tr-TR" sz="2800" dirty="0" err="1" smtClean="0"/>
              <a:t>Studio</a:t>
            </a:r>
            <a:r>
              <a:rPr lang="tr-TR" sz="2800" dirty="0" smtClean="0"/>
              <a:t> 2010 -&gt; Microsoft </a:t>
            </a:r>
            <a:r>
              <a:rPr lang="tr-TR" sz="2800" dirty="0" err="1" smtClean="0"/>
              <a:t>Visual</a:t>
            </a:r>
            <a:r>
              <a:rPr lang="tr-TR" sz="2800" dirty="0" smtClean="0"/>
              <a:t> </a:t>
            </a:r>
            <a:r>
              <a:rPr lang="tr-TR" sz="2800" dirty="0" err="1" smtClean="0"/>
              <a:t>Studio</a:t>
            </a:r>
            <a:r>
              <a:rPr lang="tr-TR" sz="2800" dirty="0" smtClean="0"/>
              <a:t> 2010” </a:t>
            </a:r>
            <a:r>
              <a:rPr lang="tr-TR" dirty="0" smtClean="0"/>
              <a:t>tıklayın.</a:t>
            </a:r>
          </a:p>
          <a:p>
            <a:r>
              <a:rPr lang="tr-TR" dirty="0" smtClean="0"/>
              <a:t>Yönergeleri takip edin.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8640"/>
            <a:ext cx="7272808" cy="62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6740065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Proje oluşturma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Yönergeleri izleyin.</a:t>
            </a:r>
            <a:endParaRPr lang="tr-T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6632"/>
            <a:ext cx="8064896" cy="6542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85750"/>
            <a:ext cx="9096375" cy="628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47688"/>
            <a:ext cx="882967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atır Belirtme Çizgisi 1 1"/>
          <p:cNvSpPr/>
          <p:nvPr/>
        </p:nvSpPr>
        <p:spPr>
          <a:xfrm>
            <a:off x="4783062" y="2060848"/>
            <a:ext cx="1949178" cy="648072"/>
          </a:xfrm>
          <a:prstGeom prst="borderCallout1">
            <a:avLst>
              <a:gd name="adj1" fmla="val 51819"/>
              <a:gd name="adj2" fmla="val -1719"/>
              <a:gd name="adj3" fmla="val -131582"/>
              <a:gd name="adj4" fmla="val -508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>
                <a:solidFill>
                  <a:srgbClr val="FF0000"/>
                </a:solidFill>
              </a:rPr>
              <a:t>Programı çalıştırmak için bunu kullanın.</a:t>
            </a:r>
            <a:endParaRPr lang="tr-T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Web’ten</a:t>
            </a:r>
            <a:r>
              <a:rPr lang="tr-TR" dirty="0" smtClean="0"/>
              <a:t> Express Yükleme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30 Günlük Deneme Sürümü…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532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tr-TR" dirty="0">
                <a:hlinkClick r:id="rId2"/>
              </a:rPr>
              <a:t>http://go.microsoft.com/?</a:t>
            </a:r>
            <a:r>
              <a:rPr lang="tr-TR" dirty="0" smtClean="0">
                <a:hlinkClick r:id="rId2"/>
              </a:rPr>
              <a:t>linkid=9709939</a:t>
            </a:r>
            <a:r>
              <a:rPr lang="tr-TR" dirty="0" smtClean="0"/>
              <a:t> adresine tıklayın</a:t>
            </a:r>
          </a:p>
          <a:p>
            <a:endParaRPr lang="tr-TR" dirty="0"/>
          </a:p>
          <a:p>
            <a:r>
              <a:rPr lang="tr-TR" dirty="0" smtClean="0"/>
              <a:t>vcs_web.exe dosyasını masaüstüne kaydedin.</a:t>
            </a:r>
          </a:p>
          <a:p>
            <a:r>
              <a:rPr lang="tr-TR" dirty="0" smtClean="0"/>
              <a:t>Kaydettikten sonra bu dosyaya çift tıklayın.</a:t>
            </a:r>
          </a:p>
          <a:p>
            <a:r>
              <a:rPr lang="tr-TR" dirty="0" smtClean="0"/>
              <a:t>Visual C# Express Sürümünü otomatik olarak bilgisayarınıza kurmak için gelen yönergeleri izleyin.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6473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4664"/>
            <a:ext cx="6552728" cy="587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5364088" y="5805264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84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Desteklenen işletim sistemleri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 smtClean="0"/>
              <a:t>Windows </a:t>
            </a:r>
            <a:r>
              <a:rPr lang="tr-TR" dirty="0"/>
              <a:t>XP (x86) SP3 - (</a:t>
            </a:r>
            <a:r>
              <a:rPr lang="tr-TR" dirty="0" err="1"/>
              <a:t>Starter</a:t>
            </a:r>
            <a:r>
              <a:rPr lang="tr-TR" dirty="0"/>
              <a:t> </a:t>
            </a:r>
            <a:r>
              <a:rPr lang="tr-TR" dirty="0" err="1"/>
              <a:t>Edition</a:t>
            </a:r>
            <a:r>
              <a:rPr lang="tr-TR" dirty="0"/>
              <a:t> Hariç)</a:t>
            </a:r>
          </a:p>
          <a:p>
            <a:pPr lvl="0"/>
            <a:r>
              <a:rPr lang="tr-TR" dirty="0"/>
              <a:t>Windows Vista (x86 &amp; x64) SP2 - (</a:t>
            </a:r>
            <a:r>
              <a:rPr lang="tr-TR" dirty="0" err="1"/>
              <a:t>Starter</a:t>
            </a:r>
            <a:r>
              <a:rPr lang="tr-TR" dirty="0"/>
              <a:t> </a:t>
            </a:r>
            <a:r>
              <a:rPr lang="tr-TR" dirty="0" err="1"/>
              <a:t>Edition</a:t>
            </a:r>
            <a:r>
              <a:rPr lang="tr-TR" dirty="0"/>
              <a:t> Hariç)</a:t>
            </a:r>
          </a:p>
          <a:p>
            <a:pPr lvl="0"/>
            <a:r>
              <a:rPr lang="tr-TR" dirty="0"/>
              <a:t>Windows 7 (x86 &amp; x64)</a:t>
            </a:r>
          </a:p>
          <a:p>
            <a:pPr lvl="0"/>
            <a:r>
              <a:rPr lang="tr-TR" dirty="0"/>
              <a:t>Windows Server 2003 (x86 &amp; x64) SP2</a:t>
            </a:r>
          </a:p>
          <a:p>
            <a:pPr lvl="0"/>
            <a:r>
              <a:rPr lang="tr-TR" dirty="0"/>
              <a:t>Windows Server 2003 R2 (x86 &amp; x64)</a:t>
            </a:r>
          </a:p>
          <a:p>
            <a:pPr lvl="0"/>
            <a:r>
              <a:rPr lang="tr-TR" dirty="0"/>
              <a:t>Windows Server 2008 (x86 &amp; x64) SP2</a:t>
            </a:r>
          </a:p>
          <a:p>
            <a:pPr lvl="0"/>
            <a:r>
              <a:rPr lang="tr-TR" dirty="0"/>
              <a:t>Windows Server 2008 R2 (x64)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64704"/>
            <a:ext cx="5832648" cy="523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220072" y="5517232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Dikdörtgen 3"/>
          <p:cNvSpPr/>
          <p:nvPr/>
        </p:nvSpPr>
        <p:spPr>
          <a:xfrm>
            <a:off x="1619672" y="4520530"/>
            <a:ext cx="25202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28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20687"/>
            <a:ext cx="6192688" cy="555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292080" y="5716463"/>
            <a:ext cx="1008112" cy="376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3641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57038"/>
            <a:ext cx="5296872" cy="475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1835696" y="5523696"/>
            <a:ext cx="554461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İnternet bağlantı hızınıza göre biraz bekleyebilirsiniz…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5512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3"/>
            <a:ext cx="5976664" cy="536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6326212" y="5705226"/>
            <a:ext cx="1008112" cy="376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1979712" y="6237312"/>
            <a:ext cx="417646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dirty="0" smtClean="0"/>
              <a:t>Kurulum işlemi başarı ile tamamlanmıştır…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7623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Programı Başlatma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500" dirty="0" smtClean="0"/>
              <a:t>Başlat </a:t>
            </a:r>
            <a:endParaRPr lang="tr-TR" sz="2500" dirty="0" smtClean="0">
              <a:sym typeface="Wingdings" pitchFamily="2" charset="2"/>
            </a:endParaRPr>
          </a:p>
          <a:p>
            <a:pPr lvl="1"/>
            <a:r>
              <a:rPr lang="tr-TR" sz="2500" dirty="0" smtClean="0">
                <a:sym typeface="Wingdings" pitchFamily="2" charset="2"/>
              </a:rPr>
              <a:t> Tüm Programlar </a:t>
            </a:r>
          </a:p>
          <a:p>
            <a:pPr lvl="2"/>
            <a:r>
              <a:rPr lang="tr-TR" sz="2500" dirty="0" smtClean="0">
                <a:sym typeface="Wingdings" pitchFamily="2" charset="2"/>
              </a:rPr>
              <a:t> </a:t>
            </a:r>
            <a:r>
              <a:rPr lang="pt-BR" sz="2500" dirty="0" smtClean="0">
                <a:sym typeface="Wingdings" pitchFamily="2" charset="2"/>
              </a:rPr>
              <a:t>Microsoft </a:t>
            </a:r>
            <a:r>
              <a:rPr lang="pt-BR" sz="2500" dirty="0">
                <a:sym typeface="Wingdings" pitchFamily="2" charset="2"/>
              </a:rPr>
              <a:t>Visual Studio 2010 </a:t>
            </a:r>
            <a:r>
              <a:rPr lang="pt-BR" sz="2500" dirty="0" smtClean="0">
                <a:sym typeface="Wingdings" pitchFamily="2" charset="2"/>
              </a:rPr>
              <a:t>Express</a:t>
            </a:r>
            <a:r>
              <a:rPr lang="tr-TR" sz="2500" dirty="0" smtClean="0">
                <a:sym typeface="Wingdings" pitchFamily="2" charset="2"/>
              </a:rPr>
              <a:t> </a:t>
            </a:r>
          </a:p>
          <a:p>
            <a:pPr lvl="3"/>
            <a:r>
              <a:rPr lang="tr-TR" sz="2500" dirty="0" smtClean="0">
                <a:sym typeface="Wingdings" pitchFamily="2" charset="2"/>
              </a:rPr>
              <a:t></a:t>
            </a:r>
            <a:r>
              <a:rPr lang="pt-BR" sz="2500" dirty="0" smtClean="0">
                <a:sym typeface="Wingdings" pitchFamily="2" charset="2"/>
              </a:rPr>
              <a:t>Microsoft </a:t>
            </a:r>
            <a:r>
              <a:rPr lang="pt-BR" sz="2500" dirty="0">
                <a:sym typeface="Wingdings" pitchFamily="2" charset="2"/>
              </a:rPr>
              <a:t>Visual C# 2010 </a:t>
            </a:r>
            <a:r>
              <a:rPr lang="pt-BR" sz="2500" dirty="0" smtClean="0">
                <a:sym typeface="Wingdings" pitchFamily="2" charset="2"/>
              </a:rPr>
              <a:t>Express</a:t>
            </a:r>
            <a:endParaRPr lang="tr-TR" sz="2500" dirty="0" smtClean="0">
              <a:sym typeface="Wingdings" pitchFamily="2" charset="2"/>
            </a:endParaRPr>
          </a:p>
          <a:p>
            <a:pPr lvl="3"/>
            <a:endParaRPr lang="tr-TR" sz="2500" dirty="0">
              <a:sym typeface="Wingdings" pitchFamily="2" charset="2"/>
            </a:endParaRPr>
          </a:p>
          <a:p>
            <a:pPr lvl="3"/>
            <a:r>
              <a:rPr lang="tr-TR" sz="2500" dirty="0" smtClean="0">
                <a:sym typeface="Wingdings" pitchFamily="2" charset="2"/>
              </a:rPr>
              <a:t>Tıklayarak programı başlatabilirsiniz. 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75811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Donanım gereksinimleri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1.6 </a:t>
            </a:r>
            <a:r>
              <a:rPr lang="tr-TR" dirty="0"/>
              <a:t>GHz veya üstü işlemci</a:t>
            </a:r>
          </a:p>
          <a:p>
            <a:pPr lvl="0"/>
            <a:r>
              <a:rPr lang="tr-TR" dirty="0"/>
              <a:t>32-Bit </a:t>
            </a:r>
            <a:r>
              <a:rPr lang="tr-TR" dirty="0" err="1"/>
              <a:t>Systems</a:t>
            </a:r>
            <a:r>
              <a:rPr lang="tr-TR" dirty="0"/>
              <a:t>: minimum 1 GB </a:t>
            </a:r>
          </a:p>
          <a:p>
            <a:pPr lvl="0"/>
            <a:r>
              <a:rPr lang="tr-TR" dirty="0"/>
              <a:t>64-Bit </a:t>
            </a:r>
            <a:r>
              <a:rPr lang="tr-TR" dirty="0" err="1"/>
              <a:t>Systems</a:t>
            </a:r>
            <a:r>
              <a:rPr lang="tr-TR" dirty="0"/>
              <a:t>: minimum 2 GB Ram </a:t>
            </a:r>
          </a:p>
          <a:p>
            <a:pPr lvl="0"/>
            <a:r>
              <a:rPr lang="tr-TR" dirty="0"/>
              <a:t>Minimum 3 GB boş disk alanı (5400 RPM)</a:t>
            </a:r>
          </a:p>
          <a:p>
            <a:pPr lvl="0"/>
            <a:r>
              <a:rPr lang="tr-TR" dirty="0" err="1"/>
              <a:t>DirectX</a:t>
            </a:r>
            <a:r>
              <a:rPr lang="tr-TR" dirty="0"/>
              <a:t> 9 destekleyen ekran kartı ve minimum 1024x768 çözünürlülük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Kurulum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Visual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r>
              <a:rPr lang="tr-TR" dirty="0" smtClean="0"/>
              <a:t> 2010 CD’sini </a:t>
            </a:r>
            <a:r>
              <a:rPr lang="tr-TR" dirty="0" err="1" smtClean="0"/>
              <a:t>cd</a:t>
            </a:r>
            <a:r>
              <a:rPr lang="tr-TR" dirty="0" smtClean="0"/>
              <a:t> sürücüsüne koyun. Otomatik olarak gelecek ekran açılacaktır. Açılmazsa </a:t>
            </a:r>
            <a:r>
              <a:rPr lang="tr-TR" u="sng" dirty="0" err="1" smtClean="0"/>
              <a:t>setup</a:t>
            </a:r>
            <a:r>
              <a:rPr lang="tr-TR" u="sng" dirty="0" smtClean="0"/>
              <a:t>.</a:t>
            </a:r>
            <a:r>
              <a:rPr lang="tr-TR" u="sng" dirty="0" err="1" smtClean="0"/>
              <a:t>exe</a:t>
            </a:r>
            <a:r>
              <a:rPr lang="tr-TR" dirty="0" smtClean="0"/>
              <a:t> </a:t>
            </a:r>
            <a:r>
              <a:rPr lang="tr-TR" dirty="0" err="1" smtClean="0"/>
              <a:t>yi</a:t>
            </a:r>
            <a:r>
              <a:rPr lang="tr-TR" dirty="0" smtClean="0"/>
              <a:t> çift tıklayarak kendiniz başlatın.</a:t>
            </a:r>
          </a:p>
          <a:p>
            <a:r>
              <a:rPr lang="tr-TR" dirty="0" smtClean="0"/>
              <a:t>Kurmak için yönergeleri takip edin.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6632"/>
            <a:ext cx="8496944" cy="651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600" y="116632"/>
            <a:ext cx="8732888" cy="662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8424936" cy="63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Resim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8424936" cy="640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275</Words>
  <Application>Microsoft Office PowerPoint</Application>
  <PresentationFormat>Ekran Gösterisi (4:3)</PresentationFormat>
  <Paragraphs>44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8" baseType="lpstr">
      <vt:lpstr>Century Gothic</vt:lpstr>
      <vt:lpstr>Wingdings</vt:lpstr>
      <vt:lpstr>Wingdings 3</vt:lpstr>
      <vt:lpstr>Dilim</vt:lpstr>
      <vt:lpstr>Microsoft Visual Studio 2010 Kurulum &amp; Tanıtım</vt:lpstr>
      <vt:lpstr>Bu Derste Öğrenecekleriniz</vt:lpstr>
      <vt:lpstr>Desteklenen işletim sistemleri</vt:lpstr>
      <vt:lpstr>Donanım gereksinimleri</vt:lpstr>
      <vt:lpstr>Kurulum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Yardım Dosyalarını Yükleme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Programı ilk kez çalıştırma ve Tanıma</vt:lpstr>
      <vt:lpstr>PowerPoint Sunusu</vt:lpstr>
      <vt:lpstr>PowerPoint Sunusu</vt:lpstr>
      <vt:lpstr>Yeni Proje oluşturma</vt:lpstr>
      <vt:lpstr>PowerPoint Sunusu</vt:lpstr>
      <vt:lpstr>PowerPoint Sunusu</vt:lpstr>
      <vt:lpstr>PowerPoint Sunusu</vt:lpstr>
      <vt:lpstr>Web’ten Express Yükleme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Programı Başlatma</vt:lpstr>
    </vt:vector>
  </TitlesOfParts>
  <Company>BMYO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 Programlama I</dc:title>
  <dc:creator>BAYRAM</dc:creator>
  <cp:lastModifiedBy>Gonca Özmen</cp:lastModifiedBy>
  <cp:revision>17</cp:revision>
  <dcterms:created xsi:type="dcterms:W3CDTF">2011-10-12T13:19:12Z</dcterms:created>
  <dcterms:modified xsi:type="dcterms:W3CDTF">2015-09-25T20:06:51Z</dcterms:modified>
</cp:coreProperties>
</file>