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56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USA has almost a quarter of the contribution, Canada has One eighth while the rest of the countries have a much lower contribution.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271173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hat is the total spent per country?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46607B-CD90-4AE7-B954-57E5E220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4" y="1418450"/>
            <a:ext cx="4550700" cy="32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204663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Artist with the highest albums number is "iron maiden" with 213 albums, then in second place U2 with 135 albums.</a:t>
            </a: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ten actors in terms of number of albums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B30BCE6-CB70-4921-AE53-474188DD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4" y="1418450"/>
            <a:ext cx="4806458" cy="307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We can easily notice, the most dominant media type used in the MPEG audio file with 86.6%.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most dominant media type?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416615-7B6B-4144-823F-EE792DBC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0" y="1418450"/>
            <a:ext cx="4615787" cy="307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656964" y="1418450"/>
            <a:ext cx="3132736" cy="33475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as we notice rock, Latin, mental, and  Alternative &amp; Punk are much popular than others.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-20264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most popular genre?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BDA5258-2F53-4817-B11E-FB0F7D2D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47" y="1344560"/>
            <a:ext cx="5114872" cy="316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131</Words>
  <Application>Microsoft Office PowerPoint</Application>
  <PresentationFormat>On-screen Show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What is the total spent per country?</vt:lpstr>
      <vt:lpstr>Top ten actors in terms of number of albums</vt:lpstr>
      <vt:lpstr>What is the most dominant media type?</vt:lpstr>
      <vt:lpstr>what is the most popular genre?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total spent per country?</dc:title>
  <dc:creator>girgis micheal</dc:creator>
  <cp:lastModifiedBy>جرجس ميشيل فوزى ذكى 1600446</cp:lastModifiedBy>
  <cp:revision>2</cp:revision>
  <dcterms:modified xsi:type="dcterms:W3CDTF">2022-01-16T08:10:34Z</dcterms:modified>
</cp:coreProperties>
</file>