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3" r:id="rId4"/>
    <p:sldId id="260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Project For </a:t>
            </a:r>
            <a:r>
              <a:rPr lang="en-US" dirty="0" err="1"/>
              <a:t>M</a:t>
            </a:r>
            <a:r>
              <a:rPr lang="en-US" sz="8000" dirty="0" err="1"/>
              <a:t>it</a:t>
            </a:r>
            <a:r>
              <a:rPr lang="en-US" dirty="0"/>
              <a:t> </a:t>
            </a:r>
            <a:r>
              <a:rPr lang="en-US" sz="8000" dirty="0"/>
              <a:t> </a:t>
            </a:r>
            <a:r>
              <a:rPr lang="en-US" dirty="0"/>
              <a:t>Poor </a:t>
            </a:r>
            <a:r>
              <a:rPr lang="en-US" sz="8000" dirty="0"/>
              <a:t>Students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0F99-894B-4C1A-97F2-8F51EEA5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Fcfs</a:t>
            </a:r>
            <a:r>
              <a:rPr lang="en-US" dirty="0"/>
              <a:t> Algorithm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F08F62-EA08-438B-A415-156C5F9B0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59" y="59095"/>
            <a:ext cx="2925318" cy="167826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69B760-7E6A-44DF-8433-A63FC6D1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18" y="2085395"/>
            <a:ext cx="5606040" cy="422525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4C0EB-FB9F-488B-99DF-ED4F9DC56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4" y="2085395"/>
            <a:ext cx="5445696" cy="4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0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A706-6554-4588-AB35-4640CAE1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Algorithm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13F53-41BC-4D6C-A736-F4BBF3F12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0" y="2092003"/>
            <a:ext cx="5337982" cy="425788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118FFD-B3C4-4AB6-A624-42FA50EB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52" y="2092004"/>
            <a:ext cx="6263115" cy="399693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6C346F-1CDF-429E-83F2-FE6742107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286603"/>
            <a:ext cx="3285068" cy="15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1A3-5E98-4ED6-BDA0-AE223229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preemptive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B61DBB-7F70-42B0-BAAD-E2F25FF52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1" y="1929193"/>
            <a:ext cx="5714019" cy="44997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80DB21-D499-4488-AAD0-E9C8ADEC2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81" y="94770"/>
            <a:ext cx="3609799" cy="16425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7A0976-DE10-4365-9FF9-15599FE8E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69" y="1929193"/>
            <a:ext cx="5255798" cy="44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7830-F336-4737-AE05-8A7024C1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Non preemptive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053685-C4A6-469F-91CC-41CB12AF4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" y="2110356"/>
            <a:ext cx="5757334" cy="4226049"/>
          </a:xfrm>
        </p:spPr>
      </p:pic>
      <p:pic>
        <p:nvPicPr>
          <p:cNvPr id="7" name="Picture 6" descr="A picture containing sitting, white, large, holding&#10;&#10;Description automatically generated">
            <a:extLst>
              <a:ext uri="{FF2B5EF4-FFF2-40B4-BE49-F238E27FC236}">
                <a16:creationId xmlns:a16="http://schemas.microsoft.com/office/drawing/2014/main" id="{8BFE2FE8-DD77-4493-9858-E4B3FCBF7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48" y="2110357"/>
            <a:ext cx="4737075" cy="422604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1438A5-D10F-435C-9FBE-5FDA3CE25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39" y="161323"/>
            <a:ext cx="3203084" cy="15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6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E3B6-1F27-44AD-8EC5-62E5522F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Sjf</a:t>
            </a:r>
            <a:r>
              <a:rPr lang="en-US" dirty="0"/>
              <a:t> preemptive 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2D99C-A93A-4FF7-81E8-F4613AE1F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4" y="1876208"/>
            <a:ext cx="5794486" cy="45710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79C85E-1297-4B33-AF05-39E6E15C5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15504"/>
            <a:ext cx="5029200" cy="453171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4BCF94-9E81-4115-A151-B4E236116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47308"/>
            <a:ext cx="4419599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8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CCCF-13DF-467C-9006-52BBC505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Sjf</a:t>
            </a:r>
            <a:r>
              <a:rPr lang="en-US" dirty="0"/>
              <a:t> Non Preemptive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2613EF-3D24-40E4-9404-0EFFC8D20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1" y="2023962"/>
            <a:ext cx="6039693" cy="439664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ECED91-E69A-48D7-AA8C-20E02F406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381" y="143301"/>
            <a:ext cx="3530648" cy="173736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5AC7DE-697F-4AEA-A2D4-6976B5C1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84" y="2023963"/>
            <a:ext cx="5200345" cy="43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226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{2A2D17EB-A2B2-4F51-9379-872723DAD6AF}tf56160789</Template>
  <TotalTime>0</TotalTime>
  <Words>20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Project For Mit  Poor Students</vt:lpstr>
      <vt:lpstr>Fcfs Algorithm</vt:lpstr>
      <vt:lpstr>Round Robin Algorithm </vt:lpstr>
      <vt:lpstr>Priority preemptive </vt:lpstr>
      <vt:lpstr>Priority Non preemptive </vt:lpstr>
      <vt:lpstr>Sjf preemptive  </vt:lpstr>
      <vt:lpstr>Sjf Non Preemptive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2020-04-11T21:08:40Z</dcterms:created>
  <dcterms:modified xsi:type="dcterms:W3CDTF">2020-04-11T22:04:15Z</dcterms:modified>
</cp:coreProperties>
</file>