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5" r:id="rId6"/>
    <p:sldId id="285" r:id="rId7"/>
    <p:sldId id="284" r:id="rId8"/>
    <p:sldId id="264" r:id="rId9"/>
    <p:sldId id="259" r:id="rId10"/>
    <p:sldId id="260" r:id="rId11"/>
    <p:sldId id="275" r:id="rId12"/>
    <p:sldId id="276" r:id="rId13"/>
    <p:sldId id="277" r:id="rId14"/>
    <p:sldId id="278" r:id="rId15"/>
    <p:sldId id="279" r:id="rId16"/>
    <p:sldId id="280" r:id="rId17"/>
    <p:sldId id="261" r:id="rId18"/>
    <p:sldId id="282" r:id="rId19"/>
    <p:sldId id="283" r:id="rId20"/>
    <p:sldId id="266" r:id="rId21"/>
    <p:sldId id="267" r:id="rId22"/>
    <p:sldId id="26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8E1C07-F5A5-461C-A920-2296F973E24F}">
          <p14:sldIdLst>
            <p14:sldId id="256"/>
            <p14:sldId id="257"/>
          </p14:sldIdLst>
        </p14:section>
        <p14:section name="Ontology" id="{9AE7835B-FE82-426D-8A78-075238FB2D1D}">
          <p14:sldIdLst>
            <p14:sldId id="258"/>
            <p14:sldId id="263"/>
            <p14:sldId id="265"/>
            <p14:sldId id="285"/>
            <p14:sldId id="284"/>
            <p14:sldId id="264"/>
          </p14:sldIdLst>
        </p14:section>
        <p14:section name="Competency Questions" id="{17AF21D5-6679-4162-B9FD-AFB5F0AD8D4F}">
          <p14:sldIdLst>
            <p14:sldId id="259"/>
          </p14:sldIdLst>
        </p14:section>
        <p14:section name="Training" id="{2103CEB5-5603-4E54-B712-479945BBE620}">
          <p14:sldIdLst>
            <p14:sldId id="260"/>
            <p14:sldId id="275"/>
            <p14:sldId id="276"/>
            <p14:sldId id="277"/>
            <p14:sldId id="278"/>
            <p14:sldId id="279"/>
            <p14:sldId id="280"/>
            <p14:sldId id="261"/>
            <p14:sldId id="282"/>
          </p14:sldIdLst>
        </p14:section>
        <p14:section name="Testing and Evaluation" id="{139FBB6A-3EE3-4CC1-AA77-7CF1A0DC0FE6}">
          <p14:sldIdLst>
            <p14:sldId id="283"/>
            <p14:sldId id="266"/>
            <p14:sldId id="267"/>
            <p14:sldId id="268"/>
          </p14:sldIdLst>
        </p14:section>
        <p14:section name="Evaluate US" id="{CC7B1830-8BD7-421F-893C-7980701F28C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BEF09-22B0-465C-8F54-61B299F4C7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130FF0-8423-44D5-BF88-2E650B2AEA92}">
      <dgm:prSet/>
      <dgm:spPr/>
      <dgm:t>
        <a:bodyPr/>
        <a:lstStyle/>
        <a:p>
          <a:r>
            <a:rPr lang="en-US" dirty="0"/>
            <a:t>How to solve the problem of not receiving images?</a:t>
          </a:r>
        </a:p>
      </dgm:t>
    </dgm:pt>
    <dgm:pt modelId="{CC050A49-482C-48D4-ACB5-A09DD9F59153}" type="parTrans" cxnId="{EBD96F35-C76D-46B3-BDC4-49400BBE3D71}">
      <dgm:prSet/>
      <dgm:spPr/>
      <dgm:t>
        <a:bodyPr/>
        <a:lstStyle/>
        <a:p>
          <a:endParaRPr lang="en-US"/>
        </a:p>
      </dgm:t>
    </dgm:pt>
    <dgm:pt modelId="{61D34951-CD8D-4F6B-8587-F612B3FD61A5}" type="sibTrans" cxnId="{EBD96F35-C76D-46B3-BDC4-49400BBE3D71}">
      <dgm:prSet/>
      <dgm:spPr/>
      <dgm:t>
        <a:bodyPr/>
        <a:lstStyle/>
        <a:p>
          <a:endParaRPr lang="en-US"/>
        </a:p>
      </dgm:t>
    </dgm:pt>
    <dgm:pt modelId="{AF2A5526-4B5D-4A38-8BAF-DE76C8BDDE34}">
      <dgm:prSet/>
      <dgm:spPr/>
      <dgm:t>
        <a:bodyPr/>
        <a:lstStyle/>
        <a:p>
          <a:r>
            <a:rPr lang="en-US" dirty="0"/>
            <a:t>How to diagnose patient exam?</a:t>
          </a:r>
        </a:p>
      </dgm:t>
    </dgm:pt>
    <dgm:pt modelId="{4F1DF8E7-59F3-4C5B-A4C0-7DAF2EA18328}" type="parTrans" cxnId="{0C50CAC5-CBDD-4D98-A6E3-359FB0657113}">
      <dgm:prSet/>
      <dgm:spPr/>
      <dgm:t>
        <a:bodyPr/>
        <a:lstStyle/>
        <a:p>
          <a:endParaRPr lang="en-US"/>
        </a:p>
      </dgm:t>
    </dgm:pt>
    <dgm:pt modelId="{7F04993C-11D8-46AB-AD17-AB9CECA89313}" type="sibTrans" cxnId="{0C50CAC5-CBDD-4D98-A6E3-359FB0657113}">
      <dgm:prSet/>
      <dgm:spPr/>
      <dgm:t>
        <a:bodyPr/>
        <a:lstStyle/>
        <a:p>
          <a:endParaRPr lang="en-US"/>
        </a:p>
      </dgm:t>
    </dgm:pt>
    <dgm:pt modelId="{CCC57DF7-0CC2-40A6-AEBB-6ADD2B1224E5}">
      <dgm:prSet/>
      <dgm:spPr/>
      <dgm:t>
        <a:bodyPr/>
        <a:lstStyle/>
        <a:p>
          <a:r>
            <a:rPr lang="en-US" dirty="0"/>
            <a:t>What are the features of your system?</a:t>
          </a:r>
        </a:p>
      </dgm:t>
    </dgm:pt>
    <dgm:pt modelId="{BEE686BA-A8B1-4CEA-9D8C-75A1655C7557}" type="parTrans" cxnId="{6E6F43C8-D11E-43A2-B7F5-3F94BB828B3B}">
      <dgm:prSet/>
      <dgm:spPr/>
      <dgm:t>
        <a:bodyPr/>
        <a:lstStyle/>
        <a:p>
          <a:endParaRPr lang="en-US"/>
        </a:p>
      </dgm:t>
    </dgm:pt>
    <dgm:pt modelId="{5CDC8D62-AB3B-46D6-BD87-D9D88DA031FA}" type="sibTrans" cxnId="{6E6F43C8-D11E-43A2-B7F5-3F94BB828B3B}">
      <dgm:prSet/>
      <dgm:spPr/>
      <dgm:t>
        <a:bodyPr/>
        <a:lstStyle/>
        <a:p>
          <a:endParaRPr lang="en-US"/>
        </a:p>
      </dgm:t>
    </dgm:pt>
    <dgm:pt modelId="{8FC6EE09-580A-4D53-90F4-2C57EA7C0800}">
      <dgm:prSet/>
      <dgm:spPr/>
      <dgm:t>
        <a:bodyPr/>
        <a:lstStyle/>
        <a:p>
          <a:r>
            <a:rPr lang="en-US"/>
            <a:t>How to reach sales team? </a:t>
          </a:r>
        </a:p>
      </dgm:t>
    </dgm:pt>
    <dgm:pt modelId="{062DA0AE-495F-46C6-B52A-D87662594097}" type="parTrans" cxnId="{2318EA48-F1F1-4885-A3E7-E61CDBE5F277}">
      <dgm:prSet/>
      <dgm:spPr/>
      <dgm:t>
        <a:bodyPr/>
        <a:lstStyle/>
        <a:p>
          <a:endParaRPr lang="en-US"/>
        </a:p>
      </dgm:t>
    </dgm:pt>
    <dgm:pt modelId="{E9C450DC-39EC-4E8B-B08C-E3D49AAF1C00}" type="sibTrans" cxnId="{2318EA48-F1F1-4885-A3E7-E61CDBE5F277}">
      <dgm:prSet/>
      <dgm:spPr/>
      <dgm:t>
        <a:bodyPr/>
        <a:lstStyle/>
        <a:p>
          <a:endParaRPr lang="en-US"/>
        </a:p>
      </dgm:t>
    </dgm:pt>
    <dgm:pt modelId="{BE5A5B79-1A99-4A09-AAE5-BB5BB8E52F65}">
      <dgm:prSet/>
      <dgm:spPr/>
      <dgm:t>
        <a:bodyPr/>
        <a:lstStyle/>
        <a:p>
          <a:r>
            <a:rPr lang="en-US"/>
            <a:t>I need to make a complaint?</a:t>
          </a:r>
        </a:p>
      </dgm:t>
    </dgm:pt>
    <dgm:pt modelId="{94E4EDDE-7376-49B4-9435-6D2A6E6455AF}" type="parTrans" cxnId="{935E88EB-9C04-40A2-AC80-0558797BFC4D}">
      <dgm:prSet/>
      <dgm:spPr/>
      <dgm:t>
        <a:bodyPr/>
        <a:lstStyle/>
        <a:p>
          <a:endParaRPr lang="en-US"/>
        </a:p>
      </dgm:t>
    </dgm:pt>
    <dgm:pt modelId="{32F8740B-7F2E-48F8-BC48-07EDACF97EE0}" type="sibTrans" cxnId="{935E88EB-9C04-40A2-AC80-0558797BFC4D}">
      <dgm:prSet/>
      <dgm:spPr/>
      <dgm:t>
        <a:bodyPr/>
        <a:lstStyle/>
        <a:p>
          <a:endParaRPr lang="en-US"/>
        </a:p>
      </dgm:t>
    </dgm:pt>
    <dgm:pt modelId="{1BE15CED-96E3-423A-A503-E7143BD4B480}">
      <dgm:prSet/>
      <dgm:spPr/>
      <dgm:t>
        <a:bodyPr/>
        <a:lstStyle/>
        <a:p>
          <a:r>
            <a:rPr lang="en-US"/>
            <a:t>How to solve the problem of integration?</a:t>
          </a:r>
        </a:p>
      </dgm:t>
    </dgm:pt>
    <dgm:pt modelId="{8907F062-21B8-4A9E-BCA0-8DB44CB3AE56}" type="parTrans" cxnId="{9B47ED8B-E97E-475D-BC7E-30B48385BF8C}">
      <dgm:prSet/>
      <dgm:spPr/>
      <dgm:t>
        <a:bodyPr/>
        <a:lstStyle/>
        <a:p>
          <a:endParaRPr lang="en-US"/>
        </a:p>
      </dgm:t>
    </dgm:pt>
    <dgm:pt modelId="{FAB25401-BD7E-4BAA-A5A6-92C5530FD268}" type="sibTrans" cxnId="{9B47ED8B-E97E-475D-BC7E-30B48385BF8C}">
      <dgm:prSet/>
      <dgm:spPr/>
      <dgm:t>
        <a:bodyPr/>
        <a:lstStyle/>
        <a:p>
          <a:endParaRPr lang="en-US"/>
        </a:p>
      </dgm:t>
    </dgm:pt>
    <dgm:pt modelId="{3D76743E-67B3-446F-87A0-8295AA6EF47B}" type="pres">
      <dgm:prSet presAssocID="{4C9BEF09-22B0-465C-8F54-61B299F4C7A0}" presName="vert0" presStyleCnt="0">
        <dgm:presLayoutVars>
          <dgm:dir/>
          <dgm:animOne val="branch"/>
          <dgm:animLvl val="lvl"/>
        </dgm:presLayoutVars>
      </dgm:prSet>
      <dgm:spPr/>
    </dgm:pt>
    <dgm:pt modelId="{445C20A1-DC5A-4988-B649-9020E41EF2E8}" type="pres">
      <dgm:prSet presAssocID="{DE130FF0-8423-44D5-BF88-2E650B2AEA92}" presName="thickLine" presStyleLbl="alignNode1" presStyleIdx="0" presStyleCnt="6"/>
      <dgm:spPr/>
    </dgm:pt>
    <dgm:pt modelId="{2CAFB998-2C2D-4E5C-9118-F97E0DD6B196}" type="pres">
      <dgm:prSet presAssocID="{DE130FF0-8423-44D5-BF88-2E650B2AEA92}" presName="horz1" presStyleCnt="0"/>
      <dgm:spPr/>
    </dgm:pt>
    <dgm:pt modelId="{F2D261F6-E5F6-4084-9E3A-9B6BC905AB7D}" type="pres">
      <dgm:prSet presAssocID="{DE130FF0-8423-44D5-BF88-2E650B2AEA92}" presName="tx1" presStyleLbl="revTx" presStyleIdx="0" presStyleCnt="6"/>
      <dgm:spPr/>
    </dgm:pt>
    <dgm:pt modelId="{56402148-0B19-46FE-8E15-E92499DB4717}" type="pres">
      <dgm:prSet presAssocID="{DE130FF0-8423-44D5-BF88-2E650B2AEA92}" presName="vert1" presStyleCnt="0"/>
      <dgm:spPr/>
    </dgm:pt>
    <dgm:pt modelId="{B62F2934-8A9D-4C7A-9BD0-DCA3590A92BC}" type="pres">
      <dgm:prSet presAssocID="{AF2A5526-4B5D-4A38-8BAF-DE76C8BDDE34}" presName="thickLine" presStyleLbl="alignNode1" presStyleIdx="1" presStyleCnt="6"/>
      <dgm:spPr/>
    </dgm:pt>
    <dgm:pt modelId="{5EB97A33-FDBA-48F3-ACC3-4C5B3D489BAC}" type="pres">
      <dgm:prSet presAssocID="{AF2A5526-4B5D-4A38-8BAF-DE76C8BDDE34}" presName="horz1" presStyleCnt="0"/>
      <dgm:spPr/>
    </dgm:pt>
    <dgm:pt modelId="{BF3FD2FA-C260-4AFF-AB99-20F78D0DC6DA}" type="pres">
      <dgm:prSet presAssocID="{AF2A5526-4B5D-4A38-8BAF-DE76C8BDDE34}" presName="tx1" presStyleLbl="revTx" presStyleIdx="1" presStyleCnt="6"/>
      <dgm:spPr/>
    </dgm:pt>
    <dgm:pt modelId="{9205F5E6-2959-4F16-A34D-0D34D83FDA9A}" type="pres">
      <dgm:prSet presAssocID="{AF2A5526-4B5D-4A38-8BAF-DE76C8BDDE34}" presName="vert1" presStyleCnt="0"/>
      <dgm:spPr/>
    </dgm:pt>
    <dgm:pt modelId="{EA8BF3B0-910F-47D2-88B3-283B947C6734}" type="pres">
      <dgm:prSet presAssocID="{CCC57DF7-0CC2-40A6-AEBB-6ADD2B1224E5}" presName="thickLine" presStyleLbl="alignNode1" presStyleIdx="2" presStyleCnt="6"/>
      <dgm:spPr/>
    </dgm:pt>
    <dgm:pt modelId="{B31FEE82-1540-472E-A3DF-A8F43B4B855C}" type="pres">
      <dgm:prSet presAssocID="{CCC57DF7-0CC2-40A6-AEBB-6ADD2B1224E5}" presName="horz1" presStyleCnt="0"/>
      <dgm:spPr/>
    </dgm:pt>
    <dgm:pt modelId="{3F3BC008-D7A8-471C-A222-3FD47FF989C5}" type="pres">
      <dgm:prSet presAssocID="{CCC57DF7-0CC2-40A6-AEBB-6ADD2B1224E5}" presName="tx1" presStyleLbl="revTx" presStyleIdx="2" presStyleCnt="6"/>
      <dgm:spPr/>
    </dgm:pt>
    <dgm:pt modelId="{B29A7C47-597C-4C55-98DA-D2349B0A1732}" type="pres">
      <dgm:prSet presAssocID="{CCC57DF7-0CC2-40A6-AEBB-6ADD2B1224E5}" presName="vert1" presStyleCnt="0"/>
      <dgm:spPr/>
    </dgm:pt>
    <dgm:pt modelId="{0EE75C33-408D-4301-A19E-C7C108DA7004}" type="pres">
      <dgm:prSet presAssocID="{8FC6EE09-580A-4D53-90F4-2C57EA7C0800}" presName="thickLine" presStyleLbl="alignNode1" presStyleIdx="3" presStyleCnt="6"/>
      <dgm:spPr/>
    </dgm:pt>
    <dgm:pt modelId="{DA4CE244-1FA6-4166-8236-99BB15086474}" type="pres">
      <dgm:prSet presAssocID="{8FC6EE09-580A-4D53-90F4-2C57EA7C0800}" presName="horz1" presStyleCnt="0"/>
      <dgm:spPr/>
    </dgm:pt>
    <dgm:pt modelId="{D7B303CB-3723-4BFA-9DCA-09C04B4464D5}" type="pres">
      <dgm:prSet presAssocID="{8FC6EE09-580A-4D53-90F4-2C57EA7C0800}" presName="tx1" presStyleLbl="revTx" presStyleIdx="3" presStyleCnt="6"/>
      <dgm:spPr/>
    </dgm:pt>
    <dgm:pt modelId="{ED90E8F9-5EE5-4550-ABDF-26E10BD6479D}" type="pres">
      <dgm:prSet presAssocID="{8FC6EE09-580A-4D53-90F4-2C57EA7C0800}" presName="vert1" presStyleCnt="0"/>
      <dgm:spPr/>
    </dgm:pt>
    <dgm:pt modelId="{FF43C378-80A1-447F-B097-44B12732CD94}" type="pres">
      <dgm:prSet presAssocID="{BE5A5B79-1A99-4A09-AAE5-BB5BB8E52F65}" presName="thickLine" presStyleLbl="alignNode1" presStyleIdx="4" presStyleCnt="6"/>
      <dgm:spPr/>
    </dgm:pt>
    <dgm:pt modelId="{860E6166-BC24-434B-A5D1-A76B61CB6C5C}" type="pres">
      <dgm:prSet presAssocID="{BE5A5B79-1A99-4A09-AAE5-BB5BB8E52F65}" presName="horz1" presStyleCnt="0"/>
      <dgm:spPr/>
    </dgm:pt>
    <dgm:pt modelId="{BD705D06-FE38-4AF2-B6F1-92D63FAD929C}" type="pres">
      <dgm:prSet presAssocID="{BE5A5B79-1A99-4A09-AAE5-BB5BB8E52F65}" presName="tx1" presStyleLbl="revTx" presStyleIdx="4" presStyleCnt="6"/>
      <dgm:spPr/>
    </dgm:pt>
    <dgm:pt modelId="{B926DA97-C32D-40AF-8A5B-5C83DDBA8FD5}" type="pres">
      <dgm:prSet presAssocID="{BE5A5B79-1A99-4A09-AAE5-BB5BB8E52F65}" presName="vert1" presStyleCnt="0"/>
      <dgm:spPr/>
    </dgm:pt>
    <dgm:pt modelId="{ACC7B578-D8FB-45D8-86ED-C7EDFEDC6375}" type="pres">
      <dgm:prSet presAssocID="{1BE15CED-96E3-423A-A503-E7143BD4B480}" presName="thickLine" presStyleLbl="alignNode1" presStyleIdx="5" presStyleCnt="6"/>
      <dgm:spPr/>
    </dgm:pt>
    <dgm:pt modelId="{9B1F9DA2-0E11-4871-830A-8705D2234001}" type="pres">
      <dgm:prSet presAssocID="{1BE15CED-96E3-423A-A503-E7143BD4B480}" presName="horz1" presStyleCnt="0"/>
      <dgm:spPr/>
    </dgm:pt>
    <dgm:pt modelId="{2527C305-E97E-40BC-AFC9-0F05F53B73DF}" type="pres">
      <dgm:prSet presAssocID="{1BE15CED-96E3-423A-A503-E7143BD4B480}" presName="tx1" presStyleLbl="revTx" presStyleIdx="5" presStyleCnt="6"/>
      <dgm:spPr/>
    </dgm:pt>
    <dgm:pt modelId="{71F83A69-694C-45A6-AB44-F40708571A11}" type="pres">
      <dgm:prSet presAssocID="{1BE15CED-96E3-423A-A503-E7143BD4B480}" presName="vert1" presStyleCnt="0"/>
      <dgm:spPr/>
    </dgm:pt>
  </dgm:ptLst>
  <dgm:cxnLst>
    <dgm:cxn modelId="{7D7ECE25-8492-4A1F-8929-212993F7FDB9}" type="presOf" srcId="{4C9BEF09-22B0-465C-8F54-61B299F4C7A0}" destId="{3D76743E-67B3-446F-87A0-8295AA6EF47B}" srcOrd="0" destOrd="0" presId="urn:microsoft.com/office/officeart/2008/layout/LinedList"/>
    <dgm:cxn modelId="{EBD96F35-C76D-46B3-BDC4-49400BBE3D71}" srcId="{4C9BEF09-22B0-465C-8F54-61B299F4C7A0}" destId="{DE130FF0-8423-44D5-BF88-2E650B2AEA92}" srcOrd="0" destOrd="0" parTransId="{CC050A49-482C-48D4-ACB5-A09DD9F59153}" sibTransId="{61D34951-CD8D-4F6B-8587-F612B3FD61A5}"/>
    <dgm:cxn modelId="{EB33095B-21C9-4F1B-AD19-2404FC58DFA6}" type="presOf" srcId="{8FC6EE09-580A-4D53-90F4-2C57EA7C0800}" destId="{D7B303CB-3723-4BFA-9DCA-09C04B4464D5}" srcOrd="0" destOrd="0" presId="urn:microsoft.com/office/officeart/2008/layout/LinedList"/>
    <dgm:cxn modelId="{AD26F764-FF83-4D1C-BE60-537DD58CDA5D}" type="presOf" srcId="{BE5A5B79-1A99-4A09-AAE5-BB5BB8E52F65}" destId="{BD705D06-FE38-4AF2-B6F1-92D63FAD929C}" srcOrd="0" destOrd="0" presId="urn:microsoft.com/office/officeart/2008/layout/LinedList"/>
    <dgm:cxn modelId="{2318EA48-F1F1-4885-A3E7-E61CDBE5F277}" srcId="{4C9BEF09-22B0-465C-8F54-61B299F4C7A0}" destId="{8FC6EE09-580A-4D53-90F4-2C57EA7C0800}" srcOrd="3" destOrd="0" parTransId="{062DA0AE-495F-46C6-B52A-D87662594097}" sibTransId="{E9C450DC-39EC-4E8B-B08C-E3D49AAF1C00}"/>
    <dgm:cxn modelId="{51636749-9778-40BC-94FF-1AC990EE0ED8}" type="presOf" srcId="{AF2A5526-4B5D-4A38-8BAF-DE76C8BDDE34}" destId="{BF3FD2FA-C260-4AFF-AB99-20F78D0DC6DA}" srcOrd="0" destOrd="0" presId="urn:microsoft.com/office/officeart/2008/layout/LinedList"/>
    <dgm:cxn modelId="{E35BD44B-C32B-4E2E-86A1-5E262CC8506D}" type="presOf" srcId="{CCC57DF7-0CC2-40A6-AEBB-6ADD2B1224E5}" destId="{3F3BC008-D7A8-471C-A222-3FD47FF989C5}" srcOrd="0" destOrd="0" presId="urn:microsoft.com/office/officeart/2008/layout/LinedList"/>
    <dgm:cxn modelId="{B83C7E4F-2CBC-4C80-AA28-69C9D271663D}" type="presOf" srcId="{1BE15CED-96E3-423A-A503-E7143BD4B480}" destId="{2527C305-E97E-40BC-AFC9-0F05F53B73DF}" srcOrd="0" destOrd="0" presId="urn:microsoft.com/office/officeart/2008/layout/LinedList"/>
    <dgm:cxn modelId="{BFD81389-53ED-4DCE-8DC9-ACF93B13F293}" type="presOf" srcId="{DE130FF0-8423-44D5-BF88-2E650B2AEA92}" destId="{F2D261F6-E5F6-4084-9E3A-9B6BC905AB7D}" srcOrd="0" destOrd="0" presId="urn:microsoft.com/office/officeart/2008/layout/LinedList"/>
    <dgm:cxn modelId="{9B47ED8B-E97E-475D-BC7E-30B48385BF8C}" srcId="{4C9BEF09-22B0-465C-8F54-61B299F4C7A0}" destId="{1BE15CED-96E3-423A-A503-E7143BD4B480}" srcOrd="5" destOrd="0" parTransId="{8907F062-21B8-4A9E-BCA0-8DB44CB3AE56}" sibTransId="{FAB25401-BD7E-4BAA-A5A6-92C5530FD268}"/>
    <dgm:cxn modelId="{0C50CAC5-CBDD-4D98-A6E3-359FB0657113}" srcId="{4C9BEF09-22B0-465C-8F54-61B299F4C7A0}" destId="{AF2A5526-4B5D-4A38-8BAF-DE76C8BDDE34}" srcOrd="1" destOrd="0" parTransId="{4F1DF8E7-59F3-4C5B-A4C0-7DAF2EA18328}" sibTransId="{7F04993C-11D8-46AB-AD17-AB9CECA89313}"/>
    <dgm:cxn modelId="{6E6F43C8-D11E-43A2-B7F5-3F94BB828B3B}" srcId="{4C9BEF09-22B0-465C-8F54-61B299F4C7A0}" destId="{CCC57DF7-0CC2-40A6-AEBB-6ADD2B1224E5}" srcOrd="2" destOrd="0" parTransId="{BEE686BA-A8B1-4CEA-9D8C-75A1655C7557}" sibTransId="{5CDC8D62-AB3B-46D6-BD87-D9D88DA031FA}"/>
    <dgm:cxn modelId="{935E88EB-9C04-40A2-AC80-0558797BFC4D}" srcId="{4C9BEF09-22B0-465C-8F54-61B299F4C7A0}" destId="{BE5A5B79-1A99-4A09-AAE5-BB5BB8E52F65}" srcOrd="4" destOrd="0" parTransId="{94E4EDDE-7376-49B4-9435-6D2A6E6455AF}" sibTransId="{32F8740B-7F2E-48F8-BC48-07EDACF97EE0}"/>
    <dgm:cxn modelId="{7008B5B2-76D6-4862-84B7-652110A8C1AC}" type="presParOf" srcId="{3D76743E-67B3-446F-87A0-8295AA6EF47B}" destId="{445C20A1-DC5A-4988-B649-9020E41EF2E8}" srcOrd="0" destOrd="0" presId="urn:microsoft.com/office/officeart/2008/layout/LinedList"/>
    <dgm:cxn modelId="{D684AB95-17AB-472A-8A16-71B44CEC3718}" type="presParOf" srcId="{3D76743E-67B3-446F-87A0-8295AA6EF47B}" destId="{2CAFB998-2C2D-4E5C-9118-F97E0DD6B196}" srcOrd="1" destOrd="0" presId="urn:microsoft.com/office/officeart/2008/layout/LinedList"/>
    <dgm:cxn modelId="{0B256C9F-4CEA-4B4D-A943-216FA4E32C15}" type="presParOf" srcId="{2CAFB998-2C2D-4E5C-9118-F97E0DD6B196}" destId="{F2D261F6-E5F6-4084-9E3A-9B6BC905AB7D}" srcOrd="0" destOrd="0" presId="urn:microsoft.com/office/officeart/2008/layout/LinedList"/>
    <dgm:cxn modelId="{34F657CA-4D5A-44E8-A59C-52BA53232E07}" type="presParOf" srcId="{2CAFB998-2C2D-4E5C-9118-F97E0DD6B196}" destId="{56402148-0B19-46FE-8E15-E92499DB4717}" srcOrd="1" destOrd="0" presId="urn:microsoft.com/office/officeart/2008/layout/LinedList"/>
    <dgm:cxn modelId="{27BB50AC-B8B7-4B81-B122-AE22A201381F}" type="presParOf" srcId="{3D76743E-67B3-446F-87A0-8295AA6EF47B}" destId="{B62F2934-8A9D-4C7A-9BD0-DCA3590A92BC}" srcOrd="2" destOrd="0" presId="urn:microsoft.com/office/officeart/2008/layout/LinedList"/>
    <dgm:cxn modelId="{6AE752B8-BE0A-417F-9FDA-79055642BE05}" type="presParOf" srcId="{3D76743E-67B3-446F-87A0-8295AA6EF47B}" destId="{5EB97A33-FDBA-48F3-ACC3-4C5B3D489BAC}" srcOrd="3" destOrd="0" presId="urn:microsoft.com/office/officeart/2008/layout/LinedList"/>
    <dgm:cxn modelId="{AD0E3153-BDAF-447D-BD75-3D9032FB6885}" type="presParOf" srcId="{5EB97A33-FDBA-48F3-ACC3-4C5B3D489BAC}" destId="{BF3FD2FA-C260-4AFF-AB99-20F78D0DC6DA}" srcOrd="0" destOrd="0" presId="urn:microsoft.com/office/officeart/2008/layout/LinedList"/>
    <dgm:cxn modelId="{19D080E7-4BAC-4E23-88D2-F1DC680ADF06}" type="presParOf" srcId="{5EB97A33-FDBA-48F3-ACC3-4C5B3D489BAC}" destId="{9205F5E6-2959-4F16-A34D-0D34D83FDA9A}" srcOrd="1" destOrd="0" presId="urn:microsoft.com/office/officeart/2008/layout/LinedList"/>
    <dgm:cxn modelId="{CAF45C77-BD33-41AC-A305-4940008C3111}" type="presParOf" srcId="{3D76743E-67B3-446F-87A0-8295AA6EF47B}" destId="{EA8BF3B0-910F-47D2-88B3-283B947C6734}" srcOrd="4" destOrd="0" presId="urn:microsoft.com/office/officeart/2008/layout/LinedList"/>
    <dgm:cxn modelId="{0641A283-1CFD-42C5-BD86-30E31CAE6B13}" type="presParOf" srcId="{3D76743E-67B3-446F-87A0-8295AA6EF47B}" destId="{B31FEE82-1540-472E-A3DF-A8F43B4B855C}" srcOrd="5" destOrd="0" presId="urn:microsoft.com/office/officeart/2008/layout/LinedList"/>
    <dgm:cxn modelId="{1D4FCF01-5870-4D32-8762-979C38DEEC1B}" type="presParOf" srcId="{B31FEE82-1540-472E-A3DF-A8F43B4B855C}" destId="{3F3BC008-D7A8-471C-A222-3FD47FF989C5}" srcOrd="0" destOrd="0" presId="urn:microsoft.com/office/officeart/2008/layout/LinedList"/>
    <dgm:cxn modelId="{9326318B-9CFA-41DB-AD81-8FB3C1321617}" type="presParOf" srcId="{B31FEE82-1540-472E-A3DF-A8F43B4B855C}" destId="{B29A7C47-597C-4C55-98DA-D2349B0A1732}" srcOrd="1" destOrd="0" presId="urn:microsoft.com/office/officeart/2008/layout/LinedList"/>
    <dgm:cxn modelId="{A3F8390B-0FB6-4BA4-8523-53DCF34EF57D}" type="presParOf" srcId="{3D76743E-67B3-446F-87A0-8295AA6EF47B}" destId="{0EE75C33-408D-4301-A19E-C7C108DA7004}" srcOrd="6" destOrd="0" presId="urn:microsoft.com/office/officeart/2008/layout/LinedList"/>
    <dgm:cxn modelId="{F958DC9E-7FFD-4F1F-96F3-E5BE7FABC3B3}" type="presParOf" srcId="{3D76743E-67B3-446F-87A0-8295AA6EF47B}" destId="{DA4CE244-1FA6-4166-8236-99BB15086474}" srcOrd="7" destOrd="0" presId="urn:microsoft.com/office/officeart/2008/layout/LinedList"/>
    <dgm:cxn modelId="{F66C4666-9100-41E7-B68C-D0DF37893145}" type="presParOf" srcId="{DA4CE244-1FA6-4166-8236-99BB15086474}" destId="{D7B303CB-3723-4BFA-9DCA-09C04B4464D5}" srcOrd="0" destOrd="0" presId="urn:microsoft.com/office/officeart/2008/layout/LinedList"/>
    <dgm:cxn modelId="{D8ED1161-902B-4E09-93C8-749DE0001A52}" type="presParOf" srcId="{DA4CE244-1FA6-4166-8236-99BB15086474}" destId="{ED90E8F9-5EE5-4550-ABDF-26E10BD6479D}" srcOrd="1" destOrd="0" presId="urn:microsoft.com/office/officeart/2008/layout/LinedList"/>
    <dgm:cxn modelId="{B3A163AB-88E5-47B8-A5C3-02C11F27E1A9}" type="presParOf" srcId="{3D76743E-67B3-446F-87A0-8295AA6EF47B}" destId="{FF43C378-80A1-447F-B097-44B12732CD94}" srcOrd="8" destOrd="0" presId="urn:microsoft.com/office/officeart/2008/layout/LinedList"/>
    <dgm:cxn modelId="{3D64EB41-370F-4956-91D3-3BE0947B4D33}" type="presParOf" srcId="{3D76743E-67B3-446F-87A0-8295AA6EF47B}" destId="{860E6166-BC24-434B-A5D1-A76B61CB6C5C}" srcOrd="9" destOrd="0" presId="urn:microsoft.com/office/officeart/2008/layout/LinedList"/>
    <dgm:cxn modelId="{F20EAE62-F72B-45D3-9A02-5630C9535AFF}" type="presParOf" srcId="{860E6166-BC24-434B-A5D1-A76B61CB6C5C}" destId="{BD705D06-FE38-4AF2-B6F1-92D63FAD929C}" srcOrd="0" destOrd="0" presId="urn:microsoft.com/office/officeart/2008/layout/LinedList"/>
    <dgm:cxn modelId="{C6C74EA9-EC7D-4E1A-BB83-C0043A6C53FB}" type="presParOf" srcId="{860E6166-BC24-434B-A5D1-A76B61CB6C5C}" destId="{B926DA97-C32D-40AF-8A5B-5C83DDBA8FD5}" srcOrd="1" destOrd="0" presId="urn:microsoft.com/office/officeart/2008/layout/LinedList"/>
    <dgm:cxn modelId="{71F82A5A-6BC9-4ED8-8651-95FF7644D265}" type="presParOf" srcId="{3D76743E-67B3-446F-87A0-8295AA6EF47B}" destId="{ACC7B578-D8FB-45D8-86ED-C7EDFEDC6375}" srcOrd="10" destOrd="0" presId="urn:microsoft.com/office/officeart/2008/layout/LinedList"/>
    <dgm:cxn modelId="{E345200D-ED7B-4400-8B25-9FF2DB2C5974}" type="presParOf" srcId="{3D76743E-67B3-446F-87A0-8295AA6EF47B}" destId="{9B1F9DA2-0E11-4871-830A-8705D2234001}" srcOrd="11" destOrd="0" presId="urn:microsoft.com/office/officeart/2008/layout/LinedList"/>
    <dgm:cxn modelId="{6E350FED-C304-48A1-AB71-0290E05A4C6C}" type="presParOf" srcId="{9B1F9DA2-0E11-4871-830A-8705D2234001}" destId="{2527C305-E97E-40BC-AFC9-0F05F53B73DF}" srcOrd="0" destOrd="0" presId="urn:microsoft.com/office/officeart/2008/layout/LinedList"/>
    <dgm:cxn modelId="{51E70078-2C30-4523-AEAE-F91B714CC0E2}" type="presParOf" srcId="{9B1F9DA2-0E11-4871-830A-8705D2234001}" destId="{71F83A69-694C-45A6-AB44-F40708571A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C20A1-DC5A-4988-B649-9020E41EF2E8}">
      <dsp:nvSpPr>
        <dsp:cNvPr id="0" name=""/>
        <dsp:cNvSpPr/>
      </dsp:nvSpPr>
      <dsp:spPr>
        <a:xfrm>
          <a:off x="0" y="2039"/>
          <a:ext cx="112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261F6-E5F6-4084-9E3A-9B6BC905AB7D}">
      <dsp:nvSpPr>
        <dsp:cNvPr id="0" name=""/>
        <dsp:cNvSpPr/>
      </dsp:nvSpPr>
      <dsp:spPr>
        <a:xfrm>
          <a:off x="0" y="2039"/>
          <a:ext cx="11237686" cy="69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to solve the problem of not receiving images?</a:t>
          </a:r>
        </a:p>
      </dsp:txBody>
      <dsp:txXfrm>
        <a:off x="0" y="2039"/>
        <a:ext cx="11237686" cy="695469"/>
      </dsp:txXfrm>
    </dsp:sp>
    <dsp:sp modelId="{B62F2934-8A9D-4C7A-9BD0-DCA3590A92BC}">
      <dsp:nvSpPr>
        <dsp:cNvPr id="0" name=""/>
        <dsp:cNvSpPr/>
      </dsp:nvSpPr>
      <dsp:spPr>
        <a:xfrm>
          <a:off x="0" y="697509"/>
          <a:ext cx="112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FD2FA-C260-4AFF-AB99-20F78D0DC6DA}">
      <dsp:nvSpPr>
        <dsp:cNvPr id="0" name=""/>
        <dsp:cNvSpPr/>
      </dsp:nvSpPr>
      <dsp:spPr>
        <a:xfrm>
          <a:off x="0" y="697509"/>
          <a:ext cx="11237686" cy="69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to diagnose patient exam?</a:t>
          </a:r>
        </a:p>
      </dsp:txBody>
      <dsp:txXfrm>
        <a:off x="0" y="697509"/>
        <a:ext cx="11237686" cy="695469"/>
      </dsp:txXfrm>
    </dsp:sp>
    <dsp:sp modelId="{EA8BF3B0-910F-47D2-88B3-283B947C6734}">
      <dsp:nvSpPr>
        <dsp:cNvPr id="0" name=""/>
        <dsp:cNvSpPr/>
      </dsp:nvSpPr>
      <dsp:spPr>
        <a:xfrm>
          <a:off x="0" y="1392978"/>
          <a:ext cx="112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BC008-D7A8-471C-A222-3FD47FF989C5}">
      <dsp:nvSpPr>
        <dsp:cNvPr id="0" name=""/>
        <dsp:cNvSpPr/>
      </dsp:nvSpPr>
      <dsp:spPr>
        <a:xfrm>
          <a:off x="0" y="1392978"/>
          <a:ext cx="11237686" cy="69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are the features of your system?</a:t>
          </a:r>
        </a:p>
      </dsp:txBody>
      <dsp:txXfrm>
        <a:off x="0" y="1392978"/>
        <a:ext cx="11237686" cy="695469"/>
      </dsp:txXfrm>
    </dsp:sp>
    <dsp:sp modelId="{0EE75C33-408D-4301-A19E-C7C108DA7004}">
      <dsp:nvSpPr>
        <dsp:cNvPr id="0" name=""/>
        <dsp:cNvSpPr/>
      </dsp:nvSpPr>
      <dsp:spPr>
        <a:xfrm>
          <a:off x="0" y="2088448"/>
          <a:ext cx="112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303CB-3723-4BFA-9DCA-09C04B4464D5}">
      <dsp:nvSpPr>
        <dsp:cNvPr id="0" name=""/>
        <dsp:cNvSpPr/>
      </dsp:nvSpPr>
      <dsp:spPr>
        <a:xfrm>
          <a:off x="0" y="2088448"/>
          <a:ext cx="11237686" cy="69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to reach sales team? </a:t>
          </a:r>
        </a:p>
      </dsp:txBody>
      <dsp:txXfrm>
        <a:off x="0" y="2088448"/>
        <a:ext cx="11237686" cy="695469"/>
      </dsp:txXfrm>
    </dsp:sp>
    <dsp:sp modelId="{FF43C378-80A1-447F-B097-44B12732CD94}">
      <dsp:nvSpPr>
        <dsp:cNvPr id="0" name=""/>
        <dsp:cNvSpPr/>
      </dsp:nvSpPr>
      <dsp:spPr>
        <a:xfrm>
          <a:off x="0" y="2783918"/>
          <a:ext cx="112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05D06-FE38-4AF2-B6F1-92D63FAD929C}">
      <dsp:nvSpPr>
        <dsp:cNvPr id="0" name=""/>
        <dsp:cNvSpPr/>
      </dsp:nvSpPr>
      <dsp:spPr>
        <a:xfrm>
          <a:off x="0" y="2783918"/>
          <a:ext cx="11237686" cy="69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 need to make a complaint?</a:t>
          </a:r>
        </a:p>
      </dsp:txBody>
      <dsp:txXfrm>
        <a:off x="0" y="2783918"/>
        <a:ext cx="11237686" cy="695469"/>
      </dsp:txXfrm>
    </dsp:sp>
    <dsp:sp modelId="{ACC7B578-D8FB-45D8-86ED-C7EDFEDC6375}">
      <dsp:nvSpPr>
        <dsp:cNvPr id="0" name=""/>
        <dsp:cNvSpPr/>
      </dsp:nvSpPr>
      <dsp:spPr>
        <a:xfrm>
          <a:off x="0" y="3479387"/>
          <a:ext cx="112376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7C305-E97E-40BC-AFC9-0F05F53B73DF}">
      <dsp:nvSpPr>
        <dsp:cNvPr id="0" name=""/>
        <dsp:cNvSpPr/>
      </dsp:nvSpPr>
      <dsp:spPr>
        <a:xfrm>
          <a:off x="0" y="3479387"/>
          <a:ext cx="11237686" cy="69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to solve the problem of integration?</a:t>
          </a:r>
        </a:p>
      </dsp:txBody>
      <dsp:txXfrm>
        <a:off x="0" y="3479387"/>
        <a:ext cx="11237686" cy="695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EDAC8-25DE-4446-8B6B-F7812503D4C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A1C80-AB48-4819-B810-5B41C317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0651-892E-FCBF-43A5-7F4E37CD2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E8B8F-EB4C-A026-178D-27D4152AA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2671-D12A-0E85-2496-0780510F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8725-6A0B-C95D-DC04-DD345E32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9E81-52AF-C867-7863-3A35B83F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9AA2-224D-CE57-D92B-CCAE98C3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587B3-2115-1FC9-D4A1-6EA25D62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4D99-59D2-F02C-945D-862B1CE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C58B-5DFE-8D3D-CBFC-FE14135E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892C-18FD-820A-23C9-9807CDB2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0AD8B-F9A4-2E68-DA48-EE941BB38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6CA56-AB0E-D13A-652E-04907944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13F9-D4CB-4941-04CA-D59A8D14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2E97-1022-BD63-2863-257EA8C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63D1-94C2-D858-7EF7-DD4EF2A2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BD00-9E0F-4EF8-3139-38EBCE36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3F97-E9E2-41DE-28D1-DCF4681C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5C97-98E5-809C-DB84-20C4DD72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D338-04CF-2DD6-1773-24808EDD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0BE1-133F-58D5-93FA-032903F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1BC0-34F1-35B8-6025-72224D8C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0C7B-7135-7648-EDB6-11D4DA7F5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8273-6607-1537-43E6-CC57C10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B415-2887-843B-553D-A73BFA87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F220-B9BD-3BD3-6E6D-3F5B68F9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4D53-F945-C604-5384-DC1F4159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6964-B291-3A33-FAE4-1BDE4D3E2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34BF5-DEEA-C48F-4BF5-50204E6DF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FA87-A8AF-94D3-F86E-5AFC6B1F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A98B-5992-839C-4A14-9C6A0051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B0D2-E30C-F01C-29E7-638C0B5B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C97-47EE-DC4D-2765-12AA3832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5E8E-1244-55E1-74F8-B2CD9BE04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05D32-93E6-497A-5954-8B1F52E1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6B60F-87E3-10FD-7F84-7F2B1B5CB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2DB47-FEF4-522A-0BDF-6D961AFD8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CC7A6-C418-4F3D-FA39-6477DB97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12724-538F-2ABF-38DF-23B37F7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B6DE8-1DEA-5FA0-3D21-1EB781DE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E8F5-F8A5-61DF-AAE9-54CFF3D3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78659-0CFC-804F-40F2-E879F7C7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EB34-879E-5F86-6889-0AF35DC0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DADD0-93F4-D033-DDB4-CE273C3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6EF08-FDB3-61A2-614C-46494D7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01854-101C-9A02-57BC-F903141A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5F265-03A6-B857-91A5-F1048D26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2710-E318-2509-2FD3-2CADE86D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A3A9-7A0C-367A-D8C8-A865C9A2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AC491-40D3-E8CB-FE0E-4E624D02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E9DA-3A45-463B-9749-9881C2E1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AD64-E86E-DC64-3BEE-316FD3B6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774F3-6E85-426E-39FE-0B32428C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A982-4CEC-4814-0679-86EC4B2F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104C3-5EDE-007A-6EA2-2368A3678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6C2BC-17B8-324C-D80E-209D3244B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00EBE-B374-EF94-6A9D-70CF4527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085CB-1BBB-2E70-67F9-A373D3E5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CE8B-F456-79DA-ADF7-4BF81F7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814DC-8341-4B92-2D60-5F818B44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E477-2662-BC51-777D-5B7897CD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3BBA-5EC5-2A60-1976-AF873744E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0E68-2AEC-4C8C-80F6-EF888AFA9D3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B38F-BB66-4EED-363F-979ADD574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DA9C-F32D-E1EA-4AD1-7120449B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4BC1-23FE-41C7-9952-CE378FAC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t.dialogflow.com/a1d7bee4-5cc3-48c1-a215-5ffaae984ba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6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FAE18-8CF3-0AA8-0636-4746254A1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24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3" name="Rectangle 6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09433-06CF-432B-4C76-436B861B2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dirty="0">
                <a:solidFill>
                  <a:srgbClr val="ED7D31"/>
                </a:solidFill>
                <a:effectLst/>
                <a:latin typeface="Google Sans"/>
              </a:rPr>
              <a:t>iCare Chatbot</a:t>
            </a:r>
            <a:endParaRPr lang="en-US" sz="4800" dirty="0">
              <a:solidFill>
                <a:srgbClr val="ED7D31"/>
              </a:solidFill>
            </a:endParaRPr>
          </a:p>
        </p:txBody>
      </p:sp>
      <p:sp>
        <p:nvSpPr>
          <p:cNvPr id="94" name="Rectangle 6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773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041CA-59C9-562D-7AD1-A6B307E6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7EF1E-B6F9-F51B-0833-CC225FE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Report a technical issue in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8AFD-099F-3FA6-9461-F4F73B42C5F9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Test Case: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How to solve the issue of not receiving images?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Doctors can't see the exams on </a:t>
            </a:r>
            <a:r>
              <a:rPr lang="en-US" sz="2200" dirty="0" err="1">
                <a:effectLst/>
              </a:rPr>
              <a:t>iPACS</a:t>
            </a:r>
            <a:r>
              <a:rPr lang="en-US" sz="2200" dirty="0">
                <a:effectLst/>
              </a:rPr>
              <a:t>.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The connection between the Modality and PACS is stopped.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Modalities can't send to PACS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PACS stopped working.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PACS is down.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165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7EF1E-B6F9-F51B-0833-CC225FE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Report a technical issue in diagnostic tool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8AFD-099F-3FA6-9461-F4F73B42C5F9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Test Case: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How to diagnose patient exams?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How to use the software?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From where I can open the exam?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How to find the diagnostic tools?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How to open iPACS?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/>
              <a:t>W</a:t>
            </a:r>
            <a:r>
              <a:rPr lang="en-US" sz="2200">
                <a:effectLst/>
              </a:rPr>
              <a:t>hat are the instructions for diagnosis?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4422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7EF1E-B6F9-F51B-0833-CC225FE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Ask about our products, or about a definite product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8AFD-099F-3FA6-9461-F4F73B42C5F9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Test Case: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What are the features of the system?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How is the software important?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What are the uses of your products?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I want to know more info about your products.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How can your products be useful?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/>
              <a:t>W</a:t>
            </a:r>
            <a:r>
              <a:rPr lang="en-US" sz="2200">
                <a:effectLst/>
              </a:rPr>
              <a:t>hat are your products?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2490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7EF1E-B6F9-F51B-0833-CC225FE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Ask for contacting one of sales representatives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8AFD-099F-3FA6-9461-F4F73B42C5F9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Test Case: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/>
              <a:t>I</a:t>
            </a:r>
            <a:r>
              <a:rPr lang="en-US" sz="2200">
                <a:effectLst/>
              </a:rPr>
              <a:t>s there any email for the sales department?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/>
              <a:t>H</a:t>
            </a:r>
            <a:r>
              <a:rPr lang="en-US" sz="2200">
                <a:effectLst/>
              </a:rPr>
              <a:t>ow to reach the sales team contact?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/>
              <a:t>S</a:t>
            </a:r>
            <a:r>
              <a:rPr lang="en-US" sz="2200">
                <a:effectLst/>
              </a:rPr>
              <a:t>end me the sales contacts.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I need to contact sales Department.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Email of the sales department.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0051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7EF1E-B6F9-F51B-0833-CC225FE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File a complaint against definite employee in technical support department or sales department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8AFD-099F-3FA6-9461-F4F73B42C5F9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Test Case:</a:t>
            </a:r>
          </a:p>
          <a:p>
            <a:pPr marL="12001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 am upset from the service</a:t>
            </a:r>
          </a:p>
          <a:p>
            <a:pPr marL="12001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 want to file a complaint</a:t>
            </a:r>
          </a:p>
          <a:p>
            <a:pPr marL="12001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 want to make a complaint</a:t>
            </a:r>
          </a:p>
          <a:p>
            <a:pPr marL="12001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Complain to someone</a:t>
            </a:r>
          </a:p>
          <a:p>
            <a:pPr marL="12001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 have a complaint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927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7EF1E-B6F9-F51B-0833-CC225FE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Report a technical issue in 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8AFD-099F-3FA6-9461-F4F73B42C5F9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Test Case: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I have an integration issue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The connection between Broker and PACS is stopped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The appointment cannot be shown on the software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The HIS messages can't reach the system.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The broker is stopped</a:t>
            </a:r>
          </a:p>
          <a:p>
            <a:pPr marL="120015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How to Solve the Problem of integration?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769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CBC9-2810-FDFB-DCC7-734D7426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C40105E3-DD07-505C-FB3D-0FC203A38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935038"/>
            <a:ext cx="7048500" cy="2290762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9CC7A7-AB30-8568-EA4F-B0CF22DBE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3949819"/>
            <a:ext cx="7792863" cy="1753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5BD09-BADC-2167-080A-1698CA47CCCD}"/>
              </a:ext>
            </a:extLst>
          </p:cNvPr>
          <p:cNvSpPr txBox="1"/>
          <p:nvPr/>
        </p:nvSpPr>
        <p:spPr>
          <a:xfrm>
            <a:off x="939800" y="565706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phrases examples: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6833E-62F7-020A-656A-57B079C62250}"/>
              </a:ext>
            </a:extLst>
          </p:cNvPr>
          <p:cNvSpPr txBox="1"/>
          <p:nvPr/>
        </p:nvSpPr>
        <p:spPr>
          <a:xfrm>
            <a:off x="939800" y="3580487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response examples:</a:t>
            </a:r>
          </a:p>
        </p:txBody>
      </p:sp>
    </p:spTree>
    <p:extLst>
      <p:ext uri="{BB962C8B-B14F-4D97-AF65-F5344CB8AC3E}">
        <p14:creationId xmlns:p14="http://schemas.microsoft.com/office/powerpoint/2010/main" val="22382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CBC9-2810-FDFB-DCC7-734D7426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4E7135-8B36-D6F2-C2CE-319949D7A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0" r="7323" b="-1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15876-B6EE-E2B5-A1A1-C840260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 dirty="0"/>
              <a:t>About 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B699A0-C3FC-F2BC-B1CC-52F54558425C}"/>
              </a:ext>
            </a:extLst>
          </p:cNvPr>
          <p:cNvGrpSpPr/>
          <p:nvPr/>
        </p:nvGrpSpPr>
        <p:grpSpPr>
          <a:xfrm>
            <a:off x="6411480" y="1080510"/>
            <a:ext cx="4708637" cy="2389163"/>
            <a:chOff x="3160062" y="-2052856"/>
            <a:chExt cx="5329236" cy="192464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5CC0EA-3C94-5F88-E275-62D42F5134F9}"/>
                </a:ext>
              </a:extLst>
            </p:cNvPr>
            <p:cNvSpPr/>
            <p:nvPr/>
          </p:nvSpPr>
          <p:spPr>
            <a:xfrm>
              <a:off x="3160062" y="-2052856"/>
              <a:ext cx="5329236" cy="19246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2A08979-BC90-2C0C-EB03-A180510C9035}"/>
                </a:ext>
              </a:extLst>
            </p:cNvPr>
            <p:cNvSpPr txBox="1"/>
            <p:nvPr/>
          </p:nvSpPr>
          <p:spPr>
            <a:xfrm>
              <a:off x="3254016" y="-2051032"/>
              <a:ext cx="5141328" cy="17367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Our company offers software solutions for healthcare facilities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144AC-F633-FA33-4C92-F9DF927B40DD}"/>
              </a:ext>
            </a:extLst>
          </p:cNvPr>
          <p:cNvGrpSpPr/>
          <p:nvPr/>
        </p:nvGrpSpPr>
        <p:grpSpPr>
          <a:xfrm>
            <a:off x="6411480" y="3803556"/>
            <a:ext cx="4708637" cy="2249514"/>
            <a:chOff x="0" y="884201"/>
            <a:chExt cx="5329236" cy="3024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0203C3-70B9-82BC-143F-F32FB8E1DED1}"/>
                </a:ext>
              </a:extLst>
            </p:cNvPr>
            <p:cNvSpPr/>
            <p:nvPr/>
          </p:nvSpPr>
          <p:spPr>
            <a:xfrm>
              <a:off x="0" y="884201"/>
              <a:ext cx="5329236" cy="30244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9571ED19-1C2B-920A-91C9-6C1505683A8E}"/>
                </a:ext>
              </a:extLst>
            </p:cNvPr>
            <p:cNvSpPr txBox="1"/>
            <p:nvPr/>
          </p:nvSpPr>
          <p:spPr>
            <a:xfrm>
              <a:off x="95641" y="887871"/>
              <a:ext cx="5233595" cy="2729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l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Our Chatbot facilitates the communication with the customers</a:t>
              </a:r>
              <a:r>
                <a:rPr lang="en-US" sz="4800" kern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ECB8AF7-445B-E98F-73CB-5DE7BD0F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569" y="1011668"/>
            <a:ext cx="3177765" cy="4237021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FB5C5CA-44EB-6AD7-8830-6C4E3193C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87" y="1184599"/>
            <a:ext cx="3209544" cy="4186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4DCE50-5243-F949-D28E-E0E171839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7245" y="837983"/>
            <a:ext cx="3197509" cy="4244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BF3DE-6CA3-08B1-7500-DD96A10EC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084" y="4585636"/>
            <a:ext cx="3197509" cy="10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9088BB6-F482-CCAA-4B47-B95C501B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40" y="1182790"/>
            <a:ext cx="3207801" cy="4203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9C29A7-1C73-DC2C-839D-758072FF8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0498" y="1182790"/>
            <a:ext cx="3191003" cy="4203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1E9067-9874-A7C6-34C1-075C04BB3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0842" y="1175822"/>
            <a:ext cx="3202558" cy="42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9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E9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E9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B7D9-0703-DE54-CEC4-19E75E6E8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068" y="643467"/>
            <a:ext cx="4209715" cy="5571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E4914-43C7-3756-429C-33DD16C6D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307" y="643467"/>
            <a:ext cx="42323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4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4">
            <a:extLst>
              <a:ext uri="{FF2B5EF4-FFF2-40B4-BE49-F238E27FC236}">
                <a16:creationId xmlns:a16="http://schemas.microsoft.com/office/drawing/2014/main" id="{55C6F499-7DD3-40AC-AC5E-26D67FCAE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03BE900C-AADD-5F5F-5A83-96749D27C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15730"/>
          <a:stretch/>
        </p:blipFill>
        <p:spPr>
          <a:xfrm>
            <a:off x="589291" y="0"/>
            <a:ext cx="11013420" cy="6195072"/>
          </a:xfrm>
          <a:prstGeom prst="rect">
            <a:avLst/>
          </a:prstGeom>
        </p:spPr>
      </p:pic>
      <p:sp>
        <p:nvSpPr>
          <p:cNvPr id="62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48385-6F99-9418-5D5A-46CA7F9F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914399"/>
            <a:ext cx="9283781" cy="259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Evaluate us</a:t>
            </a:r>
          </a:p>
        </p:txBody>
      </p:sp>
      <p:sp>
        <p:nvSpPr>
          <p:cNvPr id="59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3B9-0668-2850-7D0B-6CEFA644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3602037"/>
            <a:ext cx="9283781" cy="2446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try our chatbot through this link. (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“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ChatBot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Link”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12B5B1-BC40-4CD1-8541-549C5834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85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52BF65-A104-4DD3-8D54-285294DC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EE871-6D3B-2FE9-53D0-1DBFB099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Ontology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0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09875-A22A-1588-54A5-15EE4741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F8A7291F-12D2-A09C-90A3-A607E58C8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r="3091" b="-1"/>
          <a:stretch/>
        </p:blipFill>
        <p:spPr>
          <a:xfrm>
            <a:off x="4415222" y="591670"/>
            <a:ext cx="3356959" cy="2742004"/>
          </a:xfrm>
          <a:prstGeom prst="rect">
            <a:avLst/>
          </a:prstGeom>
        </p:spPr>
      </p:pic>
      <p:sp>
        <p:nvSpPr>
          <p:cNvPr id="12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7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8F015-6EAD-98DE-DB25-DA20A51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Properties Diagram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993CCF-D3D8-D029-31B5-78F4BBDDC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17" y="2139484"/>
            <a:ext cx="791596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8F015-6EAD-98DE-DB25-DA20A51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Attributes Diagram</a:t>
            </a:r>
          </a:p>
        </p:txBody>
      </p:sp>
      <p:sp>
        <p:nvSpPr>
          <p:cNvPr id="101" name="Rectangle: Rounded Corners 9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B7DA48-5F9C-9455-D0FB-3A07551B7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6" y="2139484"/>
            <a:ext cx="7729267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0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7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8F015-6EAD-98DE-DB25-DA20A51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Individuals Diagram</a:t>
            </a:r>
          </a:p>
        </p:txBody>
      </p:sp>
      <p:sp>
        <p:nvSpPr>
          <p:cNvPr id="118" name="Rectangle: Rounded Corners 10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78A234-F2B7-6FC1-03AF-5578C164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8" y="2139484"/>
            <a:ext cx="81522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0D849-ADE8-4937-4F9B-EB54FECB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870565-1AAC-756A-4C6B-2E8EA944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2139484"/>
            <a:ext cx="8032377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Question marks in a line and one question mark is lit">
            <a:extLst>
              <a:ext uri="{FF2B5EF4-FFF2-40B4-BE49-F238E27FC236}">
                <a16:creationId xmlns:a16="http://schemas.microsoft.com/office/drawing/2014/main" id="{DE88E710-9116-386F-2B7C-4D69E621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48" b="135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48631-014F-036E-1D42-09A043B3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Competency Questions 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4">
            <a:extLst>
              <a:ext uri="{FF2B5EF4-FFF2-40B4-BE49-F238E27FC236}">
                <a16:creationId xmlns:a16="http://schemas.microsoft.com/office/drawing/2014/main" id="{65D403E4-C5E6-F5C6-5856-A503589E192C}"/>
              </a:ext>
            </a:extLst>
          </p:cNvPr>
          <p:cNvGraphicFramePr/>
          <p:nvPr/>
        </p:nvGraphicFramePr>
        <p:xfrm>
          <a:off x="838200" y="2004446"/>
          <a:ext cx="11237686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1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400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Office Theme</vt:lpstr>
      <vt:lpstr>iCare Chatbot</vt:lpstr>
      <vt:lpstr>About us</vt:lpstr>
      <vt:lpstr>Ontology</vt:lpstr>
      <vt:lpstr>Class diagram</vt:lpstr>
      <vt:lpstr>Data Properties Diagram</vt:lpstr>
      <vt:lpstr>Object Attributes Diagram</vt:lpstr>
      <vt:lpstr>Individuals Diagram</vt:lpstr>
      <vt:lpstr>Architecture </vt:lpstr>
      <vt:lpstr>Competency Questions </vt:lpstr>
      <vt:lpstr>Test Cases</vt:lpstr>
      <vt:lpstr>Report a technical issue in images</vt:lpstr>
      <vt:lpstr>Report a technical issue in diagnostic tool </vt:lpstr>
      <vt:lpstr>Ask about our products, or about a definite product</vt:lpstr>
      <vt:lpstr>Ask for contacting one of sales representatives</vt:lpstr>
      <vt:lpstr>File a complaint against definite employee in technical support department or sales department</vt:lpstr>
      <vt:lpstr>Report a technical issue in integration</vt:lpstr>
      <vt:lpstr>Training</vt:lpstr>
      <vt:lpstr>PowerPoint Presentation</vt:lpstr>
      <vt:lpstr>Evaluation</vt:lpstr>
      <vt:lpstr>PowerPoint Presentation</vt:lpstr>
      <vt:lpstr>PowerPoint Presentation</vt:lpstr>
      <vt:lpstr>PowerPoint Presentation</vt:lpstr>
      <vt:lpstr>Evaluate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J.A.R.V.I.S.</dc:title>
  <dc:creator>Girgis Zaky</dc:creator>
  <cp:lastModifiedBy>Kirolos Ataallah</cp:lastModifiedBy>
  <cp:revision>15</cp:revision>
  <dcterms:created xsi:type="dcterms:W3CDTF">2022-07-16T19:17:45Z</dcterms:created>
  <dcterms:modified xsi:type="dcterms:W3CDTF">2022-07-17T15:23:38Z</dcterms:modified>
</cp:coreProperties>
</file>