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3" r:id="rId4"/>
    <p:sldId id="262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>
        <p:scale>
          <a:sx n="75" d="100"/>
          <a:sy n="75" d="100"/>
        </p:scale>
        <p:origin x="725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809926" y="-9426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4278"/>
            <a:ext cx="10369485" cy="2705483"/>
          </a:xfrm>
        </p:spPr>
        <p:txBody>
          <a:bodyPr>
            <a:normAutofit/>
          </a:bodyPr>
          <a:lstStyle/>
          <a:p>
            <a:r>
              <a:rPr lang="en-US" sz="7200" dirty="0"/>
              <a:t>E-BANKING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1814" y="3186269"/>
            <a:ext cx="4458880" cy="1819364"/>
          </a:xfrm>
        </p:spPr>
        <p:txBody>
          <a:bodyPr>
            <a:normAutofit/>
          </a:bodyPr>
          <a:lstStyle/>
          <a:p>
            <a:r>
              <a:rPr lang="en-US" sz="2800" dirty="0"/>
              <a:t>-A.GIRIDHARAN</a:t>
            </a:r>
          </a:p>
          <a:p>
            <a:r>
              <a:rPr lang="en-US" sz="2800" dirty="0"/>
              <a:t>192121148</a:t>
            </a:r>
          </a:p>
          <a:p>
            <a:r>
              <a:rPr lang="en-US" sz="2800" dirty="0"/>
              <a:t>B.TECH:IT(2</a:t>
            </a:r>
            <a:r>
              <a:rPr lang="en-US" sz="2800" baseline="30000" dirty="0"/>
              <a:t>ND</a:t>
            </a:r>
            <a:r>
              <a:rPr lang="en-US" sz="2800" dirty="0"/>
              <a:t> YEAR)</a:t>
            </a:r>
          </a:p>
        </p:txBody>
      </p:sp>
      <p:sp>
        <p:nvSpPr>
          <p:cNvPr id="4" name="AutoShape 2" descr="Infographic of e-banking Vector Image - 1514201 | StockUnlimited">
            <a:extLst>
              <a:ext uri="{FF2B5EF4-FFF2-40B4-BE49-F238E27FC236}">
                <a16:creationId xmlns:a16="http://schemas.microsoft.com/office/drawing/2014/main" id="{C4EDEC1D-CE47-43AB-9E47-C3D14560C0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EF638-E62A-4581-9A1D-C91C7E1FD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8307"/>
            <a:ext cx="4788816" cy="386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899F-722D-43EE-BE36-D1C4E595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9027"/>
            <a:ext cx="1574881" cy="1257300"/>
          </a:xfrm>
        </p:spPr>
        <p:txBody>
          <a:bodyPr>
            <a:normAutofit/>
          </a:bodyPr>
          <a:lstStyle/>
          <a:p>
            <a:r>
              <a:rPr lang="en-US" dirty="0"/>
              <a:t>AIM: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317E-E532-4075-B7D7-E3995400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VERIFY AND VALIDATION THE E-BANKING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33EB1-908E-4267-931C-3FEC202A4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107" y="2837793"/>
            <a:ext cx="6196894" cy="402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2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DB97-4C3D-4DD2-A096-80AF4BCE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131975"/>
            <a:ext cx="4892511" cy="897119"/>
          </a:xfrm>
        </p:spPr>
        <p:txBody>
          <a:bodyPr/>
          <a:lstStyle/>
          <a:p>
            <a:r>
              <a:rPr lang="en-US" dirty="0"/>
              <a:t>REQUIREMENTS: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A755-BC97-4C61-835D-0133FC98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192" y="1197204"/>
            <a:ext cx="10004365" cy="5222450"/>
          </a:xfrm>
        </p:spPr>
        <p:txBody>
          <a:bodyPr/>
          <a:lstStyle/>
          <a:p>
            <a:r>
              <a:rPr lang="en-US" dirty="0"/>
              <a:t>USER ID AND PASSWORD</a:t>
            </a:r>
          </a:p>
          <a:p>
            <a:r>
              <a:rPr lang="en-US" dirty="0"/>
              <a:t>BANK ACCOUNT</a:t>
            </a:r>
          </a:p>
          <a:p>
            <a:r>
              <a:rPr lang="en-US" dirty="0"/>
              <a:t>E BANK</a:t>
            </a:r>
          </a:p>
          <a:p>
            <a:r>
              <a:rPr lang="en-US" dirty="0"/>
              <a:t>NETWORK FACILITIES</a:t>
            </a:r>
          </a:p>
          <a:p>
            <a:r>
              <a:rPr lang="en-US" dirty="0"/>
              <a:t>BENEFICIARY ACCOUNT</a:t>
            </a:r>
          </a:p>
          <a:p>
            <a:r>
              <a:rPr lang="en-US" dirty="0"/>
              <a:t>FUND TRANSFER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53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2486-05EE-4DEF-B056-0C3700BE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532774" cy="1066801"/>
          </a:xfrm>
        </p:spPr>
        <p:txBody>
          <a:bodyPr>
            <a:normAutofit/>
          </a:bodyPr>
          <a:lstStyle/>
          <a:p>
            <a:r>
              <a:rPr lang="en-US" dirty="0"/>
              <a:t>TEST CASE SCENARIO: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270E9E-1794-49BA-8159-7B1E5E7D4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296" y="904972"/>
            <a:ext cx="11229829" cy="5953027"/>
          </a:xfrm>
        </p:spPr>
        <p:txBody>
          <a:bodyPr/>
          <a:lstStyle/>
          <a:p>
            <a:r>
              <a:rPr lang="en-US" dirty="0"/>
              <a:t>CAN THE USER LOGIN WITH A VALID EMAIL ID AND PASSWORD?</a:t>
            </a:r>
          </a:p>
          <a:p>
            <a:r>
              <a:rPr lang="en-US" dirty="0"/>
              <a:t>TO VERIFY THE MTPIN IS VALID OR NOT ?</a:t>
            </a:r>
          </a:p>
          <a:p>
            <a:r>
              <a:rPr lang="en-US" dirty="0"/>
              <a:t>CAN THE USER CHECK BALANCE OF OUR BANK ACCOUNT OR NOT?</a:t>
            </a:r>
          </a:p>
          <a:p>
            <a:r>
              <a:rPr lang="en-US" dirty="0"/>
              <a:t>TO CHECK THE USER GO CORRECT FOR BANK TO BANK TRANSFER OR NOT</a:t>
            </a:r>
          </a:p>
          <a:p>
            <a:r>
              <a:rPr lang="en-US" dirty="0"/>
              <a:t>CAN THE USER ENTERED A ACCOUNT NUMBER FOR TRANSFER?</a:t>
            </a:r>
          </a:p>
          <a:p>
            <a:r>
              <a:rPr lang="en-US" dirty="0"/>
              <a:t>CAN USER ENTERED THE MAXIMUM AMOUNT OF TRANSFER?</a:t>
            </a:r>
          </a:p>
          <a:p>
            <a:r>
              <a:rPr lang="en-US" dirty="0"/>
              <a:t>CAN THE USER ADD THE  BENEFICIARY ACCOUNT?</a:t>
            </a:r>
          </a:p>
          <a:p>
            <a:r>
              <a:rPr lang="en-US" dirty="0"/>
              <a:t>CAN THE USER ENTERED WITH A UPI IP ?</a:t>
            </a:r>
          </a:p>
          <a:p>
            <a:r>
              <a:rPr lang="en-US" dirty="0"/>
              <a:t>TO VERIFY THE USER FINISH THE FINAL PROCESS FOR FUND TRANSFER</a:t>
            </a:r>
          </a:p>
          <a:p>
            <a:r>
              <a:rPr lang="en-US" dirty="0"/>
              <a:t>CAN THE USER CHECK THE  BANK BALANCE IN E-BANKING?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0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A2C5-4AA0-44F5-8A65-AD2E18C6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1280"/>
            <a:ext cx="5994399" cy="894080"/>
          </a:xfrm>
        </p:spPr>
        <p:txBody>
          <a:bodyPr/>
          <a:lstStyle/>
          <a:p>
            <a:r>
              <a:rPr lang="en-US" dirty="0"/>
              <a:t>POSITIVE SCENARIO: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7A169-7B39-4B7F-956E-487BF9988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863600"/>
            <a:ext cx="11186159" cy="5994400"/>
          </a:xfrm>
        </p:spPr>
        <p:txBody>
          <a:bodyPr/>
          <a:lstStyle/>
          <a:p>
            <a:r>
              <a:rPr lang="en-US" dirty="0"/>
              <a:t>CAN THE USER ENTERED A VALID USER ID AND PASSWORD?</a:t>
            </a:r>
          </a:p>
          <a:p>
            <a:r>
              <a:rPr lang="en-US" dirty="0"/>
              <a:t>TO VERIFY THE MTPIN IS VALID?</a:t>
            </a:r>
          </a:p>
          <a:p>
            <a:r>
              <a:rPr lang="en-US" dirty="0"/>
              <a:t>CAN THE USER CHECKS A BANK BALANCE?</a:t>
            </a:r>
          </a:p>
          <a:p>
            <a:r>
              <a:rPr lang="en-US" dirty="0"/>
              <a:t>CAN THE USER ENTERED CORRECT OPTION FOR FUND TRANSFER?</a:t>
            </a:r>
          </a:p>
          <a:p>
            <a:r>
              <a:rPr lang="en-US" dirty="0"/>
              <a:t>TO VERIFY THE USER ENTERED VALID ACCOUNT NUMBER?</a:t>
            </a:r>
          </a:p>
          <a:p>
            <a:r>
              <a:rPr lang="en-IN" dirty="0"/>
              <a:t>CAN THER USER SELECTED THE VALID MAXIMUM AMOUNT TRANSFER?</a:t>
            </a:r>
          </a:p>
          <a:p>
            <a:r>
              <a:rPr lang="en-IN" dirty="0"/>
              <a:t>CAN THE USER ADD VALID BENEFICIARY ACCOUNT?</a:t>
            </a:r>
          </a:p>
          <a:p>
            <a:r>
              <a:rPr lang="en-IN" dirty="0"/>
              <a:t>TO VERIFY THE FINAL PROCESS WAS VALID?</a:t>
            </a:r>
          </a:p>
          <a:p>
            <a:r>
              <a:rPr lang="en-IN" dirty="0"/>
              <a:t>CAN THE USER ENTERED VALID UPI ID?</a:t>
            </a:r>
          </a:p>
          <a:p>
            <a:r>
              <a:rPr lang="en-IN" dirty="0"/>
              <a:t>TO CHECK THE BANK BALANCE WITH VALID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C3CB-445D-486D-B42B-03CF5AB1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0"/>
            <a:ext cx="6096000" cy="721360"/>
          </a:xfrm>
        </p:spPr>
        <p:txBody>
          <a:bodyPr>
            <a:normAutofit fontScale="90000"/>
          </a:bodyPr>
          <a:lstStyle/>
          <a:p>
            <a:r>
              <a:rPr lang="en-US" dirty="0"/>
              <a:t>NEGATIVE SCENARIO: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39A2-ACA9-447D-8212-A0973AD6A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12800"/>
            <a:ext cx="11278204" cy="5953760"/>
          </a:xfrm>
        </p:spPr>
        <p:txBody>
          <a:bodyPr/>
          <a:lstStyle/>
          <a:p>
            <a:r>
              <a:rPr lang="en-US" dirty="0"/>
              <a:t>WHAT HAPPENED WHEN THE USER ENTERED INVALID ID AND PASS?</a:t>
            </a:r>
          </a:p>
          <a:p>
            <a:r>
              <a:rPr lang="en-US" dirty="0"/>
              <a:t>FORGOT PASSWORD,IS THE OPTION WORKING ?</a:t>
            </a:r>
          </a:p>
          <a:p>
            <a:r>
              <a:rPr lang="en-US" dirty="0"/>
              <a:t>WHAT HAPPEN WHEN USER ENTERED VALID ID AND INVALID PASS?</a:t>
            </a:r>
          </a:p>
          <a:p>
            <a:r>
              <a:rPr lang="en-US" dirty="0"/>
              <a:t>CAN USER ENTERED THE INVALID MTPIN?</a:t>
            </a:r>
          </a:p>
          <a:p>
            <a:r>
              <a:rPr lang="en-US" dirty="0"/>
              <a:t>TO VERIFY USER ENTERS THE WRONG OPTION FOR TRANSFER?</a:t>
            </a:r>
          </a:p>
          <a:p>
            <a:r>
              <a:rPr lang="en-US" dirty="0"/>
              <a:t>CAN USER ENTERED INVALID MAXIMUM AMOUNT?</a:t>
            </a:r>
          </a:p>
          <a:p>
            <a:r>
              <a:rPr lang="en-US" dirty="0"/>
              <a:t>CAN THE USER ENTERED INVALID BENEFICIARY ACCOUNT?</a:t>
            </a:r>
          </a:p>
          <a:p>
            <a:r>
              <a:rPr lang="en-US" dirty="0"/>
              <a:t>WHAT HAPPEN WHEN THE USER ENTERED INVALID UPI ID?</a:t>
            </a:r>
          </a:p>
          <a:p>
            <a:r>
              <a:rPr lang="en-US" dirty="0"/>
              <a:t>WHAT HAPPENED WHEN THE NETWORK FALLS DOWN?</a:t>
            </a:r>
          </a:p>
          <a:p>
            <a:r>
              <a:rPr lang="en-US" dirty="0"/>
              <a:t>CAN THE USER CHECK INVALID BANK BALANCE.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44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6337-21A9-4501-9481-5EAC703D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2080"/>
            <a:ext cx="3444239" cy="1452880"/>
          </a:xfrm>
        </p:spPr>
        <p:txBody>
          <a:bodyPr/>
          <a:lstStyle/>
          <a:p>
            <a:r>
              <a:rPr lang="en-US" dirty="0"/>
              <a:t>TEST CASE: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24921-3814-4250-868C-F516611C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60" y="1280160"/>
            <a:ext cx="10759440" cy="5445760"/>
          </a:xfrm>
        </p:spPr>
        <p:txBody>
          <a:bodyPr>
            <a:normAutofit/>
          </a:bodyPr>
          <a:lstStyle/>
          <a:p>
            <a:r>
              <a:rPr lang="en-US" dirty="0"/>
              <a:t>CAN THE USER ENTERED VALID USER ID AND PASS = POSITIVE</a:t>
            </a:r>
          </a:p>
          <a:p>
            <a:r>
              <a:rPr lang="en-US" dirty="0"/>
              <a:t>WHAT HAPPENED WHEN THE USER ENTERED INVALID MTPIN = NEGATIVE</a:t>
            </a:r>
          </a:p>
          <a:p>
            <a:r>
              <a:rPr lang="en-US" dirty="0"/>
              <a:t>CAN THE USER ENTERED VALID BENEFICIARY ACCOUNT = POSITIVE</a:t>
            </a:r>
          </a:p>
          <a:p>
            <a:r>
              <a:rPr lang="en-US" dirty="0"/>
              <a:t>WHAT HAPPENED WHEN THE USER ENTERED INVALID UPI PIN = NEGATIVE</a:t>
            </a:r>
          </a:p>
          <a:p>
            <a:r>
              <a:rPr lang="en-US" dirty="0"/>
              <a:t>CAN THE USER ENTERED A VALID AMOUNT TO TRANSFER = POSITIVE</a:t>
            </a:r>
          </a:p>
          <a:p>
            <a:r>
              <a:rPr lang="en-US" dirty="0"/>
              <a:t>CAN THE USER ENTERED ON VALID BANK TRANSFER OPTION = POSITIVE</a:t>
            </a:r>
          </a:p>
          <a:p>
            <a:r>
              <a:rPr lang="en-US" dirty="0"/>
              <a:t>WHAT HAPPENED WHEN USER ENTERED INVALID AMOUNT = NEGATIVE</a:t>
            </a:r>
          </a:p>
          <a:p>
            <a:r>
              <a:rPr lang="en-US" dirty="0"/>
              <a:t>TO VERIFY THE VALID MAXIMUM AMOUNT = POSITIVE</a:t>
            </a:r>
          </a:p>
          <a:p>
            <a:r>
              <a:rPr lang="en-US"/>
              <a:t>WHAT HAPPEN  </a:t>
            </a:r>
            <a:r>
              <a:rPr lang="en-US" dirty="0"/>
              <a:t>THE USER HAVE INVALID MINIMUM BALANCE </a:t>
            </a:r>
            <a:r>
              <a:rPr lang="en-IN" dirty="0"/>
              <a:t>=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0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AF87-1FE1-451E-BBE3-6F5170D2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609600"/>
            <a:ext cx="10475077" cy="61468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8B51-5EB9-4199-BAC3-108EB56FFCA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267556" y="5791199"/>
            <a:ext cx="385963" cy="335281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249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{86C3C0E0-ED22-4B96-B956-1F7D4E7A289F}tf12214701_win32</Template>
  <TotalTime>138</TotalTime>
  <Words>423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Goudy Old Style</vt:lpstr>
      <vt:lpstr>Wingdings 2</vt:lpstr>
      <vt:lpstr>SlateVTI</vt:lpstr>
      <vt:lpstr>E-BANKING</vt:lpstr>
      <vt:lpstr>AIM:</vt:lpstr>
      <vt:lpstr>REQUIREMENTS:</vt:lpstr>
      <vt:lpstr>TEST CASE SCENARIO:</vt:lpstr>
      <vt:lpstr>POSITIVE SCENARIO:</vt:lpstr>
      <vt:lpstr>NEGATIVE SCENARIO:</vt:lpstr>
      <vt:lpstr>TEST CASE: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E-BANKING</dc:title>
  <dc:creator>giridharan.a</dc:creator>
  <cp:lastModifiedBy>giridharan.a</cp:lastModifiedBy>
  <cp:revision>2</cp:revision>
  <dcterms:created xsi:type="dcterms:W3CDTF">2022-09-16T03:44:26Z</dcterms:created>
  <dcterms:modified xsi:type="dcterms:W3CDTF">2022-09-16T06:03:04Z</dcterms:modified>
</cp:coreProperties>
</file>