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0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E1A5F-63AA-46FF-A2E5-310BBC5C098B}" v="1" dt="2024-04-05T03:25:44.5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7" autoAdjust="0"/>
    <p:restoredTop sz="96296"/>
  </p:normalViewPr>
  <p:slideViewPr>
    <p:cSldViewPr>
      <p:cViewPr varScale="1">
        <p:scale>
          <a:sx n="88" d="100"/>
          <a:sy n="88" d="100"/>
        </p:scale>
        <p:origin x="82" y="2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_8nNze2MZKQHLxJAy1Rn7lkeLTZ9OOQ/view?usp=sha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63490" y="2204188"/>
            <a:ext cx="5486400" cy="20249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     GIRIPRASADH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       (2021506023)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  </a:t>
            </a:r>
            <a:r>
              <a:rPr lang="en-IN" sz="3200" dirty="0" err="1">
                <a:latin typeface="Trebuchet MS"/>
                <a:cs typeface="Trebuchet MS"/>
              </a:rPr>
              <a:t>DoIT</a:t>
            </a:r>
            <a:r>
              <a:rPr lang="en-IN" sz="3200" dirty="0">
                <a:latin typeface="Trebuchet MS"/>
                <a:cs typeface="Trebuchet MS"/>
              </a:rPr>
              <a:t> – MIT Campus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600" y="3733800"/>
            <a:ext cx="4488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6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DEMO VIDEO</a:t>
            </a:r>
            <a:endParaRPr lang="en-IN"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9029925B-F1EB-2894-D4E8-FDBFE54234CE}"/>
              </a:ext>
            </a:extLst>
          </p:cNvPr>
          <p:cNvSpPr txBox="1"/>
          <p:nvPr/>
        </p:nvSpPr>
        <p:spPr>
          <a:xfrm>
            <a:off x="304800" y="3112366"/>
            <a:ext cx="1001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https://drive.google.com/file/d/1r_8nNze2MZKQHLxJAy1Rn7lkeLTZ9OOQ/view?usp=sharing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30668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8" y="1295400"/>
            <a:ext cx="92951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result of the project is a fully functional traffic sign recognition system leveraging convolutional neural networks (CNNs) in Python with the </a:t>
            </a:r>
            <a:r>
              <a:rPr lang="en-US" sz="2400" dirty="0" err="1">
                <a:solidFill>
                  <a:schemeClr val="tx1"/>
                </a:solidFill>
              </a:rPr>
              <a:t>Keras</a:t>
            </a:r>
            <a:r>
              <a:rPr lang="en-US" sz="2400" dirty="0">
                <a:solidFill>
                  <a:schemeClr val="tx1"/>
                </a:solidFill>
              </a:rPr>
              <a:t> framework.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accurately detects and classifies traffic signs from input images, achieving high accuracy, real-time performance, and robustness across varying environmental conditions.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project delivers a trained CNN model, accompanied by Python code, documentation, and evaluation metrics showcasing its effectiveness.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Additionally, it may include a user-friendly interface and deployment guidelines for seamless integration into applications like autonomous vehicles and driver assistance systems.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Ultimately, the project contributes to enhancing road safety, traffic management, and transportation efficiency.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CONCLUSION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91427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summary, the project successfully created a robust traffic sign recognition system using CNNs and </a:t>
            </a:r>
            <a:r>
              <a:rPr lang="en-US" sz="2800" dirty="0" err="1">
                <a:solidFill>
                  <a:schemeClr val="tx1"/>
                </a:solidFill>
              </a:rPr>
              <a:t>Keras</a:t>
            </a:r>
            <a:r>
              <a:rPr lang="en-US" sz="2800" dirty="0">
                <a:solidFill>
                  <a:schemeClr val="tx1"/>
                </a:solidFill>
              </a:rPr>
              <a:t> in Python.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system accurately detects and classifies traffic signs in real-time, even in challenging conditions.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This achievement offers significant potential for enhancing road safety and transportation efficiency in various applications, including autonomous vehicles and driver assistance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Ongoing improvements and compliance with regulations ensure the system's relevance and reliability moving forward.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9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9986" y="1201528"/>
            <a:ext cx="9764395" cy="1080744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PROJECT</a:t>
            </a:r>
            <a:r>
              <a:rPr sz="4000" spc="-90" dirty="0"/>
              <a:t> </a:t>
            </a:r>
            <a:r>
              <a:rPr sz="4000" spc="-10" dirty="0"/>
              <a:t>TITLE</a:t>
            </a:r>
            <a:endParaRPr sz="4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22354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US" sz="1100" spc="180" dirty="0">
                <a:solidFill>
                  <a:srgbClr val="2D83C3"/>
                </a:solidFill>
                <a:latin typeface="Trebuchet MS"/>
                <a:cs typeface="Trebuchet MS"/>
              </a:rPr>
              <a:t>NM PROJECT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0AF25-B3A1-21D5-3FC0-460BB45955B1}"/>
              </a:ext>
            </a:extLst>
          </p:cNvPr>
          <p:cNvSpPr txBox="1"/>
          <p:nvPr/>
        </p:nvSpPr>
        <p:spPr>
          <a:xfrm>
            <a:off x="643001" y="2493441"/>
            <a:ext cx="935371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Sign Recognition</a:t>
            </a:r>
          </a:p>
          <a:p>
            <a:r>
              <a:rPr lang="en-US" sz="28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(Using CNN And </a:t>
            </a:r>
            <a:r>
              <a:rPr lang="en-US" sz="2800" dirty="0" err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Keras</a:t>
            </a:r>
            <a:r>
              <a:rPr lang="en-US" sz="28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Python)</a:t>
            </a:r>
          </a:p>
          <a:p>
            <a:pPr lvl="1" algn="l"/>
            <a:endParaRPr lang="en-IN" sz="5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3" y="-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82A60-9B91-A0B6-DA2F-ABC14C2D83B2}"/>
              </a:ext>
            </a:extLst>
          </p:cNvPr>
          <p:cNvSpPr txBox="1"/>
          <p:nvPr/>
        </p:nvSpPr>
        <p:spPr>
          <a:xfrm>
            <a:off x="2165187" y="1396551"/>
            <a:ext cx="6827316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END USERS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AND VALUE PROPOSITION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WOW FACTOR OF THE SOLUTION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13029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59517"/>
            <a:ext cx="76241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75" dirty="0"/>
              <a:t>STATEMENT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74D87-E38A-043D-3492-8C12FE75810A}"/>
              </a:ext>
            </a:extLst>
          </p:cNvPr>
          <p:cNvSpPr txBox="1"/>
          <p:nvPr/>
        </p:nvSpPr>
        <p:spPr>
          <a:xfrm>
            <a:off x="739775" y="1676400"/>
            <a:ext cx="9003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In this era of Artificial Intelligence, humans are becoming more dependent on technology. With the enhanced technology, multinational companies like Google, Tesla, Uber, Ford, Audi, Toyota, Mercedes-Benz, and many more are working on automating vehicles. They are trying to make more accurate autonomous or driverless vehicles.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Inter"/>
              </a:rPr>
              <a:t>S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elf-driving cars, where the vehicle itself behaves like a driver and does not need any human guidance to run on the road.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Developing a robust and efficient system for automatic traffic sign recognition using convolutional neural networks (CNNs) implemented in Python with the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Söhne"/>
              </a:rPr>
              <a:t>Keras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framework. The system  detects and classifies various types of traffic signs from input images captured by cameras mounted on vehicles or roadside infrastructure.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0375"/>
            <a:ext cx="68040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lang="en-IN" spc="-10" dirty="0"/>
              <a:t> </a:t>
            </a:r>
            <a:r>
              <a:rPr spc="-10" dirty="0"/>
              <a:t>OVERVIEW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EE35D-16B3-C3CA-8DC4-99BAC133F995}"/>
              </a:ext>
            </a:extLst>
          </p:cNvPr>
          <p:cNvSpPr txBox="1"/>
          <p:nvPr/>
        </p:nvSpPr>
        <p:spPr>
          <a:xfrm>
            <a:off x="676275" y="1298213"/>
            <a:ext cx="84677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"Traffic Signs Recognition using CNN and </a:t>
            </a:r>
            <a:r>
              <a:rPr lang="en-US" sz="2000" dirty="0" err="1">
                <a:solidFill>
                  <a:schemeClr val="tx1"/>
                </a:solidFill>
              </a:rPr>
              <a:t>Keras</a:t>
            </a:r>
            <a:r>
              <a:rPr lang="en-US" sz="2000" dirty="0">
                <a:solidFill>
                  <a:schemeClr val="tx1"/>
                </a:solidFill>
              </a:rPr>
              <a:t> in Python" project aims to develop a </a:t>
            </a:r>
            <a:r>
              <a:rPr lang="en-US" sz="2000" b="1" dirty="0">
                <a:solidFill>
                  <a:schemeClr val="tx1"/>
                </a:solidFill>
              </a:rPr>
              <a:t>robust system for automatic traffic sign recognition</a:t>
            </a:r>
            <a:r>
              <a:rPr lang="en-US" sz="2000" dirty="0">
                <a:solidFill>
                  <a:schemeClr val="tx1"/>
                </a:solidFill>
              </a:rPr>
              <a:t> using convolutional neural networks (CNNs) implemented in Python with the </a:t>
            </a:r>
            <a:r>
              <a:rPr lang="en-US" sz="2000" dirty="0" err="1">
                <a:solidFill>
                  <a:schemeClr val="tx1"/>
                </a:solidFill>
              </a:rPr>
              <a:t>Keras</a:t>
            </a:r>
            <a:r>
              <a:rPr lang="en-US" sz="2000" dirty="0">
                <a:solidFill>
                  <a:schemeClr val="tx1"/>
                </a:solidFill>
              </a:rPr>
              <a:t> framework.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Through data collection, preprocessing, model architecture design, training, and evaluation, the project seeks to create a CNN model capable of accurately detecting and classifying various types of traffic signs from input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expected outcomes include a trained model, Python code with documentation, evaluation metrics, and potentially a user-friendly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Successful implementation of this project can significantly enhance road safety and traffic management by enabling automated detection and recognition of traffic signs in real-world scenarios, with </a:t>
            </a:r>
            <a:r>
              <a:rPr lang="en-US" sz="2000" b="1" dirty="0">
                <a:solidFill>
                  <a:schemeClr val="tx1"/>
                </a:solidFill>
              </a:rPr>
              <a:t>applications in autonomous vehicles, driver assistance systems, and traffic monitoring.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0729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/>
              <a:t>WHO</a:t>
            </a:r>
            <a:r>
              <a:rPr spc="-24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END</a:t>
            </a:r>
            <a:r>
              <a:rPr spc="-70" dirty="0"/>
              <a:t> </a:t>
            </a:r>
            <a:r>
              <a:rPr spc="-10" dirty="0"/>
              <a:t>USERS?</a:t>
            </a:r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A999A-862B-51BD-CEAC-C10A4B5390DC}"/>
              </a:ext>
            </a:extLst>
          </p:cNvPr>
          <p:cNvSpPr txBox="1"/>
          <p:nvPr/>
        </p:nvSpPr>
        <p:spPr>
          <a:xfrm>
            <a:off x="723900" y="1726347"/>
            <a:ext cx="86296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1. Autonomous vehicle manufacturers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2. Driver assistance system providers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3. Transportation authorities and agencies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4. Smart city initiatives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5. Road safety organizations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6. Commercial fleet operators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7. Driverless Vehicles.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4824"/>
            <a:ext cx="11201400" cy="116762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SOLUTION</a:t>
            </a:r>
            <a:r>
              <a:rPr sz="4400" spc="-345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dirty="0"/>
              <a:t>ITS </a:t>
            </a:r>
            <a:r>
              <a:rPr sz="4400" spc="-20" dirty="0"/>
              <a:t>VALUE</a:t>
            </a:r>
            <a:r>
              <a:rPr sz="4400" spc="-120" dirty="0"/>
              <a:t> </a:t>
            </a:r>
            <a:r>
              <a:rPr sz="4400" spc="-10" dirty="0"/>
              <a:t>PROPOSITION</a:t>
            </a: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97D3B-E301-6B23-21B7-466EEC65CC92}"/>
              </a:ext>
            </a:extLst>
          </p:cNvPr>
          <p:cNvSpPr txBox="1"/>
          <p:nvPr/>
        </p:nvSpPr>
        <p:spPr>
          <a:xfrm>
            <a:off x="3048000" y="1160865"/>
            <a:ext cx="68579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Solution: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"Traffic Signs Recognition using CNN and </a:t>
            </a:r>
            <a:r>
              <a:rPr lang="en-IN" dirty="0" err="1"/>
              <a:t>Keras</a:t>
            </a:r>
            <a:r>
              <a:rPr lang="en-IN" dirty="0"/>
              <a:t> in Python" project develops a robust system for automatic traffic sign recognition using CNNs implemented with </a:t>
            </a:r>
            <a:r>
              <a:rPr lang="en-IN" dirty="0" err="1"/>
              <a:t>Keras</a:t>
            </a:r>
            <a:r>
              <a:rPr lang="en-IN" dirty="0"/>
              <a:t>. It covers data collection, preprocessing, model training, and evaluation.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comprehensive data collection, preprocessing, model architecture design, training, and evaluation, the project aims to create a CNN model capable of accurately detecting and classifying various types of traffic signs from input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the project may include the development of a user-friendly interface for seamless interaction with the system.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Value Proposition: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Precision</a:t>
            </a:r>
          </a:p>
          <a:p>
            <a:pPr marL="342900" indent="-342900">
              <a:buAutoNum type="arabicPeriod"/>
            </a:pPr>
            <a:r>
              <a:rPr lang="en-IN" dirty="0"/>
              <a:t>Efficiency</a:t>
            </a:r>
          </a:p>
          <a:p>
            <a:pPr marL="342900" indent="-342900">
              <a:buAutoNum type="arabicPeriod"/>
            </a:pPr>
            <a:r>
              <a:rPr lang="en-IN" dirty="0"/>
              <a:t>Ease of Use</a:t>
            </a:r>
          </a:p>
          <a:p>
            <a:pPr marL="342900" indent="-342900">
              <a:buAutoNum type="arabicPeriod"/>
            </a:pPr>
            <a:r>
              <a:rPr lang="en-IN" dirty="0"/>
              <a:t>Safety Boost</a:t>
            </a:r>
          </a:p>
          <a:p>
            <a:r>
              <a:rPr lang="en-IN" dirty="0"/>
              <a:t>5.   Innovation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87850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dirty="0"/>
              <a:t>WOW</a:t>
            </a:r>
            <a:r>
              <a:rPr spc="90" dirty="0"/>
              <a:t> </a:t>
            </a:r>
            <a:r>
              <a:rPr dirty="0"/>
              <a:t>IN YOUR </a:t>
            </a:r>
            <a:r>
              <a:rPr spc="-10" dirty="0"/>
              <a:t>SOLUTION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62817-8AC4-64F2-58F9-BEC2F9318E72}"/>
              </a:ext>
            </a:extLst>
          </p:cNvPr>
          <p:cNvSpPr txBox="1"/>
          <p:nvPr/>
        </p:nvSpPr>
        <p:spPr>
          <a:xfrm>
            <a:off x="2608746" y="1244858"/>
            <a:ext cx="71448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"wow" factor in our solution lies in its </a:t>
            </a:r>
            <a:r>
              <a:rPr lang="en-US" sz="2200" b="1" dirty="0">
                <a:solidFill>
                  <a:schemeClr val="tx1"/>
                </a:solidFill>
              </a:rPr>
              <a:t>seamless integration of advanced CNN technology </a:t>
            </a:r>
            <a:r>
              <a:rPr lang="en-US" sz="2200" dirty="0">
                <a:solidFill>
                  <a:schemeClr val="tx1"/>
                </a:solidFill>
              </a:rPr>
              <a:t>with everyday transportation needs, offering lightning-fast recognition crucial for autonomous driving and driver assistance systems, while maintaining robustness and reliability in diverse real-world conditions.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Our user-friendly interface ensures </a:t>
            </a:r>
            <a:r>
              <a:rPr lang="en-US" sz="2200" b="1" dirty="0">
                <a:solidFill>
                  <a:schemeClr val="tx1"/>
                </a:solidFill>
              </a:rPr>
              <a:t>accessibility for all users</a:t>
            </a:r>
            <a:r>
              <a:rPr lang="en-US" sz="2200" dirty="0">
                <a:solidFill>
                  <a:schemeClr val="tx1"/>
                </a:solidFill>
              </a:rPr>
              <a:t>, while seamless integration with existing infrastructure facilitates widespread adoption.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Continuous improvement processes ensure relevance and compliance with regulations fosters trust and acceptance, ultimately </a:t>
            </a:r>
            <a:r>
              <a:rPr lang="en-US" sz="2200" b="1" dirty="0">
                <a:solidFill>
                  <a:schemeClr val="tx1"/>
                </a:solidFill>
              </a:rPr>
              <a:t>revolutionizing traffic sign recognition and enhancing road safety </a:t>
            </a:r>
            <a:r>
              <a:rPr lang="en-US" sz="2200" dirty="0">
                <a:solidFill>
                  <a:schemeClr val="tx1"/>
                </a:solidFill>
              </a:rPr>
              <a:t>for all.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76FAD-FB45-7F21-17D5-CB78C2AC8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r="901" b="18803"/>
          <a:stretch/>
        </p:blipFill>
        <p:spPr>
          <a:xfrm>
            <a:off x="578318" y="1640004"/>
            <a:ext cx="9665623" cy="3774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Template_Presentation_Students</Template>
  <TotalTime>154</TotalTime>
  <Words>822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SOLUTION AND ITS VALUE PROPOSITION</vt:lpstr>
      <vt:lpstr>THE WOW IN YOUR SOLUTION</vt:lpstr>
      <vt:lpstr>MODELLING</vt:lpstr>
      <vt:lpstr>DEMO VIDEO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R</dc:creator>
  <cp:lastModifiedBy>Giriprasadh S</cp:lastModifiedBy>
  <cp:revision>7</cp:revision>
  <dcterms:created xsi:type="dcterms:W3CDTF">2024-04-04T09:45:26Z</dcterms:created>
  <dcterms:modified xsi:type="dcterms:W3CDTF">2024-04-05T03:27:43Z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