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ri Hartono" initials="GH" lastIdx="2" clrIdx="0">
    <p:extLst>
      <p:ext uri="{19B8F6BF-5375-455C-9EA6-DF929625EA0E}">
        <p15:presenceInfo xmlns:p15="http://schemas.microsoft.com/office/powerpoint/2012/main" userId="Giri Harto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4195" autoAdjust="0"/>
  </p:normalViewPr>
  <p:slideViewPr>
    <p:cSldViewPr snapToGrid="0">
      <p:cViewPr varScale="1">
        <p:scale>
          <a:sx n="67" d="100"/>
          <a:sy n="67" d="100"/>
        </p:scale>
        <p:origin x="6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E1EC-4032-4DC3-B354-5B578C54D7FA}" type="datetimeFigureOut">
              <a:rPr lang="en-ID" smtClean="0"/>
              <a:t>27/05/2019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DDA4D0F-8A86-4CB2-B8D3-1A546368194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83432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E1EC-4032-4DC3-B354-5B578C54D7FA}" type="datetimeFigureOut">
              <a:rPr lang="en-ID" smtClean="0"/>
              <a:t>27/05/2019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4D0F-8A86-4CB2-B8D3-1A546368194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99966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E1EC-4032-4DC3-B354-5B578C54D7FA}" type="datetimeFigureOut">
              <a:rPr lang="en-ID" smtClean="0"/>
              <a:t>27/05/2019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4D0F-8A86-4CB2-B8D3-1A546368194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47267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E1EC-4032-4DC3-B354-5B578C54D7FA}" type="datetimeFigureOut">
              <a:rPr lang="en-ID" smtClean="0"/>
              <a:t>27/05/2019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4D0F-8A86-4CB2-B8D3-1A546368194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17901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7ABE1EC-4032-4DC3-B354-5B578C54D7FA}" type="datetimeFigureOut">
              <a:rPr lang="en-ID" smtClean="0"/>
              <a:t>27/05/2019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D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DDA4D0F-8A86-4CB2-B8D3-1A546368194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78590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E1EC-4032-4DC3-B354-5B578C54D7FA}" type="datetimeFigureOut">
              <a:rPr lang="en-ID" smtClean="0"/>
              <a:t>27/05/2019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4D0F-8A86-4CB2-B8D3-1A546368194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84018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E1EC-4032-4DC3-B354-5B578C54D7FA}" type="datetimeFigureOut">
              <a:rPr lang="en-ID" smtClean="0"/>
              <a:t>27/05/2019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4D0F-8A86-4CB2-B8D3-1A546368194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50728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E1EC-4032-4DC3-B354-5B578C54D7FA}" type="datetimeFigureOut">
              <a:rPr lang="en-ID" smtClean="0"/>
              <a:t>27/05/2019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4D0F-8A86-4CB2-B8D3-1A546368194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50564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E1EC-4032-4DC3-B354-5B578C54D7FA}" type="datetimeFigureOut">
              <a:rPr lang="en-ID" smtClean="0"/>
              <a:t>27/05/2019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4D0F-8A86-4CB2-B8D3-1A546368194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5132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E1EC-4032-4DC3-B354-5B578C54D7FA}" type="datetimeFigureOut">
              <a:rPr lang="en-ID" smtClean="0"/>
              <a:t>27/05/2019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4D0F-8A86-4CB2-B8D3-1A546368194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95190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E1EC-4032-4DC3-B354-5B578C54D7FA}" type="datetimeFigureOut">
              <a:rPr lang="en-ID" smtClean="0"/>
              <a:t>27/05/2019</a:t>
            </a:fld>
            <a:endParaRPr lang="en-ID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4D0F-8A86-4CB2-B8D3-1A546368194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6449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7ABE1EC-4032-4DC3-B354-5B578C54D7FA}" type="datetimeFigureOut">
              <a:rPr lang="en-ID" smtClean="0"/>
              <a:t>27/05/2019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DDA4D0F-8A86-4CB2-B8D3-1A546368194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91918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7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alculator.s3.amazonaws.com/index.html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jpe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32592-D32E-413C-AC57-A26635282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7524" y="2064730"/>
            <a:ext cx="2942706" cy="2728536"/>
          </a:xfrm>
        </p:spPr>
        <p:txBody>
          <a:bodyPr anchor="ctr">
            <a:normAutofit/>
          </a:bodyPr>
          <a:lstStyle/>
          <a:p>
            <a:r>
              <a:rPr lang="en-US" sz="2800">
                <a:solidFill>
                  <a:schemeClr val="tx2"/>
                </a:solidFill>
              </a:rPr>
              <a:t>Agustinus Giri Hartono</a:t>
            </a:r>
            <a:endParaRPr lang="en-ID" sz="2800">
              <a:solidFill>
                <a:schemeClr val="tx2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CFDD4A-4FA1-4CD9-90D5-E253C2040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14818" y="720071"/>
            <a:ext cx="5417868" cy="5417858"/>
            <a:chOff x="1311770" y="720071"/>
            <a:chExt cx="5417868" cy="541785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1770" y="720071"/>
              <a:ext cx="5417868" cy="5417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8390" y="1006688"/>
              <a:ext cx="4844628" cy="4844620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7C5AF4-5546-4286-B746-6DCB8D26F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7507" y="1316890"/>
            <a:ext cx="4606394" cy="4224216"/>
          </a:xfrm>
        </p:spPr>
        <p:txBody>
          <a:bodyPr>
            <a:normAutofit/>
          </a:bodyPr>
          <a:lstStyle/>
          <a:p>
            <a:pPr algn="ctr"/>
            <a:r>
              <a:rPr lang="en-ID" sz="5100" b="1">
                <a:solidFill>
                  <a:srgbClr val="FFFFFF"/>
                </a:solidFill>
              </a:rPr>
              <a:t>Migrasi Infrastruktur On Premises ke Cloud AWS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5208" y="3388657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649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6" name="Rectangle 79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4108" name="Picture 2" descr="https://ecs7.tokopedia.net/img/cache/700/product-1/2018/5/10/5426668/5426668_8afff0b1-71a1-4a6b-b15a-c5ae734ac2ab_712_712.png">
            <a:extLst>
              <a:ext uri="{FF2B5EF4-FFF2-40B4-BE49-F238E27FC236}">
                <a16:creationId xmlns:a16="http://schemas.microsoft.com/office/drawing/2014/main" id="{DF8DEB3E-B47D-430F-AA8C-2911B8F19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37692" y="505223"/>
            <a:ext cx="3424569" cy="342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0" name="Rectangle 81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18" name="Rectangle 83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3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619D8D-2976-4B9B-A099-946243B15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5253" y="4239004"/>
            <a:ext cx="4543683" cy="1767141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Thank you</a:t>
            </a:r>
            <a:endParaRPr lang="en-ID" dirty="0"/>
          </a:p>
        </p:txBody>
      </p:sp>
      <p:pic>
        <p:nvPicPr>
          <p:cNvPr id="4104" name="Picture 8" descr="https://ecs7.tokopedia.net/img/cache/700/product-1/2018/5/10/5426668/5426668_62dd496c-e13e-4ef0-a516-87573552fde3_712_712.png">
            <a:extLst>
              <a:ext uri="{FF2B5EF4-FFF2-40B4-BE49-F238E27FC236}">
                <a16:creationId xmlns:a16="http://schemas.microsoft.com/office/drawing/2014/main" id="{FAA17FB5-288D-4A72-87D1-4FFBBAD91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65329" y="505222"/>
            <a:ext cx="3424569" cy="342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26" name="Rectangle 85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27" name="Oval 87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4128" name="Oval 89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5864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EFAF5-4968-44A3-AAF6-3CFE35477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3"/>
            <a:ext cx="10058400" cy="62429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Kenapa</a:t>
            </a:r>
            <a:r>
              <a:rPr lang="en-US" dirty="0"/>
              <a:t> Cloud AWS </a:t>
            </a:r>
            <a:endParaRPr lang="en-ID" dirty="0"/>
          </a:p>
        </p:txBody>
      </p:sp>
      <p:pic>
        <p:nvPicPr>
          <p:cNvPr id="5" name="Content Placeholder 4" descr="&quot;pay as you go&quot;">
            <a:extLst>
              <a:ext uri="{FF2B5EF4-FFF2-40B4-BE49-F238E27FC236}">
                <a16:creationId xmlns:a16="http://schemas.microsoft.com/office/drawing/2014/main" id="{EE46A016-E346-40F4-BD51-837DFDB701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6229" y="1604410"/>
            <a:ext cx="1034180" cy="11490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B6F8AE-5205-4D5C-A2D4-4FAEB463C9CB}"/>
              </a:ext>
            </a:extLst>
          </p:cNvPr>
          <p:cNvSpPr txBox="1"/>
          <p:nvPr/>
        </p:nvSpPr>
        <p:spPr>
          <a:xfrm>
            <a:off x="2377147" y="1557818"/>
            <a:ext cx="5369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/>
              <a:t>"</a:t>
            </a:r>
            <a:r>
              <a:rPr lang="en-ID" b="1" i="1" dirty="0"/>
              <a:t>pay as you go</a:t>
            </a:r>
            <a:r>
              <a:rPr lang="en-ID" b="1" dirty="0"/>
              <a:t>“ = Bayar </a:t>
            </a:r>
            <a:r>
              <a:rPr lang="en-ID" b="1" dirty="0" err="1"/>
              <a:t>sesuai</a:t>
            </a:r>
            <a:r>
              <a:rPr lang="en-ID" b="1" dirty="0"/>
              <a:t> </a:t>
            </a:r>
            <a:r>
              <a:rPr lang="en-ID" b="1" dirty="0" err="1"/>
              <a:t>pemakaian</a:t>
            </a:r>
            <a:endParaRPr lang="en-ID" b="1" dirty="0"/>
          </a:p>
          <a:p>
            <a:endParaRPr lang="en-ID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DE4CA5-6B34-4BF3-8FB1-621CA4604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485" y="2224516"/>
            <a:ext cx="1034324" cy="9919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C49AE42-0B62-4CB7-A247-917086B08A82}"/>
              </a:ext>
            </a:extLst>
          </p:cNvPr>
          <p:cNvSpPr txBox="1"/>
          <p:nvPr/>
        </p:nvSpPr>
        <p:spPr>
          <a:xfrm>
            <a:off x="6070809" y="2294158"/>
            <a:ext cx="6148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/>
              <a:t>Scalable: </a:t>
            </a:r>
            <a:r>
              <a:rPr lang="fi-FI" dirty="0"/>
              <a:t>AWS dapat menyesuaikan kebutuhan kita</a:t>
            </a:r>
            <a:endParaRPr lang="en-ID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A801537-101E-4075-9713-817221DFBF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762" y="3335877"/>
            <a:ext cx="1013335" cy="89173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6860781-B2DD-444E-9B0F-2CAD24CDAD6E}"/>
              </a:ext>
            </a:extLst>
          </p:cNvPr>
          <p:cNvSpPr txBox="1"/>
          <p:nvPr/>
        </p:nvSpPr>
        <p:spPr>
          <a:xfrm>
            <a:off x="1765097" y="3295766"/>
            <a:ext cx="7000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err="1"/>
              <a:t>Keamanan</a:t>
            </a:r>
            <a:r>
              <a:rPr lang="en-ID" b="1" dirty="0"/>
              <a:t>: </a:t>
            </a:r>
            <a:r>
              <a:rPr lang="fi-FI" dirty="0"/>
              <a:t>Menggunakan Enkripsi dan backup-recovery</a:t>
            </a:r>
            <a:endParaRPr lang="en-ID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03A9E17-C05A-4B28-ABE1-FE2BD30354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8207" y="4072453"/>
            <a:ext cx="593469" cy="73857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5E1E86C-DB32-4362-8501-7E5AC06DDA96}"/>
              </a:ext>
            </a:extLst>
          </p:cNvPr>
          <p:cNvSpPr/>
          <p:nvPr/>
        </p:nvSpPr>
        <p:spPr>
          <a:xfrm>
            <a:off x="5121649" y="3848726"/>
            <a:ext cx="68058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b="1" i="1" dirty="0">
                <a:latin typeface="Merriweather"/>
              </a:rPr>
              <a:t>AWS </a:t>
            </a:r>
            <a:r>
              <a:rPr lang="en-ID" b="1" i="1" dirty="0" err="1">
                <a:latin typeface="Merriweather"/>
              </a:rPr>
              <a:t>menyediakan</a:t>
            </a:r>
            <a:r>
              <a:rPr lang="en-ID" b="1" i="1" dirty="0">
                <a:latin typeface="Merriweather"/>
              </a:rPr>
              <a:t> </a:t>
            </a:r>
            <a:r>
              <a:rPr lang="en-ID" b="1" i="1" u="sng" dirty="0">
                <a:latin typeface="Merriweather"/>
                <a:hlinkClick r:id="rId6"/>
              </a:rPr>
              <a:t>simple monthly calculator</a:t>
            </a:r>
            <a:r>
              <a:rPr lang="en-ID" b="1" i="1" dirty="0">
                <a:latin typeface="Merriweather"/>
              </a:rPr>
              <a:t> yang </a:t>
            </a:r>
            <a:r>
              <a:rPr lang="en-ID" b="1" i="1" dirty="0" err="1">
                <a:latin typeface="Merriweather"/>
              </a:rPr>
              <a:t>bisa</a:t>
            </a:r>
            <a:r>
              <a:rPr lang="en-ID" b="1" i="1" dirty="0">
                <a:latin typeface="Merriweather"/>
              </a:rPr>
              <a:t> </a:t>
            </a:r>
            <a:r>
              <a:rPr lang="en-ID" b="1" i="1" dirty="0" err="1">
                <a:latin typeface="Merriweather"/>
              </a:rPr>
              <a:t>kita</a:t>
            </a:r>
            <a:r>
              <a:rPr lang="en-ID" b="1" i="1" dirty="0">
                <a:latin typeface="Merriweather"/>
              </a:rPr>
              <a:t> </a:t>
            </a:r>
            <a:r>
              <a:rPr lang="en-ID" b="1" i="1" dirty="0" err="1">
                <a:latin typeface="Merriweather"/>
              </a:rPr>
              <a:t>pergunakan</a:t>
            </a:r>
            <a:r>
              <a:rPr lang="en-ID" b="1" i="1" dirty="0">
                <a:latin typeface="Merriweather"/>
              </a:rPr>
              <a:t> </a:t>
            </a:r>
            <a:r>
              <a:rPr lang="en-ID" b="1" i="1" dirty="0" err="1">
                <a:latin typeface="Merriweather"/>
              </a:rPr>
              <a:t>untuk</a:t>
            </a:r>
            <a:r>
              <a:rPr lang="en-ID" b="1" i="1" dirty="0">
                <a:latin typeface="Merriweather"/>
              </a:rPr>
              <a:t> </a:t>
            </a:r>
            <a:r>
              <a:rPr lang="en-ID" b="1" i="1" dirty="0" err="1">
                <a:latin typeface="Merriweather"/>
              </a:rPr>
              <a:t>memprediksi</a:t>
            </a:r>
            <a:r>
              <a:rPr lang="en-ID" b="1" i="1" dirty="0">
                <a:latin typeface="Merriweather"/>
              </a:rPr>
              <a:t> </a:t>
            </a:r>
            <a:r>
              <a:rPr lang="en-ID" b="1" i="1" dirty="0" err="1">
                <a:latin typeface="Merriweather"/>
              </a:rPr>
              <a:t>berapa</a:t>
            </a:r>
            <a:r>
              <a:rPr lang="en-ID" b="1" i="1" dirty="0">
                <a:latin typeface="Merriweather"/>
              </a:rPr>
              <a:t> </a:t>
            </a:r>
            <a:r>
              <a:rPr lang="en-ID" b="1" i="1" dirty="0" err="1">
                <a:latin typeface="Merriweather"/>
              </a:rPr>
              <a:t>biaya</a:t>
            </a:r>
            <a:r>
              <a:rPr lang="en-ID" b="1" i="1" dirty="0">
                <a:latin typeface="Merriweather"/>
              </a:rPr>
              <a:t> yang </a:t>
            </a:r>
            <a:r>
              <a:rPr lang="en-ID" b="1" i="1" dirty="0" err="1">
                <a:latin typeface="Merriweather"/>
              </a:rPr>
              <a:t>akan</a:t>
            </a:r>
            <a:r>
              <a:rPr lang="en-ID" b="1" i="1" dirty="0">
                <a:latin typeface="Merriweather"/>
              </a:rPr>
              <a:t> </a:t>
            </a:r>
            <a:r>
              <a:rPr lang="en-ID" b="1" i="1" dirty="0" err="1">
                <a:latin typeface="Merriweather"/>
              </a:rPr>
              <a:t>dikeluarkan</a:t>
            </a:r>
            <a:endParaRPr lang="en-ID" b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39F1B63-75B7-40F3-8142-8118718916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7264" y="5033714"/>
            <a:ext cx="1043145" cy="64633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8432C75-1F92-444B-88B2-102DF5002574}"/>
              </a:ext>
            </a:extLst>
          </p:cNvPr>
          <p:cNvSpPr/>
          <p:nvPr/>
        </p:nvSpPr>
        <p:spPr>
          <a:xfrm>
            <a:off x="2669117" y="521838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D" b="1" i="1" dirty="0">
                <a:latin typeface="Merriweather"/>
              </a:rPr>
              <a:t>AWS </a:t>
            </a:r>
            <a:r>
              <a:rPr lang="en-ID" b="1" i="1" dirty="0" err="1">
                <a:latin typeface="Merriweather"/>
              </a:rPr>
              <a:t>bisa</a:t>
            </a:r>
            <a:r>
              <a:rPr lang="en-ID" b="1" i="1" dirty="0">
                <a:latin typeface="Merriweather"/>
              </a:rPr>
              <a:t> </a:t>
            </a:r>
            <a:r>
              <a:rPr lang="en-ID" b="1" i="1" dirty="0" err="1">
                <a:latin typeface="Merriweather"/>
              </a:rPr>
              <a:t>diakses</a:t>
            </a:r>
            <a:r>
              <a:rPr lang="en-ID" b="1" i="1" dirty="0">
                <a:latin typeface="Merriweather"/>
              </a:rPr>
              <a:t> </a:t>
            </a:r>
            <a:r>
              <a:rPr lang="en-ID" b="1" i="1" dirty="0" err="1">
                <a:latin typeface="Merriweather"/>
              </a:rPr>
              <a:t>dimana</a:t>
            </a:r>
            <a:r>
              <a:rPr lang="en-ID" b="1" i="1" dirty="0">
                <a:latin typeface="Merriweather"/>
              </a:rPr>
              <a:t> </a:t>
            </a:r>
            <a:r>
              <a:rPr lang="en-ID" b="1" i="1" dirty="0" err="1">
                <a:latin typeface="Merriweather"/>
              </a:rPr>
              <a:t>saja</a:t>
            </a:r>
            <a:r>
              <a:rPr lang="en-ID" b="1" i="1" dirty="0">
                <a:latin typeface="Merriweather"/>
              </a:rPr>
              <a:t>, </a:t>
            </a:r>
            <a:r>
              <a:rPr lang="en-ID" b="1" i="1" dirty="0" err="1">
                <a:latin typeface="Merriweather"/>
              </a:rPr>
              <a:t>memiliki</a:t>
            </a:r>
            <a:r>
              <a:rPr lang="en-ID" b="1" i="1" dirty="0">
                <a:latin typeface="Merriweather"/>
              </a:rPr>
              <a:t> </a:t>
            </a:r>
            <a:r>
              <a:rPr lang="en-ID" b="1" i="1" dirty="0" err="1">
                <a:latin typeface="Merriweather"/>
              </a:rPr>
              <a:t>banyak</a:t>
            </a:r>
            <a:r>
              <a:rPr lang="en-ID" b="1" i="1" dirty="0">
                <a:latin typeface="Merriweather"/>
              </a:rPr>
              <a:t> </a:t>
            </a:r>
            <a:r>
              <a:rPr lang="en-ID" b="1" i="1" dirty="0" err="1">
                <a:latin typeface="Merriweather"/>
              </a:rPr>
              <a:t>layanan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716329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58AAD-ED00-445E-A218-65D6F6917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88674"/>
          </a:xfrm>
        </p:spPr>
        <p:txBody>
          <a:bodyPr/>
          <a:lstStyle/>
          <a:p>
            <a:r>
              <a:rPr lang="en-US" dirty="0"/>
              <a:t>Mau </a:t>
            </a:r>
            <a:r>
              <a:rPr lang="en-US" dirty="0" err="1"/>
              <a:t>pilih</a:t>
            </a:r>
            <a:r>
              <a:rPr lang="en-US" dirty="0"/>
              <a:t> MANA ?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52A654-9C0F-410A-BB73-EC6FA0B76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2027" y="1977620"/>
            <a:ext cx="8634974" cy="16093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A85EC0-6C9C-47BF-B811-E4B7F46C0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026" y="3776942"/>
            <a:ext cx="921067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797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672B7-73ED-45AB-8A63-5DCCDEE89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288" y="5316570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Market Share Cloud:</a:t>
            </a:r>
            <a:endParaRPr lang="en-ID" dirty="0"/>
          </a:p>
        </p:txBody>
      </p:sp>
      <p:sp>
        <p:nvSpPr>
          <p:cNvPr id="2065" name="Rectangle 141">
            <a:extLst>
              <a:ext uri="{FF2B5EF4-FFF2-40B4-BE49-F238E27FC236}">
                <a16:creationId xmlns:a16="http://schemas.microsoft.com/office/drawing/2014/main" id="{CAC6F186-990E-4A9E-9C75-88580953E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4431215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Hasil gambar untuk market share cloud computing 2019">
            <a:extLst>
              <a:ext uri="{FF2B5EF4-FFF2-40B4-BE49-F238E27FC236}">
                <a16:creationId xmlns:a16="http://schemas.microsoft.com/office/drawing/2014/main" id="{11832341-DC55-4B92-A325-65CEE55B05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366" y="736758"/>
            <a:ext cx="6063990" cy="3440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ambar terkait">
            <a:extLst>
              <a:ext uri="{FF2B5EF4-FFF2-40B4-BE49-F238E27FC236}">
                <a16:creationId xmlns:a16="http://schemas.microsoft.com/office/drawing/2014/main" id="{4DE3B545-CF15-42F1-B405-C991FA21A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561" y="917516"/>
            <a:ext cx="4899805" cy="3259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518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77DD-552D-4C09-88FC-8711F8EE6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use AWS ???	</a:t>
            </a:r>
            <a:endParaRPr lang="en-ID" dirty="0"/>
          </a:p>
        </p:txBody>
      </p:sp>
      <p:pic>
        <p:nvPicPr>
          <p:cNvPr id="3074" name="Picture 2" descr="Hasil gambar untuk kulina">
            <a:extLst>
              <a:ext uri="{FF2B5EF4-FFF2-40B4-BE49-F238E27FC236}">
                <a16:creationId xmlns:a16="http://schemas.microsoft.com/office/drawing/2014/main" id="{312428B4-1590-4961-9CB4-2ABD404C19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872" y="2410774"/>
            <a:ext cx="960888" cy="96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asil gambar untuk tribun news">
            <a:extLst>
              <a:ext uri="{FF2B5EF4-FFF2-40B4-BE49-F238E27FC236}">
                <a16:creationId xmlns:a16="http://schemas.microsoft.com/office/drawing/2014/main" id="{E09DACC9-F1F6-4E71-9388-DDAED7F78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674" y="2258478"/>
            <a:ext cx="2254035" cy="126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asil gambar untuk Netflix">
            <a:extLst>
              <a:ext uri="{FF2B5EF4-FFF2-40B4-BE49-F238E27FC236}">
                <a16:creationId xmlns:a16="http://schemas.microsoft.com/office/drawing/2014/main" id="{5B89A192-1783-4F71-A7E9-1D9265337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019" y="4392649"/>
            <a:ext cx="1905000" cy="69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asil gambar untuk logo nokia 2019">
            <a:extLst>
              <a:ext uri="{FF2B5EF4-FFF2-40B4-BE49-F238E27FC236}">
                <a16:creationId xmlns:a16="http://schemas.microsoft.com/office/drawing/2014/main" id="{47269419-DE1D-44E9-A2B4-714ACB0F2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316" y="3820892"/>
            <a:ext cx="2526223" cy="184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asil gambar untuk Slack logo">
            <a:extLst>
              <a:ext uri="{FF2B5EF4-FFF2-40B4-BE49-F238E27FC236}">
                <a16:creationId xmlns:a16="http://schemas.microsoft.com/office/drawing/2014/main" id="{B44EF308-A7EF-4DD0-9574-2C19EC1A5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4407291"/>
            <a:ext cx="1776009" cy="85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asil gambar untuk Spotify">
            <a:extLst>
              <a:ext uri="{FF2B5EF4-FFF2-40B4-BE49-F238E27FC236}">
                <a16:creationId xmlns:a16="http://schemas.microsoft.com/office/drawing/2014/main" id="{C4F94F82-BCC9-4BA4-91CB-7A15BEA80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589" y="4415244"/>
            <a:ext cx="1741894" cy="69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5FDB789-0290-4AAD-B729-CDFD811FD1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4623" y="2236825"/>
            <a:ext cx="4586184" cy="101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402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FFAE2-CD25-41DC-B77F-1361FCECD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12446"/>
            <a:ext cx="10058400" cy="1609344"/>
          </a:xfrm>
        </p:spPr>
        <p:txBody>
          <a:bodyPr/>
          <a:lstStyle/>
          <a:p>
            <a:r>
              <a:rPr lang="en-US" dirty="0" err="1"/>
              <a:t>Rancangan</a:t>
            </a:r>
            <a:r>
              <a:rPr lang="en-US" dirty="0"/>
              <a:t> </a:t>
            </a:r>
            <a:r>
              <a:rPr lang="en-US" dirty="0" err="1"/>
              <a:t>Topologi</a:t>
            </a:r>
            <a:r>
              <a:rPr lang="en-US" dirty="0"/>
              <a:t>:</a:t>
            </a:r>
            <a:endParaRPr lang="en-ID" dirty="0"/>
          </a:p>
        </p:txBody>
      </p:sp>
      <p:pic>
        <p:nvPicPr>
          <p:cNvPr id="5" name="Content Placeholder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3655F7A6-A215-4D3C-A896-DC6CE1F876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779" y="1735810"/>
            <a:ext cx="7656163" cy="4633993"/>
          </a:xfrm>
        </p:spPr>
      </p:pic>
    </p:spTree>
    <p:extLst>
      <p:ext uri="{BB962C8B-B14F-4D97-AF65-F5344CB8AC3E}">
        <p14:creationId xmlns:p14="http://schemas.microsoft.com/office/powerpoint/2010/main" val="2894708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CB6C7-DB96-456A-8E73-70C42B8B6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Apps: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AB1A4A-915B-4EA6-B3E7-7381F4BB1A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8019" y="1828800"/>
            <a:ext cx="77216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75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4EBD4-7665-4A25-8071-07525D6F3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apps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8FEEFD-05E7-4F24-93FA-0F59A74D20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4844" y="1735810"/>
            <a:ext cx="7579054" cy="415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559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DE274-E4B7-46AF-9989-944E3395B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apps: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952162-A95E-444C-962E-C80A04AE2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8019" y="1867179"/>
            <a:ext cx="7653371" cy="430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3836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68</Words>
  <Application>Microsoft Office PowerPoint</Application>
  <PresentationFormat>Widescreen</PresentationFormat>
  <Paragraphs>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Merriweather</vt:lpstr>
      <vt:lpstr>Rockwell</vt:lpstr>
      <vt:lpstr>Rockwell Condensed</vt:lpstr>
      <vt:lpstr>Rockwell Extra Bold</vt:lpstr>
      <vt:lpstr>Wingdings</vt:lpstr>
      <vt:lpstr>Wood Type</vt:lpstr>
      <vt:lpstr>Migrasi Infrastruktur On Premises ke Cloud AWS</vt:lpstr>
      <vt:lpstr>Kenapa Cloud AWS </vt:lpstr>
      <vt:lpstr>Mau pilih MANA ?</vt:lpstr>
      <vt:lpstr>Market Share Cloud:</vt:lpstr>
      <vt:lpstr>Who use AWS ??? </vt:lpstr>
      <vt:lpstr>Rancangan Topologi:</vt:lpstr>
      <vt:lpstr>Web Apps:</vt:lpstr>
      <vt:lpstr>Web apps</vt:lpstr>
      <vt:lpstr>Web apps: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Migrasi Infrastruktur On Premises ke Cloud AWS</dc:title>
  <dc:creator>Giri Hartono</dc:creator>
  <cp:lastModifiedBy>Agustinus Giri Hartono</cp:lastModifiedBy>
  <cp:revision>1</cp:revision>
  <dcterms:created xsi:type="dcterms:W3CDTF">2019-05-27T07:36:10Z</dcterms:created>
  <dcterms:modified xsi:type="dcterms:W3CDTF">2019-05-27T07:41:34Z</dcterms:modified>
</cp:coreProperties>
</file>