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9bfc4e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9bfc4e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9bfc4e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9bfc4e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9bfc4e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9bfc4e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9bfc4e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9bfc4e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9bfc4e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9bfc4e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898993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898993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9bfc4e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9bfc4e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9bfc4e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9bfc4e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9bfc4e1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9bfc4e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9bfc4e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9bfc4e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9bfc4e1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9bfc4e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898993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898993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9bfc4e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9bfc4e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898993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89899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1e98478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1e98478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1" Type="http://schemas.openxmlformats.org/officeDocument/2006/relationships/image" Target="../media/image9.jpg"/><Relationship Id="rId10" Type="http://schemas.openxmlformats.org/officeDocument/2006/relationships/image" Target="../media/image6.png"/><Relationship Id="rId12" Type="http://schemas.openxmlformats.org/officeDocument/2006/relationships/image" Target="../media/image14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SMALL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5" y="818000"/>
            <a:ext cx="7684948" cy="394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125" y="3583596"/>
            <a:ext cx="1441150" cy="13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200" y="3"/>
            <a:ext cx="1093275" cy="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2057400" y="130250"/>
            <a:ext cx="2701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VPC TOPOLOGI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175" y="1078275"/>
            <a:ext cx="5926776" cy="391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200" y="3"/>
            <a:ext cx="1093275" cy="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150175" y="130250"/>
            <a:ext cx="3609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CLUSTER</a:t>
            </a: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 TOPOLOGI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00" y="949325"/>
            <a:ext cx="4041775" cy="40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00" y="3"/>
            <a:ext cx="1093275" cy="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869025" y="130250"/>
            <a:ext cx="36090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SERVICE</a:t>
            </a: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 TOPOLOGI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00" y="-185600"/>
            <a:ext cx="79492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25" y="364263"/>
            <a:ext cx="7620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630250" y="2032600"/>
            <a:ext cx="7995900" cy="137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050" y="2155875"/>
            <a:ext cx="1013975" cy="10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00" y="2155863"/>
            <a:ext cx="1013975" cy="10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325" y="2155875"/>
            <a:ext cx="1013975" cy="10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4244075" y="2990475"/>
            <a:ext cx="927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roxima Nova"/>
                <a:ea typeface="Proxima Nova"/>
                <a:cs typeface="Proxima Nova"/>
                <a:sym typeface="Proxima Nova"/>
              </a:rPr>
              <a:t>MASTER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5798500" y="2990475"/>
            <a:ext cx="927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roxima Nova"/>
                <a:ea typeface="Proxima Nova"/>
                <a:cs typeface="Proxima Nova"/>
                <a:sym typeface="Proxima Nova"/>
              </a:rPr>
              <a:t>WORKER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714425" y="2990475"/>
            <a:ext cx="927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roxima Nova"/>
                <a:ea typeface="Proxima Nova"/>
                <a:cs typeface="Proxima Nova"/>
                <a:sym typeface="Proxima Nova"/>
              </a:rPr>
              <a:t>WORKER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1589600" y="4196000"/>
            <a:ext cx="11790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154725" y="4196000"/>
            <a:ext cx="11790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325" y="674550"/>
            <a:ext cx="55509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 CLOUD   </a:t>
            </a:r>
            <a:endParaRPr b="1"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????</a:t>
            </a:r>
            <a:endParaRPr b="1"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25" y="124913"/>
            <a:ext cx="8921550" cy="4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25" y="306525"/>
            <a:ext cx="8437025" cy="45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75" y="257982"/>
            <a:ext cx="5905650" cy="46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1236700" y="2627975"/>
            <a:ext cx="1419300" cy="77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125" y="567672"/>
            <a:ext cx="2995750" cy="27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471" y="361238"/>
            <a:ext cx="1027512" cy="9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550" y="3216033"/>
            <a:ext cx="1999150" cy="165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8975" y="421788"/>
            <a:ext cx="1656650" cy="16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25" y="-30982"/>
            <a:ext cx="1781125" cy="1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024" y="2011151"/>
            <a:ext cx="1525975" cy="15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7198" y="3452325"/>
            <a:ext cx="2787848" cy="1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3499" y="1811424"/>
            <a:ext cx="2211250" cy="11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5648" y="3719024"/>
            <a:ext cx="2273822" cy="12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7950" y="3751686"/>
            <a:ext cx="3429001" cy="118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225" y="145700"/>
            <a:ext cx="3848577" cy="18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6143" r="-2743" t="11793"/>
          <a:stretch/>
        </p:blipFill>
        <p:spPr>
          <a:xfrm>
            <a:off x="464050" y="941000"/>
            <a:ext cx="3609501" cy="251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5">
            <a:alphaModFix/>
          </a:blip>
          <a:srcRect b="0" l="4642" r="1759" t="6138"/>
          <a:stretch/>
        </p:blipFill>
        <p:spPr>
          <a:xfrm>
            <a:off x="4447375" y="2401500"/>
            <a:ext cx="4331374" cy="2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