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  <p:sldMasterId id="2147484020" r:id="rId2"/>
  </p:sldMasterIdLst>
  <p:sldIdLst>
    <p:sldId id="256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ustinus Giri Hartono" initials="AGH" lastIdx="2" clrIdx="0">
    <p:extLst>
      <p:ext uri="{19B8F6BF-5375-455C-9EA6-DF929625EA0E}">
        <p15:presenceInfo xmlns:p15="http://schemas.microsoft.com/office/powerpoint/2012/main" userId="ddac69f1a598f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65542-1A9D-4609-B119-4ADB8FB36837}" v="1806" dt="2019-04-19T07:35:04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://pesbuk.sdcilsy-alpha.web.id/" TargetMode="External"/><Relationship Id="rId2" Type="http://schemas.openxmlformats.org/officeDocument/2006/relationships/hyperlink" Target="http://giri.sdcilsy-alpha.web.id/" TargetMode="External"/><Relationship Id="rId1" Type="http://schemas.openxmlformats.org/officeDocument/2006/relationships/hyperlink" Target="http://blog.sdcilsy-alpha.web.id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pesbuk.sdcilsy-alpha.web.id/" TargetMode="External"/><Relationship Id="rId2" Type="http://schemas.openxmlformats.org/officeDocument/2006/relationships/hyperlink" Target="http://giri.sdcilsy-alpha.web.id/" TargetMode="External"/><Relationship Id="rId1" Type="http://schemas.openxmlformats.org/officeDocument/2006/relationships/hyperlink" Target="http://blog.sdcilsy-alpha.web.id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B18B3-74AA-496A-9C23-8DE660C3F57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AA4BCA-3200-4ADA-9F34-D67E80C5D10A}">
      <dgm:prSet/>
      <dgm:spPr/>
      <dgm:t>
        <a:bodyPr/>
        <a:lstStyle/>
        <a:p>
          <a:r>
            <a:rPr lang="en-ID"/>
            <a:t>Sebagai seorang DevOps di perusahaan startup bernama Macross, perusahaan tersebut akan memigrasikan layanan yang mereka miliki menjadi container base dengan mengintegrasikan ke layanan AWS. </a:t>
          </a:r>
          <a:endParaRPr lang="en-US"/>
        </a:p>
      </dgm:t>
    </dgm:pt>
    <dgm:pt modelId="{3FC7539E-CB5A-4634-825E-2F820DE33471}" type="parTrans" cxnId="{055FAB5D-E932-401D-BA4A-B23A706790F5}">
      <dgm:prSet/>
      <dgm:spPr/>
      <dgm:t>
        <a:bodyPr/>
        <a:lstStyle/>
        <a:p>
          <a:endParaRPr lang="en-US"/>
        </a:p>
      </dgm:t>
    </dgm:pt>
    <dgm:pt modelId="{BBE8D7FD-EDCB-41C0-887D-3CD431A82727}" type="sibTrans" cxnId="{055FAB5D-E932-401D-BA4A-B23A706790F5}">
      <dgm:prSet/>
      <dgm:spPr/>
      <dgm:t>
        <a:bodyPr/>
        <a:lstStyle/>
        <a:p>
          <a:endParaRPr lang="en-US"/>
        </a:p>
      </dgm:t>
    </dgm:pt>
    <dgm:pt modelId="{99928AFC-E2BD-4136-AD2F-4B92120133BD}">
      <dgm:prSet/>
      <dgm:spPr/>
      <dgm:t>
        <a:bodyPr/>
        <a:lstStyle/>
        <a:p>
          <a:r>
            <a:rPr lang="en-ID" dirty="0" err="1"/>
            <a:t>Awalnya</a:t>
          </a:r>
          <a:r>
            <a:rPr lang="en-ID" dirty="0"/>
            <a:t> </a:t>
          </a:r>
          <a:r>
            <a:rPr lang="en-ID" dirty="0" err="1"/>
            <a:t>mereka</a:t>
          </a:r>
          <a:r>
            <a:rPr lang="en-ID" dirty="0"/>
            <a:t> </a:t>
          </a:r>
          <a:r>
            <a:rPr lang="en-ID" dirty="0" err="1"/>
            <a:t>memiliki</a:t>
          </a:r>
          <a:r>
            <a:rPr lang="en-ID" dirty="0"/>
            <a:t> 2 server </a:t>
          </a:r>
          <a:r>
            <a:rPr lang="en-ID" dirty="0" err="1"/>
            <a:t>yaitu</a:t>
          </a:r>
          <a:r>
            <a:rPr lang="en-ID" dirty="0"/>
            <a:t> test dan production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en-ID" dirty="0" err="1"/>
            <a:t>tiga</a:t>
          </a:r>
          <a:r>
            <a:rPr lang="en-ID" dirty="0"/>
            <a:t> </a:t>
          </a:r>
          <a:r>
            <a:rPr lang="en-ID" dirty="0" err="1"/>
            <a:t>aplikasi</a:t>
          </a:r>
          <a:r>
            <a:rPr lang="en-ID" dirty="0"/>
            <a:t> </a:t>
          </a:r>
          <a:r>
            <a:rPr lang="en-ID" dirty="0" err="1"/>
            <a:t>yaitu</a:t>
          </a:r>
          <a:r>
            <a:rPr lang="en-ID" dirty="0"/>
            <a:t> </a:t>
          </a:r>
          <a:r>
            <a:rPr lang="en-ID" dirty="0" err="1"/>
            <a:t>sosial</a:t>
          </a:r>
          <a:r>
            <a:rPr lang="en-ID" dirty="0"/>
            <a:t> media </a:t>
          </a:r>
          <a:r>
            <a:rPr lang="en-ID" dirty="0" err="1"/>
            <a:t>pesbuk</a:t>
          </a:r>
          <a:r>
            <a:rPr lang="en-ID" dirty="0"/>
            <a:t>, website company, dan blog </a:t>
          </a:r>
          <a:r>
            <a:rPr lang="en-ID" dirty="0" err="1"/>
            <a:t>documentasion</a:t>
          </a:r>
          <a:r>
            <a:rPr lang="en-ID" dirty="0"/>
            <a:t> </a:t>
          </a:r>
          <a:r>
            <a:rPr lang="en-ID" dirty="0" err="1"/>
            <a:t>berbasis</a:t>
          </a:r>
          <a:r>
            <a:rPr lang="en-ID" dirty="0"/>
            <a:t> </a:t>
          </a:r>
          <a:r>
            <a:rPr lang="en-ID" dirty="0" err="1"/>
            <a:t>wordpress</a:t>
          </a:r>
          <a:r>
            <a:rPr lang="en-ID" dirty="0"/>
            <a:t>. </a:t>
          </a:r>
          <a:endParaRPr lang="en-US" dirty="0"/>
        </a:p>
      </dgm:t>
    </dgm:pt>
    <dgm:pt modelId="{848F107D-7213-4FA0-96B2-A2279BEFF96E}" type="parTrans" cxnId="{93EA25EE-FDE1-4CE3-81D1-E9993B7AF8F0}">
      <dgm:prSet/>
      <dgm:spPr/>
      <dgm:t>
        <a:bodyPr/>
        <a:lstStyle/>
        <a:p>
          <a:endParaRPr lang="en-US"/>
        </a:p>
      </dgm:t>
    </dgm:pt>
    <dgm:pt modelId="{FC2EDF42-F89B-483E-A033-42D6B44BDF90}" type="sibTrans" cxnId="{93EA25EE-FDE1-4CE3-81D1-E9993B7AF8F0}">
      <dgm:prSet/>
      <dgm:spPr/>
      <dgm:t>
        <a:bodyPr/>
        <a:lstStyle/>
        <a:p>
          <a:endParaRPr lang="en-US"/>
        </a:p>
      </dgm:t>
    </dgm:pt>
    <dgm:pt modelId="{2C7819B0-DF4A-409D-8F52-61E8C36092FD}">
      <dgm:prSet/>
      <dgm:spPr/>
      <dgm:t>
        <a:bodyPr/>
        <a:lstStyle/>
        <a:p>
          <a:r>
            <a:rPr lang="en-ID" dirty="0" err="1"/>
            <a:t>Rencananya</a:t>
          </a:r>
          <a:r>
            <a:rPr lang="en-ID" dirty="0"/>
            <a:t> </a:t>
          </a:r>
          <a:r>
            <a:rPr lang="en-ID" dirty="0" err="1"/>
            <a:t>dua</a:t>
          </a:r>
          <a:r>
            <a:rPr lang="en-ID" dirty="0"/>
            <a:t> </a:t>
          </a:r>
          <a:r>
            <a:rPr lang="en-ID" dirty="0" err="1"/>
            <a:t>aplikasi</a:t>
          </a:r>
          <a:r>
            <a:rPr lang="en-ID" dirty="0"/>
            <a:t> </a:t>
          </a:r>
          <a:r>
            <a:rPr lang="en-ID" dirty="0" err="1"/>
            <a:t>yaitu</a:t>
          </a:r>
          <a:r>
            <a:rPr lang="en-ID" dirty="0"/>
            <a:t> </a:t>
          </a:r>
          <a:r>
            <a:rPr lang="en-ID" dirty="0" err="1"/>
            <a:t>pesbuk</a:t>
          </a:r>
          <a:r>
            <a:rPr lang="en-ID" dirty="0"/>
            <a:t> dan web company </a:t>
          </a:r>
          <a:r>
            <a:rPr lang="en-ID" dirty="0" err="1"/>
            <a:t>akan</a:t>
          </a:r>
          <a:r>
            <a:rPr lang="en-ID" dirty="0"/>
            <a:t> </a:t>
          </a:r>
          <a:r>
            <a:rPr lang="en-ID" dirty="0" err="1"/>
            <a:t>mereka</a:t>
          </a:r>
          <a:r>
            <a:rPr lang="en-ID" dirty="0"/>
            <a:t> </a:t>
          </a:r>
          <a:r>
            <a:rPr lang="en-ID" dirty="0" err="1"/>
            <a:t>simpan</a:t>
          </a:r>
          <a:r>
            <a:rPr lang="en-ID" dirty="0"/>
            <a:t> di cluster container ECS dan </a:t>
          </a:r>
          <a:r>
            <a:rPr lang="en-ID" dirty="0" err="1"/>
            <a:t>untuk</a:t>
          </a:r>
          <a:r>
            <a:rPr lang="en-ID" dirty="0"/>
            <a:t> blog </a:t>
          </a:r>
          <a:r>
            <a:rPr lang="en-ID" dirty="0" err="1"/>
            <a:t>documentasion</a:t>
          </a:r>
          <a:r>
            <a:rPr lang="en-ID" dirty="0"/>
            <a:t> </a:t>
          </a:r>
          <a:r>
            <a:rPr lang="en-ID" dirty="0" err="1"/>
            <a:t>mereka</a:t>
          </a:r>
          <a:r>
            <a:rPr lang="en-ID" dirty="0"/>
            <a:t> </a:t>
          </a:r>
          <a:r>
            <a:rPr lang="en-ID" dirty="0" err="1"/>
            <a:t>akan</a:t>
          </a:r>
          <a:r>
            <a:rPr lang="en-ID" dirty="0"/>
            <a:t> </a:t>
          </a:r>
          <a:r>
            <a:rPr lang="en-ID" dirty="0" err="1"/>
            <a:t>disimpan</a:t>
          </a:r>
          <a:r>
            <a:rPr lang="en-ID" dirty="0"/>
            <a:t> di </a:t>
          </a:r>
          <a:r>
            <a:rPr lang="en-ID" dirty="0" err="1"/>
            <a:t>kubernetes</a:t>
          </a:r>
          <a:r>
            <a:rPr lang="en-ID" dirty="0"/>
            <a:t>.</a:t>
          </a:r>
          <a:endParaRPr lang="en-US" dirty="0"/>
        </a:p>
      </dgm:t>
    </dgm:pt>
    <dgm:pt modelId="{9908B38F-3AA7-4424-8162-5EE097F2D213}" type="parTrans" cxnId="{05AA4038-2279-4797-9DBB-03F46D5D65A4}">
      <dgm:prSet/>
      <dgm:spPr/>
      <dgm:t>
        <a:bodyPr/>
        <a:lstStyle/>
        <a:p>
          <a:endParaRPr lang="en-US"/>
        </a:p>
      </dgm:t>
    </dgm:pt>
    <dgm:pt modelId="{F3D7C0E8-DBC4-4075-A10F-0B54A3DE6198}" type="sibTrans" cxnId="{05AA4038-2279-4797-9DBB-03F46D5D65A4}">
      <dgm:prSet/>
      <dgm:spPr/>
      <dgm:t>
        <a:bodyPr/>
        <a:lstStyle/>
        <a:p>
          <a:endParaRPr lang="en-US"/>
        </a:p>
      </dgm:t>
    </dgm:pt>
    <dgm:pt modelId="{DC627DB2-2EB4-468F-B9E9-7A919D6AF764}">
      <dgm:prSet/>
      <dgm:spPr/>
      <dgm:t>
        <a:bodyPr/>
        <a:lstStyle/>
        <a:p>
          <a:r>
            <a:rPr lang="en-ID" dirty="0" err="1"/>
            <a:t>Bagaimanakan</a:t>
          </a:r>
          <a:r>
            <a:rPr lang="en-ID" dirty="0"/>
            <a:t> kalian </a:t>
          </a:r>
          <a:r>
            <a:rPr lang="en-ID" dirty="0" err="1"/>
            <a:t>menyusun</a:t>
          </a:r>
          <a:r>
            <a:rPr lang="en-ID" dirty="0"/>
            <a:t> </a:t>
          </a:r>
          <a:r>
            <a:rPr lang="en-ID" dirty="0" err="1"/>
            <a:t>infrastruktur</a:t>
          </a:r>
          <a:r>
            <a:rPr lang="en-ID" dirty="0"/>
            <a:t> </a:t>
          </a:r>
          <a:r>
            <a:rPr lang="en-ID" dirty="0" err="1"/>
            <a:t>tersebut</a:t>
          </a:r>
          <a:r>
            <a:rPr lang="en-ID" dirty="0"/>
            <a:t> agar </a:t>
          </a:r>
          <a:r>
            <a:rPr lang="en-ID" dirty="0" err="1"/>
            <a:t>bisa</a:t>
          </a:r>
          <a:r>
            <a:rPr lang="en-ID" dirty="0"/>
            <a:t> </a:t>
          </a:r>
          <a:r>
            <a:rPr lang="en-ID" dirty="0" err="1"/>
            <a:t>berjalan</a:t>
          </a:r>
          <a:r>
            <a:rPr lang="en-ID" dirty="0"/>
            <a:t> </a:t>
          </a:r>
          <a:r>
            <a:rPr lang="en-ID" dirty="0" err="1"/>
            <a:t>sesuai</a:t>
          </a:r>
          <a:r>
            <a:rPr lang="en-ID" dirty="0"/>
            <a:t> </a:t>
          </a:r>
          <a:r>
            <a:rPr lang="en-ID" dirty="0" err="1"/>
            <a:t>dengan</a:t>
          </a:r>
          <a:r>
            <a:rPr lang="en-ID" dirty="0"/>
            <a:t> </a:t>
          </a:r>
          <a:r>
            <a:rPr lang="fi-FI" dirty="0"/>
            <a:t>rencana yang diberikan ?</a:t>
          </a:r>
          <a:endParaRPr lang="en-US" dirty="0"/>
        </a:p>
      </dgm:t>
    </dgm:pt>
    <dgm:pt modelId="{E31AB553-B32D-46C0-B7FE-1F4DAF27037F}" type="parTrans" cxnId="{E46AD4FF-40AA-4ED9-9ED8-202D138D32A7}">
      <dgm:prSet/>
      <dgm:spPr/>
      <dgm:t>
        <a:bodyPr/>
        <a:lstStyle/>
        <a:p>
          <a:endParaRPr lang="en-US"/>
        </a:p>
      </dgm:t>
    </dgm:pt>
    <dgm:pt modelId="{EF1F7871-2FD0-45E6-9E2B-8761CF87A3BD}" type="sibTrans" cxnId="{E46AD4FF-40AA-4ED9-9ED8-202D138D32A7}">
      <dgm:prSet/>
      <dgm:spPr/>
      <dgm:t>
        <a:bodyPr/>
        <a:lstStyle/>
        <a:p>
          <a:endParaRPr lang="en-US"/>
        </a:p>
      </dgm:t>
    </dgm:pt>
    <dgm:pt modelId="{1A4325D6-A2D7-4B25-82EB-2B7576C87F8C}" type="pres">
      <dgm:prSet presAssocID="{2F3B18B3-74AA-496A-9C23-8DE660C3F579}" presName="Name0" presStyleCnt="0">
        <dgm:presLayoutVars>
          <dgm:dir/>
          <dgm:resizeHandles val="exact"/>
        </dgm:presLayoutVars>
      </dgm:prSet>
      <dgm:spPr/>
    </dgm:pt>
    <dgm:pt modelId="{0493A258-6837-4BC9-A3BC-AC7D3B3F1EC8}" type="pres">
      <dgm:prSet presAssocID="{96AA4BCA-3200-4ADA-9F34-D67E80C5D10A}" presName="node" presStyleLbl="node1" presStyleIdx="0" presStyleCnt="4">
        <dgm:presLayoutVars>
          <dgm:bulletEnabled val="1"/>
        </dgm:presLayoutVars>
      </dgm:prSet>
      <dgm:spPr/>
    </dgm:pt>
    <dgm:pt modelId="{8F0E39A7-8911-4DB0-83C3-1EDA2177D739}" type="pres">
      <dgm:prSet presAssocID="{BBE8D7FD-EDCB-41C0-887D-3CD431A82727}" presName="sibTrans" presStyleLbl="sibTrans1D1" presStyleIdx="0" presStyleCnt="3"/>
      <dgm:spPr/>
    </dgm:pt>
    <dgm:pt modelId="{44B36C54-2455-49BC-A5C5-ED6D145A822F}" type="pres">
      <dgm:prSet presAssocID="{BBE8D7FD-EDCB-41C0-887D-3CD431A82727}" presName="connectorText" presStyleLbl="sibTrans1D1" presStyleIdx="0" presStyleCnt="3"/>
      <dgm:spPr/>
    </dgm:pt>
    <dgm:pt modelId="{049020E7-CF0D-42A2-B5F9-D7BD8F525C7E}" type="pres">
      <dgm:prSet presAssocID="{99928AFC-E2BD-4136-AD2F-4B92120133BD}" presName="node" presStyleLbl="node1" presStyleIdx="1" presStyleCnt="4">
        <dgm:presLayoutVars>
          <dgm:bulletEnabled val="1"/>
        </dgm:presLayoutVars>
      </dgm:prSet>
      <dgm:spPr/>
    </dgm:pt>
    <dgm:pt modelId="{2F50EE8C-D188-4727-AD07-38572580B0B1}" type="pres">
      <dgm:prSet presAssocID="{FC2EDF42-F89B-483E-A033-42D6B44BDF90}" presName="sibTrans" presStyleLbl="sibTrans1D1" presStyleIdx="1" presStyleCnt="3"/>
      <dgm:spPr/>
    </dgm:pt>
    <dgm:pt modelId="{938CEC62-07BB-4B94-A082-1052C1A40ECF}" type="pres">
      <dgm:prSet presAssocID="{FC2EDF42-F89B-483E-A033-42D6B44BDF90}" presName="connectorText" presStyleLbl="sibTrans1D1" presStyleIdx="1" presStyleCnt="3"/>
      <dgm:spPr/>
    </dgm:pt>
    <dgm:pt modelId="{3A7F399F-EE0E-4E67-AC91-2B39A069F84F}" type="pres">
      <dgm:prSet presAssocID="{2C7819B0-DF4A-409D-8F52-61E8C36092FD}" presName="node" presStyleLbl="node1" presStyleIdx="2" presStyleCnt="4">
        <dgm:presLayoutVars>
          <dgm:bulletEnabled val="1"/>
        </dgm:presLayoutVars>
      </dgm:prSet>
      <dgm:spPr/>
    </dgm:pt>
    <dgm:pt modelId="{4C56D2A5-E367-4DE3-A18F-D48657C6F941}" type="pres">
      <dgm:prSet presAssocID="{F3D7C0E8-DBC4-4075-A10F-0B54A3DE6198}" presName="sibTrans" presStyleLbl="sibTrans1D1" presStyleIdx="2" presStyleCnt="3"/>
      <dgm:spPr/>
    </dgm:pt>
    <dgm:pt modelId="{2C0F377A-FFCD-45D1-A945-A838FA1D1307}" type="pres">
      <dgm:prSet presAssocID="{F3D7C0E8-DBC4-4075-A10F-0B54A3DE6198}" presName="connectorText" presStyleLbl="sibTrans1D1" presStyleIdx="2" presStyleCnt="3"/>
      <dgm:spPr/>
    </dgm:pt>
    <dgm:pt modelId="{AE68724E-9665-401B-A2AE-1A9A08E8C204}" type="pres">
      <dgm:prSet presAssocID="{DC627DB2-2EB4-468F-B9E9-7A919D6AF764}" presName="node" presStyleLbl="node1" presStyleIdx="3" presStyleCnt="4">
        <dgm:presLayoutVars>
          <dgm:bulletEnabled val="1"/>
        </dgm:presLayoutVars>
      </dgm:prSet>
      <dgm:spPr/>
    </dgm:pt>
  </dgm:ptLst>
  <dgm:cxnLst>
    <dgm:cxn modelId="{3D262112-70FE-4B8F-A07D-1CF643BF112E}" type="presOf" srcId="{FC2EDF42-F89B-483E-A033-42D6B44BDF90}" destId="{938CEC62-07BB-4B94-A082-1052C1A40ECF}" srcOrd="1" destOrd="0" presId="urn:microsoft.com/office/officeart/2016/7/layout/RepeatingBendingProcessNew"/>
    <dgm:cxn modelId="{05AA4038-2279-4797-9DBB-03F46D5D65A4}" srcId="{2F3B18B3-74AA-496A-9C23-8DE660C3F579}" destId="{2C7819B0-DF4A-409D-8F52-61E8C36092FD}" srcOrd="2" destOrd="0" parTransId="{9908B38F-3AA7-4424-8162-5EE097F2D213}" sibTransId="{F3D7C0E8-DBC4-4075-A10F-0B54A3DE6198}"/>
    <dgm:cxn modelId="{9FC6A43D-7C24-4706-BF5A-9F7311971797}" type="presOf" srcId="{BBE8D7FD-EDCB-41C0-887D-3CD431A82727}" destId="{44B36C54-2455-49BC-A5C5-ED6D145A822F}" srcOrd="1" destOrd="0" presId="urn:microsoft.com/office/officeart/2016/7/layout/RepeatingBendingProcessNew"/>
    <dgm:cxn modelId="{055FAB5D-E932-401D-BA4A-B23A706790F5}" srcId="{2F3B18B3-74AA-496A-9C23-8DE660C3F579}" destId="{96AA4BCA-3200-4ADA-9F34-D67E80C5D10A}" srcOrd="0" destOrd="0" parTransId="{3FC7539E-CB5A-4634-825E-2F820DE33471}" sibTransId="{BBE8D7FD-EDCB-41C0-887D-3CD431A82727}"/>
    <dgm:cxn modelId="{2255AD94-9397-4AF8-B121-598F130C1B96}" type="presOf" srcId="{DC627DB2-2EB4-468F-B9E9-7A919D6AF764}" destId="{AE68724E-9665-401B-A2AE-1A9A08E8C204}" srcOrd="0" destOrd="0" presId="urn:microsoft.com/office/officeart/2016/7/layout/RepeatingBendingProcessNew"/>
    <dgm:cxn modelId="{150321A3-9272-4E7A-AD84-35D36850BCE4}" type="presOf" srcId="{99928AFC-E2BD-4136-AD2F-4B92120133BD}" destId="{049020E7-CF0D-42A2-B5F9-D7BD8F525C7E}" srcOrd="0" destOrd="0" presId="urn:microsoft.com/office/officeart/2016/7/layout/RepeatingBendingProcessNew"/>
    <dgm:cxn modelId="{8EC23CA9-AE16-44F1-82AB-939384A74F4D}" type="presOf" srcId="{2F3B18B3-74AA-496A-9C23-8DE660C3F579}" destId="{1A4325D6-A2D7-4B25-82EB-2B7576C87F8C}" srcOrd="0" destOrd="0" presId="urn:microsoft.com/office/officeart/2016/7/layout/RepeatingBendingProcessNew"/>
    <dgm:cxn modelId="{A80971AB-1ECE-4C71-AB7F-9DA0DA6A5FA7}" type="presOf" srcId="{BBE8D7FD-EDCB-41C0-887D-3CD431A82727}" destId="{8F0E39A7-8911-4DB0-83C3-1EDA2177D739}" srcOrd="0" destOrd="0" presId="urn:microsoft.com/office/officeart/2016/7/layout/RepeatingBendingProcessNew"/>
    <dgm:cxn modelId="{F6F1AFAC-7B7F-41A0-BA0C-7EFF8CC0D787}" type="presOf" srcId="{F3D7C0E8-DBC4-4075-A10F-0B54A3DE6198}" destId="{2C0F377A-FFCD-45D1-A945-A838FA1D1307}" srcOrd="1" destOrd="0" presId="urn:microsoft.com/office/officeart/2016/7/layout/RepeatingBendingProcessNew"/>
    <dgm:cxn modelId="{C53D71C2-8F62-4F62-8C9F-9CC915CA4950}" type="presOf" srcId="{2C7819B0-DF4A-409D-8F52-61E8C36092FD}" destId="{3A7F399F-EE0E-4E67-AC91-2B39A069F84F}" srcOrd="0" destOrd="0" presId="urn:microsoft.com/office/officeart/2016/7/layout/RepeatingBendingProcessNew"/>
    <dgm:cxn modelId="{8CEFE7D3-2331-42E8-8112-89D2358DAFA2}" type="presOf" srcId="{F3D7C0E8-DBC4-4075-A10F-0B54A3DE6198}" destId="{4C56D2A5-E367-4DE3-A18F-D48657C6F941}" srcOrd="0" destOrd="0" presId="urn:microsoft.com/office/officeart/2016/7/layout/RepeatingBendingProcessNew"/>
    <dgm:cxn modelId="{F7C4A4D6-711E-41B9-BDD3-0A3E0688CE22}" type="presOf" srcId="{96AA4BCA-3200-4ADA-9F34-D67E80C5D10A}" destId="{0493A258-6837-4BC9-A3BC-AC7D3B3F1EC8}" srcOrd="0" destOrd="0" presId="urn:microsoft.com/office/officeart/2016/7/layout/RepeatingBendingProcessNew"/>
    <dgm:cxn modelId="{93EA25EE-FDE1-4CE3-81D1-E9993B7AF8F0}" srcId="{2F3B18B3-74AA-496A-9C23-8DE660C3F579}" destId="{99928AFC-E2BD-4136-AD2F-4B92120133BD}" srcOrd="1" destOrd="0" parTransId="{848F107D-7213-4FA0-96B2-A2279BEFF96E}" sibTransId="{FC2EDF42-F89B-483E-A033-42D6B44BDF90}"/>
    <dgm:cxn modelId="{313A73FF-CC03-4DE4-8E73-A6F24E54FCE3}" type="presOf" srcId="{FC2EDF42-F89B-483E-A033-42D6B44BDF90}" destId="{2F50EE8C-D188-4727-AD07-38572580B0B1}" srcOrd="0" destOrd="0" presId="urn:microsoft.com/office/officeart/2016/7/layout/RepeatingBendingProcessNew"/>
    <dgm:cxn modelId="{E46AD4FF-40AA-4ED9-9ED8-202D138D32A7}" srcId="{2F3B18B3-74AA-496A-9C23-8DE660C3F579}" destId="{DC627DB2-2EB4-468F-B9E9-7A919D6AF764}" srcOrd="3" destOrd="0" parTransId="{E31AB553-B32D-46C0-B7FE-1F4DAF27037F}" sibTransId="{EF1F7871-2FD0-45E6-9E2B-8761CF87A3BD}"/>
    <dgm:cxn modelId="{0125C58E-79A3-48E6-A2B7-B2A660039FD9}" type="presParOf" srcId="{1A4325D6-A2D7-4B25-82EB-2B7576C87F8C}" destId="{0493A258-6837-4BC9-A3BC-AC7D3B3F1EC8}" srcOrd="0" destOrd="0" presId="urn:microsoft.com/office/officeart/2016/7/layout/RepeatingBendingProcessNew"/>
    <dgm:cxn modelId="{8027429D-7142-4E82-AF5A-0C517BF6CBC1}" type="presParOf" srcId="{1A4325D6-A2D7-4B25-82EB-2B7576C87F8C}" destId="{8F0E39A7-8911-4DB0-83C3-1EDA2177D739}" srcOrd="1" destOrd="0" presId="urn:microsoft.com/office/officeart/2016/7/layout/RepeatingBendingProcessNew"/>
    <dgm:cxn modelId="{98DFCE21-AA18-40C3-850B-C36BD7723176}" type="presParOf" srcId="{8F0E39A7-8911-4DB0-83C3-1EDA2177D739}" destId="{44B36C54-2455-49BC-A5C5-ED6D145A822F}" srcOrd="0" destOrd="0" presId="urn:microsoft.com/office/officeart/2016/7/layout/RepeatingBendingProcessNew"/>
    <dgm:cxn modelId="{02CDDF76-83D5-4023-BEE0-D79C4D9983E3}" type="presParOf" srcId="{1A4325D6-A2D7-4B25-82EB-2B7576C87F8C}" destId="{049020E7-CF0D-42A2-B5F9-D7BD8F525C7E}" srcOrd="2" destOrd="0" presId="urn:microsoft.com/office/officeart/2016/7/layout/RepeatingBendingProcessNew"/>
    <dgm:cxn modelId="{1C302BBF-56BF-4FAD-920D-9ACA69A693DB}" type="presParOf" srcId="{1A4325D6-A2D7-4B25-82EB-2B7576C87F8C}" destId="{2F50EE8C-D188-4727-AD07-38572580B0B1}" srcOrd="3" destOrd="0" presId="urn:microsoft.com/office/officeart/2016/7/layout/RepeatingBendingProcessNew"/>
    <dgm:cxn modelId="{F092EE24-81F4-4253-89BA-94FA7ECD7AF3}" type="presParOf" srcId="{2F50EE8C-D188-4727-AD07-38572580B0B1}" destId="{938CEC62-07BB-4B94-A082-1052C1A40ECF}" srcOrd="0" destOrd="0" presId="urn:microsoft.com/office/officeart/2016/7/layout/RepeatingBendingProcessNew"/>
    <dgm:cxn modelId="{E8B9B2AA-62F9-45AA-BB96-B8617CCCA1A5}" type="presParOf" srcId="{1A4325D6-A2D7-4B25-82EB-2B7576C87F8C}" destId="{3A7F399F-EE0E-4E67-AC91-2B39A069F84F}" srcOrd="4" destOrd="0" presId="urn:microsoft.com/office/officeart/2016/7/layout/RepeatingBendingProcessNew"/>
    <dgm:cxn modelId="{1126713C-CF5E-420A-BDA2-745C3E21F71B}" type="presParOf" srcId="{1A4325D6-A2D7-4B25-82EB-2B7576C87F8C}" destId="{4C56D2A5-E367-4DE3-A18F-D48657C6F941}" srcOrd="5" destOrd="0" presId="urn:microsoft.com/office/officeart/2016/7/layout/RepeatingBendingProcessNew"/>
    <dgm:cxn modelId="{1340F2DD-2187-4A74-801B-EB14A297DF56}" type="presParOf" srcId="{4C56D2A5-E367-4DE3-A18F-D48657C6F941}" destId="{2C0F377A-FFCD-45D1-A945-A838FA1D1307}" srcOrd="0" destOrd="0" presId="urn:microsoft.com/office/officeart/2016/7/layout/RepeatingBendingProcessNew"/>
    <dgm:cxn modelId="{46CD2482-A84D-40D4-9562-F9988B6E758C}" type="presParOf" srcId="{1A4325D6-A2D7-4B25-82EB-2B7576C87F8C}" destId="{AE68724E-9665-401B-A2AE-1A9A08E8C204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5241DB-98C0-49A5-B526-946257F13D1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F879AD-1513-460F-A9D1-F214B3F030B8}">
      <dgm:prSet/>
      <dgm:spPr/>
      <dgm:t>
        <a:bodyPr/>
        <a:lstStyle/>
        <a:p>
          <a:r>
            <a:rPr lang="en-ID"/>
            <a:t>1. Buat topologi yang cocok dan efisien untuk infrastruktur yang akan dibuat, sesuai </a:t>
          </a:r>
          <a:r>
            <a:rPr lang="en-US"/>
            <a:t>dengan latar belakang.</a:t>
          </a:r>
        </a:p>
      </dgm:t>
    </dgm:pt>
    <dgm:pt modelId="{CAD25012-2308-4AB2-BF41-AC94E3B96022}" type="parTrans" cxnId="{5D4ACBAF-5FDE-43AD-ABF7-4B5EBA59F926}">
      <dgm:prSet/>
      <dgm:spPr/>
      <dgm:t>
        <a:bodyPr/>
        <a:lstStyle/>
        <a:p>
          <a:endParaRPr lang="en-US"/>
        </a:p>
      </dgm:t>
    </dgm:pt>
    <dgm:pt modelId="{B859C22C-91ED-4586-A3F4-FC24873F63D3}" type="sibTrans" cxnId="{5D4ACBAF-5FDE-43AD-ABF7-4B5EBA59F926}">
      <dgm:prSet/>
      <dgm:spPr/>
      <dgm:t>
        <a:bodyPr/>
        <a:lstStyle/>
        <a:p>
          <a:endParaRPr lang="en-US"/>
        </a:p>
      </dgm:t>
    </dgm:pt>
    <dgm:pt modelId="{0A8925DA-9A70-43DB-91B1-B0A512F9FA5F}">
      <dgm:prSet/>
      <dgm:spPr/>
      <dgm:t>
        <a:bodyPr/>
        <a:lstStyle/>
        <a:p>
          <a:r>
            <a:rPr lang="en-ID"/>
            <a:t>2. Buat dua buah cluster dari EC2, dimana cluster tersebut adalah Server testing dan server production.</a:t>
          </a:r>
          <a:endParaRPr lang="en-US"/>
        </a:p>
      </dgm:t>
    </dgm:pt>
    <dgm:pt modelId="{6C520165-C0D9-4781-9AD8-6FC0E74EC589}" type="parTrans" cxnId="{7703BF9C-3788-4345-BB5B-0F5600DB5CE1}">
      <dgm:prSet/>
      <dgm:spPr/>
      <dgm:t>
        <a:bodyPr/>
        <a:lstStyle/>
        <a:p>
          <a:endParaRPr lang="en-US"/>
        </a:p>
      </dgm:t>
    </dgm:pt>
    <dgm:pt modelId="{30C5E65F-4BB9-4FCD-A548-A8A430857480}" type="sibTrans" cxnId="{7703BF9C-3788-4345-BB5B-0F5600DB5CE1}">
      <dgm:prSet/>
      <dgm:spPr/>
      <dgm:t>
        <a:bodyPr/>
        <a:lstStyle/>
        <a:p>
          <a:endParaRPr lang="en-US"/>
        </a:p>
      </dgm:t>
    </dgm:pt>
    <dgm:pt modelId="{8CE40D31-6DFF-494F-9A61-582CA05A0473}">
      <dgm:prSet/>
      <dgm:spPr/>
      <dgm:t>
        <a:bodyPr/>
        <a:lstStyle/>
        <a:p>
          <a:r>
            <a:rPr lang="en-ID"/>
            <a:t>3. Buat sebuah image dari aplikasi pesbuk yang terintegrasi dengan RDS dan juga image landing page.</a:t>
          </a:r>
          <a:endParaRPr lang="en-US"/>
        </a:p>
      </dgm:t>
    </dgm:pt>
    <dgm:pt modelId="{03EEF4FE-0996-4799-94A6-B43497A18E13}" type="parTrans" cxnId="{50EFDD8E-CF77-47E4-B43E-4E4F75919B3E}">
      <dgm:prSet/>
      <dgm:spPr/>
      <dgm:t>
        <a:bodyPr/>
        <a:lstStyle/>
        <a:p>
          <a:endParaRPr lang="en-US"/>
        </a:p>
      </dgm:t>
    </dgm:pt>
    <dgm:pt modelId="{C6B003E2-0A4D-4261-BC71-1C0AA8088602}" type="sibTrans" cxnId="{50EFDD8E-CF77-47E4-B43E-4E4F75919B3E}">
      <dgm:prSet/>
      <dgm:spPr/>
      <dgm:t>
        <a:bodyPr/>
        <a:lstStyle/>
        <a:p>
          <a:endParaRPr lang="en-US"/>
        </a:p>
      </dgm:t>
    </dgm:pt>
    <dgm:pt modelId="{E5344200-C471-4FEF-8970-43B5D0EF7D66}">
      <dgm:prSet/>
      <dgm:spPr/>
      <dgm:t>
        <a:bodyPr/>
        <a:lstStyle/>
        <a:p>
          <a:r>
            <a:rPr lang="en-ID"/>
            <a:t>4. Deploy kedua image tersebut pada cluster testing dan juga production, selolah olah aplikasi tersebut kita test di server tersting dan setelah stable kita push di serve production.</a:t>
          </a:r>
          <a:endParaRPr lang="en-US"/>
        </a:p>
      </dgm:t>
    </dgm:pt>
    <dgm:pt modelId="{995ABB2D-1B98-4289-B533-CA2D6B32079D}" type="parTrans" cxnId="{39F39857-FFBF-4A95-8FF0-98B75CDCA683}">
      <dgm:prSet/>
      <dgm:spPr/>
      <dgm:t>
        <a:bodyPr/>
        <a:lstStyle/>
        <a:p>
          <a:endParaRPr lang="en-US"/>
        </a:p>
      </dgm:t>
    </dgm:pt>
    <dgm:pt modelId="{6477B8F1-851F-4380-8B33-460E78029EEE}" type="sibTrans" cxnId="{39F39857-FFBF-4A95-8FF0-98B75CDCA683}">
      <dgm:prSet/>
      <dgm:spPr/>
      <dgm:t>
        <a:bodyPr/>
        <a:lstStyle/>
        <a:p>
          <a:endParaRPr lang="en-US"/>
        </a:p>
      </dgm:t>
    </dgm:pt>
    <dgm:pt modelId="{EFB34582-AF95-4082-AEA8-A49295720BCB}">
      <dgm:prSet/>
      <dgm:spPr/>
      <dgm:t>
        <a:bodyPr/>
        <a:lstStyle/>
        <a:p>
          <a:r>
            <a:rPr lang="en-ID"/>
            <a:t>5. Buat satu buah cluster menggunakan kubernetes.</a:t>
          </a:r>
          <a:endParaRPr lang="en-US"/>
        </a:p>
      </dgm:t>
    </dgm:pt>
    <dgm:pt modelId="{480F7E4B-753D-4E8C-A8EE-7296711CCC61}" type="parTrans" cxnId="{508BF0E9-48FD-47F0-BB90-1F59DC7A8469}">
      <dgm:prSet/>
      <dgm:spPr/>
      <dgm:t>
        <a:bodyPr/>
        <a:lstStyle/>
        <a:p>
          <a:endParaRPr lang="en-US"/>
        </a:p>
      </dgm:t>
    </dgm:pt>
    <dgm:pt modelId="{474BADC7-13CF-4835-A61D-C1A555F63D97}" type="sibTrans" cxnId="{508BF0E9-48FD-47F0-BB90-1F59DC7A8469}">
      <dgm:prSet/>
      <dgm:spPr/>
      <dgm:t>
        <a:bodyPr/>
        <a:lstStyle/>
        <a:p>
          <a:endParaRPr lang="en-US"/>
        </a:p>
      </dgm:t>
    </dgm:pt>
    <dgm:pt modelId="{38753F97-45B1-49F3-B81A-A763E33ADC58}">
      <dgm:prSet/>
      <dgm:spPr/>
      <dgm:t>
        <a:bodyPr/>
        <a:lstStyle/>
        <a:p>
          <a:r>
            <a:rPr lang="en-ID"/>
            <a:t>6. Deploy aplikasi wordpress pada cluster kubernetes untuk blog perusahaan.</a:t>
          </a:r>
          <a:endParaRPr lang="en-US"/>
        </a:p>
      </dgm:t>
    </dgm:pt>
    <dgm:pt modelId="{3A47CAAD-D963-4F6E-B877-480C337ACD0B}" type="parTrans" cxnId="{966AC3FC-BE96-46A3-8124-4A2BE7BCB965}">
      <dgm:prSet/>
      <dgm:spPr/>
      <dgm:t>
        <a:bodyPr/>
        <a:lstStyle/>
        <a:p>
          <a:endParaRPr lang="en-US"/>
        </a:p>
      </dgm:t>
    </dgm:pt>
    <dgm:pt modelId="{4279FB37-9B4C-4EDE-903B-8E31008F6D2C}" type="sibTrans" cxnId="{966AC3FC-BE96-46A3-8124-4A2BE7BCB965}">
      <dgm:prSet/>
      <dgm:spPr/>
      <dgm:t>
        <a:bodyPr/>
        <a:lstStyle/>
        <a:p>
          <a:endParaRPr lang="en-US"/>
        </a:p>
      </dgm:t>
    </dgm:pt>
    <dgm:pt modelId="{CE3CB8F2-654A-4B25-B600-A0180753B1D1}">
      <dgm:prSet/>
      <dgm:spPr/>
      <dgm:t>
        <a:bodyPr/>
        <a:lstStyle/>
        <a:p>
          <a:r>
            <a:rPr lang="en-ID"/>
            <a:t>7.  Arahkan aplikasi pesbuk, landing page dan blog wordpress pada domain route53 sehingga keduanya bisa dipanggil dengan nama: </a:t>
          </a:r>
          <a:endParaRPr lang="en-US"/>
        </a:p>
      </dgm:t>
    </dgm:pt>
    <dgm:pt modelId="{74F98812-89D9-4DEA-847B-F4B5D8CE3682}" type="parTrans" cxnId="{2A5FD34B-B411-443A-96DE-BB890825242D}">
      <dgm:prSet/>
      <dgm:spPr/>
      <dgm:t>
        <a:bodyPr/>
        <a:lstStyle/>
        <a:p>
          <a:endParaRPr lang="en-US"/>
        </a:p>
      </dgm:t>
    </dgm:pt>
    <dgm:pt modelId="{D2517081-2DF5-4E7A-8D5E-E1FB4AE02A7B}" type="sibTrans" cxnId="{2A5FD34B-B411-443A-96DE-BB890825242D}">
      <dgm:prSet/>
      <dgm:spPr/>
      <dgm:t>
        <a:bodyPr/>
        <a:lstStyle/>
        <a:p>
          <a:endParaRPr lang="en-US"/>
        </a:p>
      </dgm:t>
    </dgm:pt>
    <dgm:pt modelId="{C774629C-D45B-41F8-94CA-B7E631243EDF}">
      <dgm:prSet/>
      <dgm:spPr/>
      <dgm:t>
        <a:bodyPr/>
        <a:lstStyle/>
        <a:p>
          <a:r>
            <a:rPr lang="en-ID">
              <a:hlinkClick xmlns:r="http://schemas.openxmlformats.org/officeDocument/2006/relationships" r:id="rId1"/>
            </a:rPr>
            <a:t>http://blog.sdcilsy-alpha.web.id/</a:t>
          </a:r>
          <a:endParaRPr lang="en-US"/>
        </a:p>
      </dgm:t>
    </dgm:pt>
    <dgm:pt modelId="{D95AE3BF-1B29-4B73-AE79-A22D7392DD98}" type="parTrans" cxnId="{2DB96E61-8078-4637-AF9E-4BC52922E14C}">
      <dgm:prSet/>
      <dgm:spPr/>
      <dgm:t>
        <a:bodyPr/>
        <a:lstStyle/>
        <a:p>
          <a:endParaRPr lang="en-US"/>
        </a:p>
      </dgm:t>
    </dgm:pt>
    <dgm:pt modelId="{9FE5E630-6221-492C-9174-61D4E0F9DDC8}" type="sibTrans" cxnId="{2DB96E61-8078-4637-AF9E-4BC52922E14C}">
      <dgm:prSet/>
      <dgm:spPr/>
      <dgm:t>
        <a:bodyPr/>
        <a:lstStyle/>
        <a:p>
          <a:endParaRPr lang="en-US"/>
        </a:p>
      </dgm:t>
    </dgm:pt>
    <dgm:pt modelId="{2E84CD0D-739B-4F7E-8993-85F9E228474A}">
      <dgm:prSet/>
      <dgm:spPr/>
      <dgm:t>
        <a:bodyPr/>
        <a:lstStyle/>
        <a:p>
          <a:r>
            <a:rPr lang="en-ID">
              <a:hlinkClick xmlns:r="http://schemas.openxmlformats.org/officeDocument/2006/relationships" r:id="rId2"/>
            </a:rPr>
            <a:t>http://giri.sdcilsy-alpha.web.id/</a:t>
          </a:r>
          <a:endParaRPr lang="en-US"/>
        </a:p>
      </dgm:t>
    </dgm:pt>
    <dgm:pt modelId="{FFD9C5E9-3085-4C9C-BACA-3484CB983058}" type="parTrans" cxnId="{9966F649-E482-4199-AB20-99146759E2CE}">
      <dgm:prSet/>
      <dgm:spPr/>
      <dgm:t>
        <a:bodyPr/>
        <a:lstStyle/>
        <a:p>
          <a:endParaRPr lang="en-US"/>
        </a:p>
      </dgm:t>
    </dgm:pt>
    <dgm:pt modelId="{6031031C-3AD8-4865-B892-CD07553DB334}" type="sibTrans" cxnId="{9966F649-E482-4199-AB20-99146759E2CE}">
      <dgm:prSet/>
      <dgm:spPr/>
      <dgm:t>
        <a:bodyPr/>
        <a:lstStyle/>
        <a:p>
          <a:endParaRPr lang="en-US"/>
        </a:p>
      </dgm:t>
    </dgm:pt>
    <dgm:pt modelId="{2CDB2585-418B-4F76-A74E-577AD6F79B17}">
      <dgm:prSet/>
      <dgm:spPr/>
      <dgm:t>
        <a:bodyPr/>
        <a:lstStyle/>
        <a:p>
          <a:r>
            <a:rPr lang="en-ID">
              <a:hlinkClick xmlns:r="http://schemas.openxmlformats.org/officeDocument/2006/relationships" r:id="rId3"/>
            </a:rPr>
            <a:t>http://pesbuk.sdcilsy-alpha.web.id/</a:t>
          </a:r>
          <a:endParaRPr lang="en-US"/>
        </a:p>
      </dgm:t>
    </dgm:pt>
    <dgm:pt modelId="{BCDD9BFD-C0E5-498E-9ECD-364FA9739D9B}" type="parTrans" cxnId="{61E484FA-06B3-416D-8EE2-4EB086B04010}">
      <dgm:prSet/>
      <dgm:spPr/>
      <dgm:t>
        <a:bodyPr/>
        <a:lstStyle/>
        <a:p>
          <a:endParaRPr lang="en-US"/>
        </a:p>
      </dgm:t>
    </dgm:pt>
    <dgm:pt modelId="{F74D92C1-9F0F-4CC7-BEA5-F10A942E27CC}" type="sibTrans" cxnId="{61E484FA-06B3-416D-8EE2-4EB086B04010}">
      <dgm:prSet/>
      <dgm:spPr/>
      <dgm:t>
        <a:bodyPr/>
        <a:lstStyle/>
        <a:p>
          <a:endParaRPr lang="en-US"/>
        </a:p>
      </dgm:t>
    </dgm:pt>
    <dgm:pt modelId="{9DE0C4FB-4DD6-44BE-9CE7-E06A34EE6517}" type="pres">
      <dgm:prSet presAssocID="{B15241DB-98C0-49A5-B526-946257F13D12}" presName="Name0" presStyleCnt="0">
        <dgm:presLayoutVars>
          <dgm:dir/>
          <dgm:resizeHandles val="exact"/>
        </dgm:presLayoutVars>
      </dgm:prSet>
      <dgm:spPr/>
    </dgm:pt>
    <dgm:pt modelId="{D04620AA-6630-4677-9090-573FC54DE348}" type="pres">
      <dgm:prSet presAssocID="{4BF879AD-1513-460F-A9D1-F214B3F030B8}" presName="node" presStyleLbl="node1" presStyleIdx="0" presStyleCnt="10">
        <dgm:presLayoutVars>
          <dgm:bulletEnabled val="1"/>
        </dgm:presLayoutVars>
      </dgm:prSet>
      <dgm:spPr/>
    </dgm:pt>
    <dgm:pt modelId="{49BD6717-7AF6-4615-B2A4-AEA0602E962E}" type="pres">
      <dgm:prSet presAssocID="{B859C22C-91ED-4586-A3F4-FC24873F63D3}" presName="sibTrans" presStyleLbl="sibTrans1D1" presStyleIdx="0" presStyleCnt="9"/>
      <dgm:spPr/>
    </dgm:pt>
    <dgm:pt modelId="{CB58D974-FE42-4E31-A45D-28A0E447C869}" type="pres">
      <dgm:prSet presAssocID="{B859C22C-91ED-4586-A3F4-FC24873F63D3}" presName="connectorText" presStyleLbl="sibTrans1D1" presStyleIdx="0" presStyleCnt="9"/>
      <dgm:spPr/>
    </dgm:pt>
    <dgm:pt modelId="{A20A52F4-2EDF-4563-86DE-811FA7A922B9}" type="pres">
      <dgm:prSet presAssocID="{0A8925DA-9A70-43DB-91B1-B0A512F9FA5F}" presName="node" presStyleLbl="node1" presStyleIdx="1" presStyleCnt="10">
        <dgm:presLayoutVars>
          <dgm:bulletEnabled val="1"/>
        </dgm:presLayoutVars>
      </dgm:prSet>
      <dgm:spPr/>
    </dgm:pt>
    <dgm:pt modelId="{68A2C412-3DBD-489D-BCF6-89A9ABD80714}" type="pres">
      <dgm:prSet presAssocID="{30C5E65F-4BB9-4FCD-A548-A8A430857480}" presName="sibTrans" presStyleLbl="sibTrans1D1" presStyleIdx="1" presStyleCnt="9"/>
      <dgm:spPr/>
    </dgm:pt>
    <dgm:pt modelId="{C5718344-6697-4138-87D2-C4341B38C128}" type="pres">
      <dgm:prSet presAssocID="{30C5E65F-4BB9-4FCD-A548-A8A430857480}" presName="connectorText" presStyleLbl="sibTrans1D1" presStyleIdx="1" presStyleCnt="9"/>
      <dgm:spPr/>
    </dgm:pt>
    <dgm:pt modelId="{9FD87C93-6333-4045-9946-2D6791AE8A35}" type="pres">
      <dgm:prSet presAssocID="{8CE40D31-6DFF-494F-9A61-582CA05A0473}" presName="node" presStyleLbl="node1" presStyleIdx="2" presStyleCnt="10">
        <dgm:presLayoutVars>
          <dgm:bulletEnabled val="1"/>
        </dgm:presLayoutVars>
      </dgm:prSet>
      <dgm:spPr/>
    </dgm:pt>
    <dgm:pt modelId="{5838D1AA-CB15-4ED0-97CA-6C0BC5EC6FAD}" type="pres">
      <dgm:prSet presAssocID="{C6B003E2-0A4D-4261-BC71-1C0AA8088602}" presName="sibTrans" presStyleLbl="sibTrans1D1" presStyleIdx="2" presStyleCnt="9"/>
      <dgm:spPr/>
    </dgm:pt>
    <dgm:pt modelId="{DFDA81CA-BE05-4A71-9D7E-3135CA3A710B}" type="pres">
      <dgm:prSet presAssocID="{C6B003E2-0A4D-4261-BC71-1C0AA8088602}" presName="connectorText" presStyleLbl="sibTrans1D1" presStyleIdx="2" presStyleCnt="9"/>
      <dgm:spPr/>
    </dgm:pt>
    <dgm:pt modelId="{085C9512-6AB9-4E39-9F91-6C70201CB540}" type="pres">
      <dgm:prSet presAssocID="{E5344200-C471-4FEF-8970-43B5D0EF7D66}" presName="node" presStyleLbl="node1" presStyleIdx="3" presStyleCnt="10">
        <dgm:presLayoutVars>
          <dgm:bulletEnabled val="1"/>
        </dgm:presLayoutVars>
      </dgm:prSet>
      <dgm:spPr/>
    </dgm:pt>
    <dgm:pt modelId="{70E45A28-CF55-45DA-94B7-E181452839CD}" type="pres">
      <dgm:prSet presAssocID="{6477B8F1-851F-4380-8B33-460E78029EEE}" presName="sibTrans" presStyleLbl="sibTrans1D1" presStyleIdx="3" presStyleCnt="9"/>
      <dgm:spPr/>
    </dgm:pt>
    <dgm:pt modelId="{42871EC8-4D52-4DCF-9BBC-EEC5FAA3CBFD}" type="pres">
      <dgm:prSet presAssocID="{6477B8F1-851F-4380-8B33-460E78029EEE}" presName="connectorText" presStyleLbl="sibTrans1D1" presStyleIdx="3" presStyleCnt="9"/>
      <dgm:spPr/>
    </dgm:pt>
    <dgm:pt modelId="{5B19730D-37BF-4A9E-97D2-B0A4B298C1BA}" type="pres">
      <dgm:prSet presAssocID="{EFB34582-AF95-4082-AEA8-A49295720BCB}" presName="node" presStyleLbl="node1" presStyleIdx="4" presStyleCnt="10">
        <dgm:presLayoutVars>
          <dgm:bulletEnabled val="1"/>
        </dgm:presLayoutVars>
      </dgm:prSet>
      <dgm:spPr/>
    </dgm:pt>
    <dgm:pt modelId="{972CB43A-2603-4F18-825D-479FA9683BC9}" type="pres">
      <dgm:prSet presAssocID="{474BADC7-13CF-4835-A61D-C1A555F63D97}" presName="sibTrans" presStyleLbl="sibTrans1D1" presStyleIdx="4" presStyleCnt="9"/>
      <dgm:spPr/>
    </dgm:pt>
    <dgm:pt modelId="{722518BD-5895-46BB-B31F-82F8CFDC1D72}" type="pres">
      <dgm:prSet presAssocID="{474BADC7-13CF-4835-A61D-C1A555F63D97}" presName="connectorText" presStyleLbl="sibTrans1D1" presStyleIdx="4" presStyleCnt="9"/>
      <dgm:spPr/>
    </dgm:pt>
    <dgm:pt modelId="{8E7961C1-4092-4024-BF83-053D82EC4C8A}" type="pres">
      <dgm:prSet presAssocID="{38753F97-45B1-49F3-B81A-A763E33ADC58}" presName="node" presStyleLbl="node1" presStyleIdx="5" presStyleCnt="10">
        <dgm:presLayoutVars>
          <dgm:bulletEnabled val="1"/>
        </dgm:presLayoutVars>
      </dgm:prSet>
      <dgm:spPr/>
    </dgm:pt>
    <dgm:pt modelId="{377FADE6-F660-45C7-BF23-8DDF77BFCBDF}" type="pres">
      <dgm:prSet presAssocID="{4279FB37-9B4C-4EDE-903B-8E31008F6D2C}" presName="sibTrans" presStyleLbl="sibTrans1D1" presStyleIdx="5" presStyleCnt="9"/>
      <dgm:spPr/>
    </dgm:pt>
    <dgm:pt modelId="{3C1A8FED-9249-4F1D-91EE-501BC4198AFA}" type="pres">
      <dgm:prSet presAssocID="{4279FB37-9B4C-4EDE-903B-8E31008F6D2C}" presName="connectorText" presStyleLbl="sibTrans1D1" presStyleIdx="5" presStyleCnt="9"/>
      <dgm:spPr/>
    </dgm:pt>
    <dgm:pt modelId="{8A97D888-3B5E-4B40-A31F-192158C58750}" type="pres">
      <dgm:prSet presAssocID="{CE3CB8F2-654A-4B25-B600-A0180753B1D1}" presName="node" presStyleLbl="node1" presStyleIdx="6" presStyleCnt="10">
        <dgm:presLayoutVars>
          <dgm:bulletEnabled val="1"/>
        </dgm:presLayoutVars>
      </dgm:prSet>
      <dgm:spPr/>
    </dgm:pt>
    <dgm:pt modelId="{36F08945-1A2E-4B53-94C0-725911170F76}" type="pres">
      <dgm:prSet presAssocID="{D2517081-2DF5-4E7A-8D5E-E1FB4AE02A7B}" presName="sibTrans" presStyleLbl="sibTrans1D1" presStyleIdx="6" presStyleCnt="9"/>
      <dgm:spPr/>
    </dgm:pt>
    <dgm:pt modelId="{EA8FBD8C-1670-407B-AFF4-F56FBC1EA184}" type="pres">
      <dgm:prSet presAssocID="{D2517081-2DF5-4E7A-8D5E-E1FB4AE02A7B}" presName="connectorText" presStyleLbl="sibTrans1D1" presStyleIdx="6" presStyleCnt="9"/>
      <dgm:spPr/>
    </dgm:pt>
    <dgm:pt modelId="{DAD86DC9-2C2E-45D8-9783-C56AF153214C}" type="pres">
      <dgm:prSet presAssocID="{C774629C-D45B-41F8-94CA-B7E631243EDF}" presName="node" presStyleLbl="node1" presStyleIdx="7" presStyleCnt="10">
        <dgm:presLayoutVars>
          <dgm:bulletEnabled val="1"/>
        </dgm:presLayoutVars>
      </dgm:prSet>
      <dgm:spPr/>
    </dgm:pt>
    <dgm:pt modelId="{C049A62B-07CF-4A11-9B90-0C5DB71C857D}" type="pres">
      <dgm:prSet presAssocID="{9FE5E630-6221-492C-9174-61D4E0F9DDC8}" presName="sibTrans" presStyleLbl="sibTrans1D1" presStyleIdx="7" presStyleCnt="9"/>
      <dgm:spPr/>
    </dgm:pt>
    <dgm:pt modelId="{F3C34E04-8EED-457F-B875-5B9A24CC1C80}" type="pres">
      <dgm:prSet presAssocID="{9FE5E630-6221-492C-9174-61D4E0F9DDC8}" presName="connectorText" presStyleLbl="sibTrans1D1" presStyleIdx="7" presStyleCnt="9"/>
      <dgm:spPr/>
    </dgm:pt>
    <dgm:pt modelId="{2A4888DB-A52A-4FE5-B7E7-4DA8A104020E}" type="pres">
      <dgm:prSet presAssocID="{2E84CD0D-739B-4F7E-8993-85F9E228474A}" presName="node" presStyleLbl="node1" presStyleIdx="8" presStyleCnt="10">
        <dgm:presLayoutVars>
          <dgm:bulletEnabled val="1"/>
        </dgm:presLayoutVars>
      </dgm:prSet>
      <dgm:spPr/>
    </dgm:pt>
    <dgm:pt modelId="{D662D77D-4B36-4E57-9CA3-13466519589B}" type="pres">
      <dgm:prSet presAssocID="{6031031C-3AD8-4865-B892-CD07553DB334}" presName="sibTrans" presStyleLbl="sibTrans1D1" presStyleIdx="8" presStyleCnt="9"/>
      <dgm:spPr/>
    </dgm:pt>
    <dgm:pt modelId="{B72B66CF-C405-4F1A-B02F-176C886CDAC0}" type="pres">
      <dgm:prSet presAssocID="{6031031C-3AD8-4865-B892-CD07553DB334}" presName="connectorText" presStyleLbl="sibTrans1D1" presStyleIdx="8" presStyleCnt="9"/>
      <dgm:spPr/>
    </dgm:pt>
    <dgm:pt modelId="{E16B08DF-AE29-470B-B3A9-5EF8F5DDB524}" type="pres">
      <dgm:prSet presAssocID="{2CDB2585-418B-4F76-A74E-577AD6F79B17}" presName="node" presStyleLbl="node1" presStyleIdx="9" presStyleCnt="10">
        <dgm:presLayoutVars>
          <dgm:bulletEnabled val="1"/>
        </dgm:presLayoutVars>
      </dgm:prSet>
      <dgm:spPr/>
    </dgm:pt>
  </dgm:ptLst>
  <dgm:cxnLst>
    <dgm:cxn modelId="{69196200-DDE8-4611-87DF-9A0F56D6B890}" type="presOf" srcId="{4279FB37-9B4C-4EDE-903B-8E31008F6D2C}" destId="{377FADE6-F660-45C7-BF23-8DDF77BFCBDF}" srcOrd="0" destOrd="0" presId="urn:microsoft.com/office/officeart/2016/7/layout/RepeatingBendingProcessNew"/>
    <dgm:cxn modelId="{B9EC0209-2DD9-4EA0-B2CA-E7C29D0F9BD7}" type="presOf" srcId="{38753F97-45B1-49F3-B81A-A763E33ADC58}" destId="{8E7961C1-4092-4024-BF83-053D82EC4C8A}" srcOrd="0" destOrd="0" presId="urn:microsoft.com/office/officeart/2016/7/layout/RepeatingBendingProcessNew"/>
    <dgm:cxn modelId="{2FC9800B-4669-4132-8F51-340B61B48CCF}" type="presOf" srcId="{30C5E65F-4BB9-4FCD-A548-A8A430857480}" destId="{68A2C412-3DBD-489D-BCF6-89A9ABD80714}" srcOrd="0" destOrd="0" presId="urn:microsoft.com/office/officeart/2016/7/layout/RepeatingBendingProcessNew"/>
    <dgm:cxn modelId="{44E80811-1FFB-49DF-BF1D-32ADD6CCFD04}" type="presOf" srcId="{6477B8F1-851F-4380-8B33-460E78029EEE}" destId="{70E45A28-CF55-45DA-94B7-E181452839CD}" srcOrd="0" destOrd="0" presId="urn:microsoft.com/office/officeart/2016/7/layout/RepeatingBendingProcessNew"/>
    <dgm:cxn modelId="{13793F13-94A7-46C3-A8B8-8DFE52E5FBA3}" type="presOf" srcId="{8CE40D31-6DFF-494F-9A61-582CA05A0473}" destId="{9FD87C93-6333-4045-9946-2D6791AE8A35}" srcOrd="0" destOrd="0" presId="urn:microsoft.com/office/officeart/2016/7/layout/RepeatingBendingProcessNew"/>
    <dgm:cxn modelId="{06246119-4787-45B7-A5BB-107B967ADDF9}" type="presOf" srcId="{C774629C-D45B-41F8-94CA-B7E631243EDF}" destId="{DAD86DC9-2C2E-45D8-9783-C56AF153214C}" srcOrd="0" destOrd="0" presId="urn:microsoft.com/office/officeart/2016/7/layout/RepeatingBendingProcessNew"/>
    <dgm:cxn modelId="{5114841F-0C99-411E-97E9-608ADD175590}" type="presOf" srcId="{2E84CD0D-739B-4F7E-8993-85F9E228474A}" destId="{2A4888DB-A52A-4FE5-B7E7-4DA8A104020E}" srcOrd="0" destOrd="0" presId="urn:microsoft.com/office/officeart/2016/7/layout/RepeatingBendingProcessNew"/>
    <dgm:cxn modelId="{8D471823-D1C1-4EB2-ADAF-2EBD1B48BC15}" type="presOf" srcId="{4279FB37-9B4C-4EDE-903B-8E31008F6D2C}" destId="{3C1A8FED-9249-4F1D-91EE-501BC4198AFA}" srcOrd="1" destOrd="0" presId="urn:microsoft.com/office/officeart/2016/7/layout/RepeatingBendingProcessNew"/>
    <dgm:cxn modelId="{2DB96E61-8078-4637-AF9E-4BC52922E14C}" srcId="{B15241DB-98C0-49A5-B526-946257F13D12}" destId="{C774629C-D45B-41F8-94CA-B7E631243EDF}" srcOrd="7" destOrd="0" parTransId="{D95AE3BF-1B29-4B73-AE79-A22D7392DD98}" sibTransId="{9FE5E630-6221-492C-9174-61D4E0F9DDC8}"/>
    <dgm:cxn modelId="{4BE5E965-6EDA-4650-8692-9C343B863BDF}" type="presOf" srcId="{EFB34582-AF95-4082-AEA8-A49295720BCB}" destId="{5B19730D-37BF-4A9E-97D2-B0A4B298C1BA}" srcOrd="0" destOrd="0" presId="urn:microsoft.com/office/officeart/2016/7/layout/RepeatingBendingProcessNew"/>
    <dgm:cxn modelId="{9966F649-E482-4199-AB20-99146759E2CE}" srcId="{B15241DB-98C0-49A5-B526-946257F13D12}" destId="{2E84CD0D-739B-4F7E-8993-85F9E228474A}" srcOrd="8" destOrd="0" parTransId="{FFD9C5E9-3085-4C9C-BACA-3484CB983058}" sibTransId="{6031031C-3AD8-4865-B892-CD07553DB334}"/>
    <dgm:cxn modelId="{B128604A-D40F-4243-AF18-64999B1EAF1E}" type="presOf" srcId="{474BADC7-13CF-4835-A61D-C1A555F63D97}" destId="{722518BD-5895-46BB-B31F-82F8CFDC1D72}" srcOrd="1" destOrd="0" presId="urn:microsoft.com/office/officeart/2016/7/layout/RepeatingBendingProcessNew"/>
    <dgm:cxn modelId="{2A5FD34B-B411-443A-96DE-BB890825242D}" srcId="{B15241DB-98C0-49A5-B526-946257F13D12}" destId="{CE3CB8F2-654A-4B25-B600-A0180753B1D1}" srcOrd="6" destOrd="0" parTransId="{74F98812-89D9-4DEA-847B-F4B5D8CE3682}" sibTransId="{D2517081-2DF5-4E7A-8D5E-E1FB4AE02A7B}"/>
    <dgm:cxn modelId="{67C6396C-501B-4965-8D11-62168A886EB5}" type="presOf" srcId="{2CDB2585-418B-4F76-A74E-577AD6F79B17}" destId="{E16B08DF-AE29-470B-B3A9-5EF8F5DDB524}" srcOrd="0" destOrd="0" presId="urn:microsoft.com/office/officeart/2016/7/layout/RepeatingBendingProcessNew"/>
    <dgm:cxn modelId="{36380E73-1C14-48C0-A24D-4829A0B87A65}" type="presOf" srcId="{474BADC7-13CF-4835-A61D-C1A555F63D97}" destId="{972CB43A-2603-4F18-825D-479FA9683BC9}" srcOrd="0" destOrd="0" presId="urn:microsoft.com/office/officeart/2016/7/layout/RepeatingBendingProcessNew"/>
    <dgm:cxn modelId="{5441F154-AF61-4E9F-A68C-54B4A17C508D}" type="presOf" srcId="{6031031C-3AD8-4865-B892-CD07553DB334}" destId="{B72B66CF-C405-4F1A-B02F-176C886CDAC0}" srcOrd="1" destOrd="0" presId="urn:microsoft.com/office/officeart/2016/7/layout/RepeatingBendingProcessNew"/>
    <dgm:cxn modelId="{558D7C75-7766-42C8-84BD-E226E8FD2688}" type="presOf" srcId="{6031031C-3AD8-4865-B892-CD07553DB334}" destId="{D662D77D-4B36-4E57-9CA3-13466519589B}" srcOrd="0" destOrd="0" presId="urn:microsoft.com/office/officeart/2016/7/layout/RepeatingBendingProcessNew"/>
    <dgm:cxn modelId="{C5E68D56-30A2-45D6-BB94-4B12A154AED9}" type="presOf" srcId="{C6B003E2-0A4D-4261-BC71-1C0AA8088602}" destId="{5838D1AA-CB15-4ED0-97CA-6C0BC5EC6FAD}" srcOrd="0" destOrd="0" presId="urn:microsoft.com/office/officeart/2016/7/layout/RepeatingBendingProcessNew"/>
    <dgm:cxn modelId="{39F39857-FFBF-4A95-8FF0-98B75CDCA683}" srcId="{B15241DB-98C0-49A5-B526-946257F13D12}" destId="{E5344200-C471-4FEF-8970-43B5D0EF7D66}" srcOrd="3" destOrd="0" parTransId="{995ABB2D-1B98-4289-B533-CA2D6B32079D}" sibTransId="{6477B8F1-851F-4380-8B33-460E78029EEE}"/>
    <dgm:cxn modelId="{5BF7B981-83EA-4C2C-8E95-FF205FD20DA8}" type="presOf" srcId="{6477B8F1-851F-4380-8B33-460E78029EEE}" destId="{42871EC8-4D52-4DCF-9BBC-EEC5FAA3CBFD}" srcOrd="1" destOrd="0" presId="urn:microsoft.com/office/officeart/2016/7/layout/RepeatingBendingProcessNew"/>
    <dgm:cxn modelId="{FC3FA88A-8E5B-448E-B8AA-4B1BA83227B5}" type="presOf" srcId="{30C5E65F-4BB9-4FCD-A548-A8A430857480}" destId="{C5718344-6697-4138-87D2-C4341B38C128}" srcOrd="1" destOrd="0" presId="urn:microsoft.com/office/officeart/2016/7/layout/RepeatingBendingProcessNew"/>
    <dgm:cxn modelId="{50EFDD8E-CF77-47E4-B43E-4E4F75919B3E}" srcId="{B15241DB-98C0-49A5-B526-946257F13D12}" destId="{8CE40D31-6DFF-494F-9A61-582CA05A0473}" srcOrd="2" destOrd="0" parTransId="{03EEF4FE-0996-4799-94A6-B43497A18E13}" sibTransId="{C6B003E2-0A4D-4261-BC71-1C0AA8088602}"/>
    <dgm:cxn modelId="{0E9B7199-848E-4426-9F89-7EF9145D55AF}" type="presOf" srcId="{B15241DB-98C0-49A5-B526-946257F13D12}" destId="{9DE0C4FB-4DD6-44BE-9CE7-E06A34EE6517}" srcOrd="0" destOrd="0" presId="urn:microsoft.com/office/officeart/2016/7/layout/RepeatingBendingProcessNew"/>
    <dgm:cxn modelId="{7703BF9C-3788-4345-BB5B-0F5600DB5CE1}" srcId="{B15241DB-98C0-49A5-B526-946257F13D12}" destId="{0A8925DA-9A70-43DB-91B1-B0A512F9FA5F}" srcOrd="1" destOrd="0" parTransId="{6C520165-C0D9-4781-9AD8-6FC0E74EC589}" sibTransId="{30C5E65F-4BB9-4FCD-A548-A8A430857480}"/>
    <dgm:cxn modelId="{5D4ACBAF-5FDE-43AD-ABF7-4B5EBA59F926}" srcId="{B15241DB-98C0-49A5-B526-946257F13D12}" destId="{4BF879AD-1513-460F-A9D1-F214B3F030B8}" srcOrd="0" destOrd="0" parTransId="{CAD25012-2308-4AB2-BF41-AC94E3B96022}" sibTransId="{B859C22C-91ED-4586-A3F4-FC24873F63D3}"/>
    <dgm:cxn modelId="{79E610B4-4878-448D-A91E-6B774CFEE34E}" type="presOf" srcId="{CE3CB8F2-654A-4B25-B600-A0180753B1D1}" destId="{8A97D888-3B5E-4B40-A31F-192158C58750}" srcOrd="0" destOrd="0" presId="urn:microsoft.com/office/officeart/2016/7/layout/RepeatingBendingProcessNew"/>
    <dgm:cxn modelId="{5148E1C6-51B8-473A-989E-8BD7613EF847}" type="presOf" srcId="{E5344200-C471-4FEF-8970-43B5D0EF7D66}" destId="{085C9512-6AB9-4E39-9F91-6C70201CB540}" srcOrd="0" destOrd="0" presId="urn:microsoft.com/office/officeart/2016/7/layout/RepeatingBendingProcessNew"/>
    <dgm:cxn modelId="{0DCA81CD-F9CA-4EF6-BB78-9381B3A109DB}" type="presOf" srcId="{C6B003E2-0A4D-4261-BC71-1C0AA8088602}" destId="{DFDA81CA-BE05-4A71-9D7E-3135CA3A710B}" srcOrd="1" destOrd="0" presId="urn:microsoft.com/office/officeart/2016/7/layout/RepeatingBendingProcessNew"/>
    <dgm:cxn modelId="{9FD1A9DD-F3EB-430A-9711-BE043F1AD645}" type="presOf" srcId="{9FE5E630-6221-492C-9174-61D4E0F9DDC8}" destId="{C049A62B-07CF-4A11-9B90-0C5DB71C857D}" srcOrd="0" destOrd="0" presId="urn:microsoft.com/office/officeart/2016/7/layout/RepeatingBendingProcessNew"/>
    <dgm:cxn modelId="{1A6BBAE2-F3F6-4447-8678-282FE21269DC}" type="presOf" srcId="{B859C22C-91ED-4586-A3F4-FC24873F63D3}" destId="{49BD6717-7AF6-4615-B2A4-AEA0602E962E}" srcOrd="0" destOrd="0" presId="urn:microsoft.com/office/officeart/2016/7/layout/RepeatingBendingProcessNew"/>
    <dgm:cxn modelId="{53F91FE5-85C2-4EBF-AEAC-A08EC9181FD6}" type="presOf" srcId="{D2517081-2DF5-4E7A-8D5E-E1FB4AE02A7B}" destId="{EA8FBD8C-1670-407B-AFF4-F56FBC1EA184}" srcOrd="1" destOrd="0" presId="urn:microsoft.com/office/officeart/2016/7/layout/RepeatingBendingProcessNew"/>
    <dgm:cxn modelId="{D2C7A3E7-3234-4FA3-A458-106BE97CBE14}" type="presOf" srcId="{0A8925DA-9A70-43DB-91B1-B0A512F9FA5F}" destId="{A20A52F4-2EDF-4563-86DE-811FA7A922B9}" srcOrd="0" destOrd="0" presId="urn:microsoft.com/office/officeart/2016/7/layout/RepeatingBendingProcessNew"/>
    <dgm:cxn modelId="{508BF0E9-48FD-47F0-BB90-1F59DC7A8469}" srcId="{B15241DB-98C0-49A5-B526-946257F13D12}" destId="{EFB34582-AF95-4082-AEA8-A49295720BCB}" srcOrd="4" destOrd="0" parTransId="{480F7E4B-753D-4E8C-A8EE-7296711CCC61}" sibTransId="{474BADC7-13CF-4835-A61D-C1A555F63D97}"/>
    <dgm:cxn modelId="{21C641F1-67C7-400A-9819-A31AB50694BB}" type="presOf" srcId="{9FE5E630-6221-492C-9174-61D4E0F9DDC8}" destId="{F3C34E04-8EED-457F-B875-5B9A24CC1C80}" srcOrd="1" destOrd="0" presId="urn:microsoft.com/office/officeart/2016/7/layout/RepeatingBendingProcessNew"/>
    <dgm:cxn modelId="{481F11F8-A15B-472A-9D7B-21F8EB132503}" type="presOf" srcId="{B859C22C-91ED-4586-A3F4-FC24873F63D3}" destId="{CB58D974-FE42-4E31-A45D-28A0E447C869}" srcOrd="1" destOrd="0" presId="urn:microsoft.com/office/officeart/2016/7/layout/RepeatingBendingProcessNew"/>
    <dgm:cxn modelId="{C452A7F8-B37B-435B-A5A4-B75B583F7249}" type="presOf" srcId="{4BF879AD-1513-460F-A9D1-F214B3F030B8}" destId="{D04620AA-6630-4677-9090-573FC54DE348}" srcOrd="0" destOrd="0" presId="urn:microsoft.com/office/officeart/2016/7/layout/RepeatingBendingProcessNew"/>
    <dgm:cxn modelId="{5FB024F9-84E9-47BE-94E2-558A05168BDC}" type="presOf" srcId="{D2517081-2DF5-4E7A-8D5E-E1FB4AE02A7B}" destId="{36F08945-1A2E-4B53-94C0-725911170F76}" srcOrd="0" destOrd="0" presId="urn:microsoft.com/office/officeart/2016/7/layout/RepeatingBendingProcessNew"/>
    <dgm:cxn modelId="{61E484FA-06B3-416D-8EE2-4EB086B04010}" srcId="{B15241DB-98C0-49A5-B526-946257F13D12}" destId="{2CDB2585-418B-4F76-A74E-577AD6F79B17}" srcOrd="9" destOrd="0" parTransId="{BCDD9BFD-C0E5-498E-9ECD-364FA9739D9B}" sibTransId="{F74D92C1-9F0F-4CC7-BEA5-F10A942E27CC}"/>
    <dgm:cxn modelId="{966AC3FC-BE96-46A3-8124-4A2BE7BCB965}" srcId="{B15241DB-98C0-49A5-B526-946257F13D12}" destId="{38753F97-45B1-49F3-B81A-A763E33ADC58}" srcOrd="5" destOrd="0" parTransId="{3A47CAAD-D963-4F6E-B877-480C337ACD0B}" sibTransId="{4279FB37-9B4C-4EDE-903B-8E31008F6D2C}"/>
    <dgm:cxn modelId="{2AC842F4-FD38-464B-A1CE-5B1A79B37023}" type="presParOf" srcId="{9DE0C4FB-4DD6-44BE-9CE7-E06A34EE6517}" destId="{D04620AA-6630-4677-9090-573FC54DE348}" srcOrd="0" destOrd="0" presId="urn:microsoft.com/office/officeart/2016/7/layout/RepeatingBendingProcessNew"/>
    <dgm:cxn modelId="{D58E6956-C7B6-4186-8C84-5F8A47796642}" type="presParOf" srcId="{9DE0C4FB-4DD6-44BE-9CE7-E06A34EE6517}" destId="{49BD6717-7AF6-4615-B2A4-AEA0602E962E}" srcOrd="1" destOrd="0" presId="urn:microsoft.com/office/officeart/2016/7/layout/RepeatingBendingProcessNew"/>
    <dgm:cxn modelId="{9DD797EB-56A4-4C8E-B858-318B31D1A663}" type="presParOf" srcId="{49BD6717-7AF6-4615-B2A4-AEA0602E962E}" destId="{CB58D974-FE42-4E31-A45D-28A0E447C869}" srcOrd="0" destOrd="0" presId="urn:microsoft.com/office/officeart/2016/7/layout/RepeatingBendingProcessNew"/>
    <dgm:cxn modelId="{77A89C7E-1260-476E-8FBF-B2E1E395BAB8}" type="presParOf" srcId="{9DE0C4FB-4DD6-44BE-9CE7-E06A34EE6517}" destId="{A20A52F4-2EDF-4563-86DE-811FA7A922B9}" srcOrd="2" destOrd="0" presId="urn:microsoft.com/office/officeart/2016/7/layout/RepeatingBendingProcessNew"/>
    <dgm:cxn modelId="{19E968FF-3759-4B8F-9EA7-72E523B82C61}" type="presParOf" srcId="{9DE0C4FB-4DD6-44BE-9CE7-E06A34EE6517}" destId="{68A2C412-3DBD-489D-BCF6-89A9ABD80714}" srcOrd="3" destOrd="0" presId="urn:microsoft.com/office/officeart/2016/7/layout/RepeatingBendingProcessNew"/>
    <dgm:cxn modelId="{EB95AE0B-46F7-4219-8849-5262926CFBB2}" type="presParOf" srcId="{68A2C412-3DBD-489D-BCF6-89A9ABD80714}" destId="{C5718344-6697-4138-87D2-C4341B38C128}" srcOrd="0" destOrd="0" presId="urn:microsoft.com/office/officeart/2016/7/layout/RepeatingBendingProcessNew"/>
    <dgm:cxn modelId="{277B7416-8D01-47E5-A6BC-7D159A1ACDA5}" type="presParOf" srcId="{9DE0C4FB-4DD6-44BE-9CE7-E06A34EE6517}" destId="{9FD87C93-6333-4045-9946-2D6791AE8A35}" srcOrd="4" destOrd="0" presId="urn:microsoft.com/office/officeart/2016/7/layout/RepeatingBendingProcessNew"/>
    <dgm:cxn modelId="{1BC76635-310E-4B34-9E9D-9F5788628DF5}" type="presParOf" srcId="{9DE0C4FB-4DD6-44BE-9CE7-E06A34EE6517}" destId="{5838D1AA-CB15-4ED0-97CA-6C0BC5EC6FAD}" srcOrd="5" destOrd="0" presId="urn:microsoft.com/office/officeart/2016/7/layout/RepeatingBendingProcessNew"/>
    <dgm:cxn modelId="{C4E67906-4051-493D-879B-90A8B225505E}" type="presParOf" srcId="{5838D1AA-CB15-4ED0-97CA-6C0BC5EC6FAD}" destId="{DFDA81CA-BE05-4A71-9D7E-3135CA3A710B}" srcOrd="0" destOrd="0" presId="urn:microsoft.com/office/officeart/2016/7/layout/RepeatingBendingProcessNew"/>
    <dgm:cxn modelId="{320DC167-6F2B-4AA3-A93C-B160FF7312C7}" type="presParOf" srcId="{9DE0C4FB-4DD6-44BE-9CE7-E06A34EE6517}" destId="{085C9512-6AB9-4E39-9F91-6C70201CB540}" srcOrd="6" destOrd="0" presId="urn:microsoft.com/office/officeart/2016/7/layout/RepeatingBendingProcessNew"/>
    <dgm:cxn modelId="{2CE9D580-F21F-4E57-92B6-2634F99E7AE2}" type="presParOf" srcId="{9DE0C4FB-4DD6-44BE-9CE7-E06A34EE6517}" destId="{70E45A28-CF55-45DA-94B7-E181452839CD}" srcOrd="7" destOrd="0" presId="urn:microsoft.com/office/officeart/2016/7/layout/RepeatingBendingProcessNew"/>
    <dgm:cxn modelId="{2B640361-E110-4A1E-80C2-B93497C27A44}" type="presParOf" srcId="{70E45A28-CF55-45DA-94B7-E181452839CD}" destId="{42871EC8-4D52-4DCF-9BBC-EEC5FAA3CBFD}" srcOrd="0" destOrd="0" presId="urn:microsoft.com/office/officeart/2016/7/layout/RepeatingBendingProcessNew"/>
    <dgm:cxn modelId="{49F3AAB7-596C-4774-A584-A07EAA8568E4}" type="presParOf" srcId="{9DE0C4FB-4DD6-44BE-9CE7-E06A34EE6517}" destId="{5B19730D-37BF-4A9E-97D2-B0A4B298C1BA}" srcOrd="8" destOrd="0" presId="urn:microsoft.com/office/officeart/2016/7/layout/RepeatingBendingProcessNew"/>
    <dgm:cxn modelId="{CBBC7F2E-3AB5-4442-B130-F236BA56C634}" type="presParOf" srcId="{9DE0C4FB-4DD6-44BE-9CE7-E06A34EE6517}" destId="{972CB43A-2603-4F18-825D-479FA9683BC9}" srcOrd="9" destOrd="0" presId="urn:microsoft.com/office/officeart/2016/7/layout/RepeatingBendingProcessNew"/>
    <dgm:cxn modelId="{CA45B762-588C-4CE4-890B-826A8BCC02E9}" type="presParOf" srcId="{972CB43A-2603-4F18-825D-479FA9683BC9}" destId="{722518BD-5895-46BB-B31F-82F8CFDC1D72}" srcOrd="0" destOrd="0" presId="urn:microsoft.com/office/officeart/2016/7/layout/RepeatingBendingProcessNew"/>
    <dgm:cxn modelId="{34949312-AF84-43F2-9D8D-720AD4F0421D}" type="presParOf" srcId="{9DE0C4FB-4DD6-44BE-9CE7-E06A34EE6517}" destId="{8E7961C1-4092-4024-BF83-053D82EC4C8A}" srcOrd="10" destOrd="0" presId="urn:microsoft.com/office/officeart/2016/7/layout/RepeatingBendingProcessNew"/>
    <dgm:cxn modelId="{B863DE86-A397-4DBF-B21D-1D8B4D0F4E1A}" type="presParOf" srcId="{9DE0C4FB-4DD6-44BE-9CE7-E06A34EE6517}" destId="{377FADE6-F660-45C7-BF23-8DDF77BFCBDF}" srcOrd="11" destOrd="0" presId="urn:microsoft.com/office/officeart/2016/7/layout/RepeatingBendingProcessNew"/>
    <dgm:cxn modelId="{6F7B635C-56C2-46CD-A777-1DE9B23B9426}" type="presParOf" srcId="{377FADE6-F660-45C7-BF23-8DDF77BFCBDF}" destId="{3C1A8FED-9249-4F1D-91EE-501BC4198AFA}" srcOrd="0" destOrd="0" presId="urn:microsoft.com/office/officeart/2016/7/layout/RepeatingBendingProcessNew"/>
    <dgm:cxn modelId="{52B48A17-B4BD-47DD-8913-FBFB9F96982F}" type="presParOf" srcId="{9DE0C4FB-4DD6-44BE-9CE7-E06A34EE6517}" destId="{8A97D888-3B5E-4B40-A31F-192158C58750}" srcOrd="12" destOrd="0" presId="urn:microsoft.com/office/officeart/2016/7/layout/RepeatingBendingProcessNew"/>
    <dgm:cxn modelId="{95FA76AE-7744-4451-B5CD-8F175C850B0B}" type="presParOf" srcId="{9DE0C4FB-4DD6-44BE-9CE7-E06A34EE6517}" destId="{36F08945-1A2E-4B53-94C0-725911170F76}" srcOrd="13" destOrd="0" presId="urn:microsoft.com/office/officeart/2016/7/layout/RepeatingBendingProcessNew"/>
    <dgm:cxn modelId="{570EA194-0296-4E71-ACBF-8879E6A76C56}" type="presParOf" srcId="{36F08945-1A2E-4B53-94C0-725911170F76}" destId="{EA8FBD8C-1670-407B-AFF4-F56FBC1EA184}" srcOrd="0" destOrd="0" presId="urn:microsoft.com/office/officeart/2016/7/layout/RepeatingBendingProcessNew"/>
    <dgm:cxn modelId="{DC9EBAC7-07EF-46C2-B4EE-373F37497555}" type="presParOf" srcId="{9DE0C4FB-4DD6-44BE-9CE7-E06A34EE6517}" destId="{DAD86DC9-2C2E-45D8-9783-C56AF153214C}" srcOrd="14" destOrd="0" presId="urn:microsoft.com/office/officeart/2016/7/layout/RepeatingBendingProcessNew"/>
    <dgm:cxn modelId="{72D4139A-2AAC-4561-ABEA-B4756BF2CEC9}" type="presParOf" srcId="{9DE0C4FB-4DD6-44BE-9CE7-E06A34EE6517}" destId="{C049A62B-07CF-4A11-9B90-0C5DB71C857D}" srcOrd="15" destOrd="0" presId="urn:microsoft.com/office/officeart/2016/7/layout/RepeatingBendingProcessNew"/>
    <dgm:cxn modelId="{966555AD-3C43-4F28-80AB-C080C851ACCD}" type="presParOf" srcId="{C049A62B-07CF-4A11-9B90-0C5DB71C857D}" destId="{F3C34E04-8EED-457F-B875-5B9A24CC1C80}" srcOrd="0" destOrd="0" presId="urn:microsoft.com/office/officeart/2016/7/layout/RepeatingBendingProcessNew"/>
    <dgm:cxn modelId="{8546A954-509F-4879-95D2-9423F5E86309}" type="presParOf" srcId="{9DE0C4FB-4DD6-44BE-9CE7-E06A34EE6517}" destId="{2A4888DB-A52A-4FE5-B7E7-4DA8A104020E}" srcOrd="16" destOrd="0" presId="urn:microsoft.com/office/officeart/2016/7/layout/RepeatingBendingProcessNew"/>
    <dgm:cxn modelId="{72A12142-D0B8-48C8-B165-B53F68B45878}" type="presParOf" srcId="{9DE0C4FB-4DD6-44BE-9CE7-E06A34EE6517}" destId="{D662D77D-4B36-4E57-9CA3-13466519589B}" srcOrd="17" destOrd="0" presId="urn:microsoft.com/office/officeart/2016/7/layout/RepeatingBendingProcessNew"/>
    <dgm:cxn modelId="{778B80CC-4134-4A13-8248-93988E7B0C8B}" type="presParOf" srcId="{D662D77D-4B36-4E57-9CA3-13466519589B}" destId="{B72B66CF-C405-4F1A-B02F-176C886CDAC0}" srcOrd="0" destOrd="0" presId="urn:microsoft.com/office/officeart/2016/7/layout/RepeatingBendingProcessNew"/>
    <dgm:cxn modelId="{7F386012-9C7E-4B4A-854F-5F0BC2555BFD}" type="presParOf" srcId="{9DE0C4FB-4DD6-44BE-9CE7-E06A34EE6517}" destId="{E16B08DF-AE29-470B-B3A9-5EF8F5DDB524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E39A7-8911-4DB0-83C3-1EDA2177D739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910712"/>
        <a:ext cx="34956" cy="6991"/>
      </dsp:txXfrm>
    </dsp:sp>
    <dsp:sp modelId="{0493A258-6837-4BC9-A3BC-AC7D3B3F1EC8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/>
            <a:t>Sebagai seorang DevOps di perusahaan startup bernama Macross, perusahaan tersebut akan memigrasikan layanan yang mereka miliki menjadi container base dengan mengintegrasikan ke layanan AWS. </a:t>
          </a:r>
          <a:endParaRPr lang="en-US" sz="1500" kern="1200"/>
        </a:p>
      </dsp:txBody>
      <dsp:txXfrm>
        <a:off x="1868572" y="2308"/>
        <a:ext cx="3039665" cy="1823799"/>
      </dsp:txXfrm>
    </dsp:sp>
    <dsp:sp modelId="{2F50EE8C-D188-4727-AD07-38572580B0B1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2710" y="2155073"/>
        <a:ext cx="190179" cy="6991"/>
      </dsp:txXfrm>
    </dsp:sp>
    <dsp:sp modelId="{049020E7-CF0D-42A2-B5F9-D7BD8F525C7E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 err="1"/>
            <a:t>Awalnya</a:t>
          </a:r>
          <a:r>
            <a:rPr lang="en-ID" sz="1500" kern="1200" dirty="0"/>
            <a:t> </a:t>
          </a:r>
          <a:r>
            <a:rPr lang="en-ID" sz="1500" kern="1200" dirty="0" err="1"/>
            <a:t>mereka</a:t>
          </a:r>
          <a:r>
            <a:rPr lang="en-ID" sz="1500" kern="1200" dirty="0"/>
            <a:t> </a:t>
          </a:r>
          <a:r>
            <a:rPr lang="en-ID" sz="1500" kern="1200" dirty="0" err="1"/>
            <a:t>memiliki</a:t>
          </a:r>
          <a:r>
            <a:rPr lang="en-ID" sz="1500" kern="1200" dirty="0"/>
            <a:t> 2 server </a:t>
          </a:r>
          <a:r>
            <a:rPr lang="en-ID" sz="1500" kern="1200" dirty="0" err="1"/>
            <a:t>yaitu</a:t>
          </a:r>
          <a:r>
            <a:rPr lang="en-ID" sz="1500" kern="1200" dirty="0"/>
            <a:t> test dan production </a:t>
          </a:r>
          <a:r>
            <a:rPr lang="en-ID" sz="1500" kern="1200" dirty="0" err="1"/>
            <a:t>dengan</a:t>
          </a:r>
          <a:r>
            <a:rPr lang="en-ID" sz="1500" kern="1200" dirty="0"/>
            <a:t> </a:t>
          </a:r>
          <a:r>
            <a:rPr lang="en-ID" sz="1500" kern="1200" dirty="0" err="1"/>
            <a:t>tiga</a:t>
          </a:r>
          <a:r>
            <a:rPr lang="en-ID" sz="1500" kern="1200" dirty="0"/>
            <a:t> </a:t>
          </a:r>
          <a:r>
            <a:rPr lang="en-ID" sz="1500" kern="1200" dirty="0" err="1"/>
            <a:t>aplikasi</a:t>
          </a:r>
          <a:r>
            <a:rPr lang="en-ID" sz="1500" kern="1200" dirty="0"/>
            <a:t> </a:t>
          </a:r>
          <a:r>
            <a:rPr lang="en-ID" sz="1500" kern="1200" dirty="0" err="1"/>
            <a:t>yaitu</a:t>
          </a:r>
          <a:r>
            <a:rPr lang="en-ID" sz="1500" kern="1200" dirty="0"/>
            <a:t> </a:t>
          </a:r>
          <a:r>
            <a:rPr lang="en-ID" sz="1500" kern="1200" dirty="0" err="1"/>
            <a:t>sosial</a:t>
          </a:r>
          <a:r>
            <a:rPr lang="en-ID" sz="1500" kern="1200" dirty="0"/>
            <a:t> media </a:t>
          </a:r>
          <a:r>
            <a:rPr lang="en-ID" sz="1500" kern="1200" dirty="0" err="1"/>
            <a:t>pesbuk</a:t>
          </a:r>
          <a:r>
            <a:rPr lang="en-ID" sz="1500" kern="1200" dirty="0"/>
            <a:t>, website company, dan blog </a:t>
          </a:r>
          <a:r>
            <a:rPr lang="en-ID" sz="1500" kern="1200" dirty="0" err="1"/>
            <a:t>documentasion</a:t>
          </a:r>
          <a:r>
            <a:rPr lang="en-ID" sz="1500" kern="1200" dirty="0"/>
            <a:t> </a:t>
          </a:r>
          <a:r>
            <a:rPr lang="en-ID" sz="1500" kern="1200" dirty="0" err="1"/>
            <a:t>berbasis</a:t>
          </a:r>
          <a:r>
            <a:rPr lang="en-ID" sz="1500" kern="1200" dirty="0"/>
            <a:t> </a:t>
          </a:r>
          <a:r>
            <a:rPr lang="en-ID" sz="1500" kern="1200" dirty="0" err="1"/>
            <a:t>wordpress</a:t>
          </a:r>
          <a:r>
            <a:rPr lang="en-ID" sz="1500" kern="1200" dirty="0"/>
            <a:t>. </a:t>
          </a:r>
          <a:endParaRPr lang="en-US" sz="1500" kern="1200" dirty="0"/>
        </a:p>
      </dsp:txBody>
      <dsp:txXfrm>
        <a:off x="5607361" y="2308"/>
        <a:ext cx="3039665" cy="1823799"/>
      </dsp:txXfrm>
    </dsp:sp>
    <dsp:sp modelId="{4C56D2A5-E367-4DE3-A18F-D48657C6F941}">
      <dsp:nvSpPr>
        <dsp:cNvPr id="0" name=""/>
        <dsp:cNvSpPr/>
      </dsp:nvSpPr>
      <dsp:spPr>
        <a:xfrm>
          <a:off x="4906438" y="3391410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3433634"/>
        <a:ext cx="34956" cy="6991"/>
      </dsp:txXfrm>
    </dsp:sp>
    <dsp:sp modelId="{3A7F399F-EE0E-4E67-AC91-2B39A069F84F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 err="1"/>
            <a:t>Rencananya</a:t>
          </a:r>
          <a:r>
            <a:rPr lang="en-ID" sz="1500" kern="1200" dirty="0"/>
            <a:t> </a:t>
          </a:r>
          <a:r>
            <a:rPr lang="en-ID" sz="1500" kern="1200" dirty="0" err="1"/>
            <a:t>dua</a:t>
          </a:r>
          <a:r>
            <a:rPr lang="en-ID" sz="1500" kern="1200" dirty="0"/>
            <a:t> </a:t>
          </a:r>
          <a:r>
            <a:rPr lang="en-ID" sz="1500" kern="1200" dirty="0" err="1"/>
            <a:t>aplikasi</a:t>
          </a:r>
          <a:r>
            <a:rPr lang="en-ID" sz="1500" kern="1200" dirty="0"/>
            <a:t> </a:t>
          </a:r>
          <a:r>
            <a:rPr lang="en-ID" sz="1500" kern="1200" dirty="0" err="1"/>
            <a:t>yaitu</a:t>
          </a:r>
          <a:r>
            <a:rPr lang="en-ID" sz="1500" kern="1200" dirty="0"/>
            <a:t> </a:t>
          </a:r>
          <a:r>
            <a:rPr lang="en-ID" sz="1500" kern="1200" dirty="0" err="1"/>
            <a:t>pesbuk</a:t>
          </a:r>
          <a:r>
            <a:rPr lang="en-ID" sz="1500" kern="1200" dirty="0"/>
            <a:t> dan web company </a:t>
          </a:r>
          <a:r>
            <a:rPr lang="en-ID" sz="1500" kern="1200" dirty="0" err="1"/>
            <a:t>akan</a:t>
          </a:r>
          <a:r>
            <a:rPr lang="en-ID" sz="1500" kern="1200" dirty="0"/>
            <a:t> </a:t>
          </a:r>
          <a:r>
            <a:rPr lang="en-ID" sz="1500" kern="1200" dirty="0" err="1"/>
            <a:t>mereka</a:t>
          </a:r>
          <a:r>
            <a:rPr lang="en-ID" sz="1500" kern="1200" dirty="0"/>
            <a:t> </a:t>
          </a:r>
          <a:r>
            <a:rPr lang="en-ID" sz="1500" kern="1200" dirty="0" err="1"/>
            <a:t>simpan</a:t>
          </a:r>
          <a:r>
            <a:rPr lang="en-ID" sz="1500" kern="1200" dirty="0"/>
            <a:t> di cluster container ECS dan </a:t>
          </a:r>
          <a:r>
            <a:rPr lang="en-ID" sz="1500" kern="1200" dirty="0" err="1"/>
            <a:t>untuk</a:t>
          </a:r>
          <a:r>
            <a:rPr lang="en-ID" sz="1500" kern="1200" dirty="0"/>
            <a:t> blog </a:t>
          </a:r>
          <a:r>
            <a:rPr lang="en-ID" sz="1500" kern="1200" dirty="0" err="1"/>
            <a:t>documentasion</a:t>
          </a:r>
          <a:r>
            <a:rPr lang="en-ID" sz="1500" kern="1200" dirty="0"/>
            <a:t> </a:t>
          </a:r>
          <a:r>
            <a:rPr lang="en-ID" sz="1500" kern="1200" dirty="0" err="1"/>
            <a:t>mereka</a:t>
          </a:r>
          <a:r>
            <a:rPr lang="en-ID" sz="1500" kern="1200" dirty="0"/>
            <a:t> </a:t>
          </a:r>
          <a:r>
            <a:rPr lang="en-ID" sz="1500" kern="1200" dirty="0" err="1"/>
            <a:t>akan</a:t>
          </a:r>
          <a:r>
            <a:rPr lang="en-ID" sz="1500" kern="1200" dirty="0"/>
            <a:t> </a:t>
          </a:r>
          <a:r>
            <a:rPr lang="en-ID" sz="1500" kern="1200" dirty="0" err="1"/>
            <a:t>disimpan</a:t>
          </a:r>
          <a:r>
            <a:rPr lang="en-ID" sz="1500" kern="1200" dirty="0"/>
            <a:t> di </a:t>
          </a:r>
          <a:r>
            <a:rPr lang="en-ID" sz="1500" kern="1200" dirty="0" err="1"/>
            <a:t>kubernetes</a:t>
          </a:r>
          <a:r>
            <a:rPr lang="en-ID" sz="1500" kern="1200" dirty="0"/>
            <a:t>.</a:t>
          </a:r>
          <a:endParaRPr lang="en-US" sz="1500" kern="1200" dirty="0"/>
        </a:p>
      </dsp:txBody>
      <dsp:txXfrm>
        <a:off x="1868572" y="2525230"/>
        <a:ext cx="3039665" cy="1823799"/>
      </dsp:txXfrm>
    </dsp:sp>
    <dsp:sp modelId="{AE68724E-9665-401B-A2AE-1A9A08E8C204}">
      <dsp:nvSpPr>
        <dsp:cNvPr id="0" name=""/>
        <dsp:cNvSpPr/>
      </dsp:nvSpPr>
      <dsp:spPr>
        <a:xfrm>
          <a:off x="5607361" y="2525230"/>
          <a:ext cx="3039665" cy="182379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kern="1200" dirty="0" err="1"/>
            <a:t>Bagaimanakan</a:t>
          </a:r>
          <a:r>
            <a:rPr lang="en-ID" sz="1500" kern="1200" dirty="0"/>
            <a:t> kalian </a:t>
          </a:r>
          <a:r>
            <a:rPr lang="en-ID" sz="1500" kern="1200" dirty="0" err="1"/>
            <a:t>menyusun</a:t>
          </a:r>
          <a:r>
            <a:rPr lang="en-ID" sz="1500" kern="1200" dirty="0"/>
            <a:t> </a:t>
          </a:r>
          <a:r>
            <a:rPr lang="en-ID" sz="1500" kern="1200" dirty="0" err="1"/>
            <a:t>infrastruktur</a:t>
          </a:r>
          <a:r>
            <a:rPr lang="en-ID" sz="1500" kern="1200" dirty="0"/>
            <a:t> </a:t>
          </a:r>
          <a:r>
            <a:rPr lang="en-ID" sz="1500" kern="1200" dirty="0" err="1"/>
            <a:t>tersebut</a:t>
          </a:r>
          <a:r>
            <a:rPr lang="en-ID" sz="1500" kern="1200" dirty="0"/>
            <a:t> agar </a:t>
          </a:r>
          <a:r>
            <a:rPr lang="en-ID" sz="1500" kern="1200" dirty="0" err="1"/>
            <a:t>bisa</a:t>
          </a:r>
          <a:r>
            <a:rPr lang="en-ID" sz="1500" kern="1200" dirty="0"/>
            <a:t> </a:t>
          </a:r>
          <a:r>
            <a:rPr lang="en-ID" sz="1500" kern="1200" dirty="0" err="1"/>
            <a:t>berjalan</a:t>
          </a:r>
          <a:r>
            <a:rPr lang="en-ID" sz="1500" kern="1200" dirty="0"/>
            <a:t> </a:t>
          </a:r>
          <a:r>
            <a:rPr lang="en-ID" sz="1500" kern="1200" dirty="0" err="1"/>
            <a:t>sesuai</a:t>
          </a:r>
          <a:r>
            <a:rPr lang="en-ID" sz="1500" kern="1200" dirty="0"/>
            <a:t> </a:t>
          </a:r>
          <a:r>
            <a:rPr lang="en-ID" sz="1500" kern="1200" dirty="0" err="1"/>
            <a:t>dengan</a:t>
          </a:r>
          <a:r>
            <a:rPr lang="en-ID" sz="1500" kern="1200" dirty="0"/>
            <a:t> </a:t>
          </a:r>
          <a:r>
            <a:rPr lang="fi-FI" sz="1500" kern="1200" dirty="0"/>
            <a:t>rencana yang diberikan ?</a:t>
          </a:r>
          <a:endParaRPr lang="en-US" sz="1500" kern="1200" dirty="0"/>
        </a:p>
      </dsp:txBody>
      <dsp:txXfrm>
        <a:off x="5607361" y="2525230"/>
        <a:ext cx="3039665" cy="1823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D6717-7AF6-4615-B2A4-AEA0602E962E}">
      <dsp:nvSpPr>
        <dsp:cNvPr id="0" name=""/>
        <dsp:cNvSpPr/>
      </dsp:nvSpPr>
      <dsp:spPr>
        <a:xfrm>
          <a:off x="2672229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579012"/>
        <a:ext cx="22091" cy="4422"/>
      </dsp:txXfrm>
    </dsp:sp>
    <dsp:sp modelId="{D04620AA-6630-4677-9090-573FC54DE348}">
      <dsp:nvSpPr>
        <dsp:cNvPr id="0" name=""/>
        <dsp:cNvSpPr/>
      </dsp:nvSpPr>
      <dsp:spPr>
        <a:xfrm>
          <a:off x="753011" y="4917"/>
          <a:ext cx="1921018" cy="11526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/>
            <a:t>1. Buat topologi yang cocok dan efisien untuk infrastruktur yang akan dibuat, sesuai </a:t>
          </a:r>
          <a:r>
            <a:rPr lang="en-US" sz="1200" kern="1200"/>
            <a:t>dengan latar belakang.</a:t>
          </a:r>
        </a:p>
      </dsp:txBody>
      <dsp:txXfrm>
        <a:off x="753011" y="4917"/>
        <a:ext cx="1921018" cy="1152611"/>
      </dsp:txXfrm>
    </dsp:sp>
    <dsp:sp modelId="{68A2C412-3DBD-489D-BCF6-89A9ABD80714}">
      <dsp:nvSpPr>
        <dsp:cNvPr id="0" name=""/>
        <dsp:cNvSpPr/>
      </dsp:nvSpPr>
      <dsp:spPr>
        <a:xfrm>
          <a:off x="5035082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54" y="579012"/>
        <a:ext cx="22091" cy="4422"/>
      </dsp:txXfrm>
    </dsp:sp>
    <dsp:sp modelId="{A20A52F4-2EDF-4563-86DE-811FA7A922B9}">
      <dsp:nvSpPr>
        <dsp:cNvPr id="0" name=""/>
        <dsp:cNvSpPr/>
      </dsp:nvSpPr>
      <dsp:spPr>
        <a:xfrm>
          <a:off x="3115864" y="4917"/>
          <a:ext cx="1921018" cy="1152611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/>
            <a:t>2. Buat dua buah cluster dari EC2, dimana cluster tersebut adalah Server testing dan server production.</a:t>
          </a:r>
          <a:endParaRPr lang="en-US" sz="1200" kern="1200"/>
        </a:p>
      </dsp:txBody>
      <dsp:txXfrm>
        <a:off x="3115864" y="4917"/>
        <a:ext cx="1921018" cy="1152611"/>
      </dsp:txXfrm>
    </dsp:sp>
    <dsp:sp modelId="{5838D1AA-CB15-4ED0-97CA-6C0BC5EC6FAD}">
      <dsp:nvSpPr>
        <dsp:cNvPr id="0" name=""/>
        <dsp:cNvSpPr/>
      </dsp:nvSpPr>
      <dsp:spPr>
        <a:xfrm>
          <a:off x="7397935" y="535503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2507" y="579012"/>
        <a:ext cx="22091" cy="4422"/>
      </dsp:txXfrm>
    </dsp:sp>
    <dsp:sp modelId="{9FD87C93-6333-4045-9946-2D6791AE8A35}">
      <dsp:nvSpPr>
        <dsp:cNvPr id="0" name=""/>
        <dsp:cNvSpPr/>
      </dsp:nvSpPr>
      <dsp:spPr>
        <a:xfrm>
          <a:off x="5478717" y="4917"/>
          <a:ext cx="1921018" cy="1152611"/>
        </a:xfrm>
        <a:prstGeom prst="rect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/>
            <a:t>3. Buat sebuah image dari aplikasi pesbuk yang terintegrasi dengan RDS dan juga image landing page.</a:t>
          </a:r>
          <a:endParaRPr lang="en-US" sz="1200" kern="1200"/>
        </a:p>
      </dsp:txBody>
      <dsp:txXfrm>
        <a:off x="5478717" y="4917"/>
        <a:ext cx="1921018" cy="1152611"/>
      </dsp:txXfrm>
    </dsp:sp>
    <dsp:sp modelId="{70E45A28-CF55-45DA-94B7-E181452839CD}">
      <dsp:nvSpPr>
        <dsp:cNvPr id="0" name=""/>
        <dsp:cNvSpPr/>
      </dsp:nvSpPr>
      <dsp:spPr>
        <a:xfrm>
          <a:off x="1713520" y="1155729"/>
          <a:ext cx="7088559" cy="411234"/>
        </a:xfrm>
        <a:custGeom>
          <a:avLst/>
          <a:gdLst/>
          <a:ahLst/>
          <a:cxnLst/>
          <a:rect l="0" t="0" r="0" b="0"/>
          <a:pathLst>
            <a:path>
              <a:moveTo>
                <a:pt x="7088559" y="0"/>
              </a:moveTo>
              <a:lnTo>
                <a:pt x="7088559" y="222717"/>
              </a:lnTo>
              <a:lnTo>
                <a:pt x="0" y="222717"/>
              </a:lnTo>
              <a:lnTo>
                <a:pt x="0" y="411234"/>
              </a:lnTo>
            </a:path>
          </a:pathLst>
        </a:custGeom>
        <a:noFill/>
        <a:ln w="635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242" y="1359134"/>
        <a:ext cx="355115" cy="4422"/>
      </dsp:txXfrm>
    </dsp:sp>
    <dsp:sp modelId="{085C9512-6AB9-4E39-9F91-6C70201CB540}">
      <dsp:nvSpPr>
        <dsp:cNvPr id="0" name=""/>
        <dsp:cNvSpPr/>
      </dsp:nvSpPr>
      <dsp:spPr>
        <a:xfrm>
          <a:off x="7841570" y="4917"/>
          <a:ext cx="1921018" cy="1152611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/>
            <a:t>4. Deploy kedua image tersebut pada cluster testing dan juga production, selolah olah aplikasi tersebut kita test di server tersting dan setelah stable kita push di serve production.</a:t>
          </a:r>
          <a:endParaRPr lang="en-US" sz="1200" kern="1200"/>
        </a:p>
      </dsp:txBody>
      <dsp:txXfrm>
        <a:off x="7841570" y="4917"/>
        <a:ext cx="1921018" cy="1152611"/>
      </dsp:txXfrm>
    </dsp:sp>
    <dsp:sp modelId="{972CB43A-2603-4F18-825D-479FA9683BC9}">
      <dsp:nvSpPr>
        <dsp:cNvPr id="0" name=""/>
        <dsp:cNvSpPr/>
      </dsp:nvSpPr>
      <dsp:spPr>
        <a:xfrm>
          <a:off x="2672229" y="2129949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2173457"/>
        <a:ext cx="22091" cy="4422"/>
      </dsp:txXfrm>
    </dsp:sp>
    <dsp:sp modelId="{5B19730D-37BF-4A9E-97D2-B0A4B298C1BA}">
      <dsp:nvSpPr>
        <dsp:cNvPr id="0" name=""/>
        <dsp:cNvSpPr/>
      </dsp:nvSpPr>
      <dsp:spPr>
        <a:xfrm>
          <a:off x="753011" y="1599363"/>
          <a:ext cx="1921018" cy="1152611"/>
        </a:xfrm>
        <a:prstGeom prst="rect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/>
            <a:t>5. Buat satu buah cluster menggunakan kubernetes.</a:t>
          </a:r>
          <a:endParaRPr lang="en-US" sz="1200" kern="1200"/>
        </a:p>
      </dsp:txBody>
      <dsp:txXfrm>
        <a:off x="753011" y="1599363"/>
        <a:ext cx="1921018" cy="1152611"/>
      </dsp:txXfrm>
    </dsp:sp>
    <dsp:sp modelId="{377FADE6-F660-45C7-BF23-8DDF77BFCBDF}">
      <dsp:nvSpPr>
        <dsp:cNvPr id="0" name=""/>
        <dsp:cNvSpPr/>
      </dsp:nvSpPr>
      <dsp:spPr>
        <a:xfrm>
          <a:off x="5035082" y="2129949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54" y="2173457"/>
        <a:ext cx="22091" cy="4422"/>
      </dsp:txXfrm>
    </dsp:sp>
    <dsp:sp modelId="{8E7961C1-4092-4024-BF83-053D82EC4C8A}">
      <dsp:nvSpPr>
        <dsp:cNvPr id="0" name=""/>
        <dsp:cNvSpPr/>
      </dsp:nvSpPr>
      <dsp:spPr>
        <a:xfrm>
          <a:off x="3115864" y="1599363"/>
          <a:ext cx="1921018" cy="1152611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/>
            <a:t>6. Deploy aplikasi wordpress pada cluster kubernetes untuk blog perusahaan.</a:t>
          </a:r>
          <a:endParaRPr lang="en-US" sz="1200" kern="1200"/>
        </a:p>
      </dsp:txBody>
      <dsp:txXfrm>
        <a:off x="3115864" y="1599363"/>
        <a:ext cx="1921018" cy="1152611"/>
      </dsp:txXfrm>
    </dsp:sp>
    <dsp:sp modelId="{36F08945-1A2E-4B53-94C0-725911170F76}">
      <dsp:nvSpPr>
        <dsp:cNvPr id="0" name=""/>
        <dsp:cNvSpPr/>
      </dsp:nvSpPr>
      <dsp:spPr>
        <a:xfrm>
          <a:off x="7397935" y="2129949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2507" y="2173457"/>
        <a:ext cx="22091" cy="4422"/>
      </dsp:txXfrm>
    </dsp:sp>
    <dsp:sp modelId="{8A97D888-3B5E-4B40-A31F-192158C58750}">
      <dsp:nvSpPr>
        <dsp:cNvPr id="0" name=""/>
        <dsp:cNvSpPr/>
      </dsp:nvSpPr>
      <dsp:spPr>
        <a:xfrm>
          <a:off x="5478717" y="1599363"/>
          <a:ext cx="1921018" cy="1152611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/>
            <a:t>7.  Arahkan aplikasi pesbuk, landing page dan blog wordpress pada domain route53 sehingga keduanya bisa dipanggil dengan nama: </a:t>
          </a:r>
          <a:endParaRPr lang="en-US" sz="1200" kern="1200"/>
        </a:p>
      </dsp:txBody>
      <dsp:txXfrm>
        <a:off x="5478717" y="1599363"/>
        <a:ext cx="1921018" cy="1152611"/>
      </dsp:txXfrm>
    </dsp:sp>
    <dsp:sp modelId="{C049A62B-07CF-4A11-9B90-0C5DB71C857D}">
      <dsp:nvSpPr>
        <dsp:cNvPr id="0" name=""/>
        <dsp:cNvSpPr/>
      </dsp:nvSpPr>
      <dsp:spPr>
        <a:xfrm>
          <a:off x="1713520" y="2750174"/>
          <a:ext cx="7088559" cy="411234"/>
        </a:xfrm>
        <a:custGeom>
          <a:avLst/>
          <a:gdLst/>
          <a:ahLst/>
          <a:cxnLst/>
          <a:rect l="0" t="0" r="0" b="0"/>
          <a:pathLst>
            <a:path>
              <a:moveTo>
                <a:pt x="7088559" y="0"/>
              </a:moveTo>
              <a:lnTo>
                <a:pt x="7088559" y="222717"/>
              </a:lnTo>
              <a:lnTo>
                <a:pt x="0" y="222717"/>
              </a:lnTo>
              <a:lnTo>
                <a:pt x="0" y="411234"/>
              </a:lnTo>
            </a:path>
          </a:pathLst>
        </a:custGeom>
        <a:noFill/>
        <a:ln w="635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242" y="2953580"/>
        <a:ext cx="355115" cy="4422"/>
      </dsp:txXfrm>
    </dsp:sp>
    <dsp:sp modelId="{DAD86DC9-2C2E-45D8-9783-C56AF153214C}">
      <dsp:nvSpPr>
        <dsp:cNvPr id="0" name=""/>
        <dsp:cNvSpPr/>
      </dsp:nvSpPr>
      <dsp:spPr>
        <a:xfrm>
          <a:off x="7841570" y="1599363"/>
          <a:ext cx="1921018" cy="1152611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>
              <a:hlinkClick xmlns:r="http://schemas.openxmlformats.org/officeDocument/2006/relationships" r:id="rId1"/>
            </a:rPr>
            <a:t>http://blog.sdcilsy-alpha.web.id/</a:t>
          </a:r>
          <a:endParaRPr lang="en-US" sz="1200" kern="1200"/>
        </a:p>
      </dsp:txBody>
      <dsp:txXfrm>
        <a:off x="7841570" y="1599363"/>
        <a:ext cx="1921018" cy="1152611"/>
      </dsp:txXfrm>
    </dsp:sp>
    <dsp:sp modelId="{D662D77D-4B36-4E57-9CA3-13466519589B}">
      <dsp:nvSpPr>
        <dsp:cNvPr id="0" name=""/>
        <dsp:cNvSpPr/>
      </dsp:nvSpPr>
      <dsp:spPr>
        <a:xfrm>
          <a:off x="2672229" y="3724394"/>
          <a:ext cx="411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234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6801" y="3767903"/>
        <a:ext cx="22091" cy="4422"/>
      </dsp:txXfrm>
    </dsp:sp>
    <dsp:sp modelId="{2A4888DB-A52A-4FE5-B7E7-4DA8A104020E}">
      <dsp:nvSpPr>
        <dsp:cNvPr id="0" name=""/>
        <dsp:cNvSpPr/>
      </dsp:nvSpPr>
      <dsp:spPr>
        <a:xfrm>
          <a:off x="753011" y="3193808"/>
          <a:ext cx="1921018" cy="1152611"/>
        </a:xfrm>
        <a:prstGeom prst="rect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>
              <a:hlinkClick xmlns:r="http://schemas.openxmlformats.org/officeDocument/2006/relationships" r:id="rId2"/>
            </a:rPr>
            <a:t>http://giri.sdcilsy-alpha.web.id/</a:t>
          </a:r>
          <a:endParaRPr lang="en-US" sz="1200" kern="1200"/>
        </a:p>
      </dsp:txBody>
      <dsp:txXfrm>
        <a:off x="753011" y="3193808"/>
        <a:ext cx="1921018" cy="1152611"/>
      </dsp:txXfrm>
    </dsp:sp>
    <dsp:sp modelId="{E16B08DF-AE29-470B-B3A9-5EF8F5DDB524}">
      <dsp:nvSpPr>
        <dsp:cNvPr id="0" name=""/>
        <dsp:cNvSpPr/>
      </dsp:nvSpPr>
      <dsp:spPr>
        <a:xfrm>
          <a:off x="3115864" y="3193808"/>
          <a:ext cx="1921018" cy="115261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32" tIns="98808" rIns="94132" bIns="9880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>
              <a:hlinkClick xmlns:r="http://schemas.openxmlformats.org/officeDocument/2006/relationships" r:id="rId3"/>
            </a:rPr>
            <a:t>http://pesbuk.sdcilsy-alpha.web.id/</a:t>
          </a:r>
          <a:endParaRPr lang="en-US" sz="1200" kern="1200"/>
        </a:p>
      </dsp:txBody>
      <dsp:txXfrm>
        <a:off x="3115864" y="3193808"/>
        <a:ext cx="1921018" cy="1152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64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668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9970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7014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6063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4125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3199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0372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0224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0001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673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684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0145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19775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882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582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012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17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500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561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172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225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336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15B4-0173-4417-B560-DF0B832CA463}" type="datetimeFigureOut">
              <a:rPr lang="en-ID" smtClean="0"/>
              <a:t>21/04/2019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2F55B-A2F6-494B-9F9B-353BAB0B08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85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pesbuk.sdcilsy-alpha.web.id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blog.sdcilsy-alpha.web.id/" TargetMode="External"/><Relationship Id="rId4" Type="http://schemas.openxmlformats.org/officeDocument/2006/relationships/hyperlink" Target="http://giri.sdcilsy-alpha.web.i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esbuk.sdcilsy-alpha.web.id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09DD-9ACB-4152-AEAA-BCE52F994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3800"/>
              <a:t>Small Project 3</a:t>
            </a:r>
            <a:br>
              <a:rPr lang="en-US" sz="3800"/>
            </a:br>
            <a:r>
              <a:rPr lang="en-ID" sz="3800" b="1"/>
              <a:t>Membangun Infrastruktur Berbasis Container Orchestration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6477C-9FC6-417D-8F44-867800E28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Marros</a:t>
            </a:r>
          </a:p>
          <a:p>
            <a:pPr algn="l"/>
            <a:r>
              <a:rPr lang="en-US"/>
              <a:t>Disusun oleh: Agustinus Giri Hartono</a:t>
            </a:r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31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D13BD-02D6-4FAF-99BB-97BE6DFD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 image pada cluster production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381F52-DB50-40BB-9E14-4D46FBE92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23" y="1675227"/>
            <a:ext cx="89677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BDDBC-AB53-40B1-8CE9-5021C95B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Cluster </a:t>
            </a:r>
            <a:r>
              <a:rPr lang="en-US" sz="3200" dirty="0">
                <a:solidFill>
                  <a:schemeClr val="bg1"/>
                </a:solidFill>
              </a:rPr>
              <a:t>di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Kubernetes: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6CFEAB-AEF3-4BCE-8BE1-598FE6994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4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5DA6A-0D9E-4CF4-9630-BE4605CB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 apps wordpress di cluster kubernetes untuk blog perusahaan: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2DA12-22AA-4339-BC40-CF8DF3E5F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311" y="1675227"/>
            <a:ext cx="9411286" cy="45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91A3B-C110-40FD-8523-185EB46E5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 apps wordpress di cluster kubernetes untuk blog perusahaan versi Mobile: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4D75C9-0DDA-4006-AA7B-57C223DC9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32" y="1675227"/>
            <a:ext cx="247173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3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0DFBD-D214-4513-9669-BCAB0470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>
                <a:solidFill>
                  <a:srgbClr val="FFFFFF"/>
                </a:solidFill>
              </a:rPr>
              <a:t>Deploy Web Apps untuk Profil dan Sosial Media: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EB649F-32A8-4ACD-BC1E-F69FFA6DC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5" r="1" b="5354"/>
          <a:stretch/>
        </p:blipFill>
        <p:spPr>
          <a:xfrm>
            <a:off x="1709852" y="307731"/>
            <a:ext cx="2676292" cy="39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FE529F-9DDC-46A9-A3F7-4BC0144A2D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3" r="2" b="18027"/>
          <a:stretch/>
        </p:blipFill>
        <p:spPr>
          <a:xfrm>
            <a:off x="6416043" y="1169480"/>
            <a:ext cx="5455917" cy="2274139"/>
          </a:xfrm>
          <a:prstGeom prst="rect">
            <a:avLst/>
          </a:prstGeom>
        </p:spPr>
      </p:pic>
      <p:cxnSp>
        <p:nvCxnSpPr>
          <p:cNvPr id="32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0293B-7AF8-4C6E-B8A3-72520A34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Deploy Production untuk Sosial Media:</a:t>
            </a:r>
            <a:endParaRPr lang="en-ID" sz="3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92CD-8469-44D2-95AF-97745DC8D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/>
          </a:p>
          <a:p>
            <a:endParaRPr lang="en-US" sz="1600"/>
          </a:p>
          <a:p>
            <a:pPr marL="0" indent="0">
              <a:buNone/>
            </a:pPr>
            <a:endParaRPr lang="en-ID"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0D7C7-9D54-4CFC-BD51-273F0FBFF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6233045" y="1902941"/>
            <a:ext cx="5334948" cy="3419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297A2F-521F-4F4B-9BB9-4E7FF46D0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61" y="1902941"/>
            <a:ext cx="1674055" cy="34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7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40482-4A0E-402B-AB88-E2D0CE89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Database di RDS: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49502-1412-404A-9DEA-12EA9FE1C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891160"/>
            <a:ext cx="5455917" cy="3068953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E853FD3-2E12-461B-B463-121949FC9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3402652"/>
            <a:ext cx="5455917" cy="204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42EDF-DF63-4EEE-8B20-8729F1DC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Route 53 di AWS: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916E9D-524C-4717-84C5-F69227AFE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1" y="307731"/>
            <a:ext cx="5365955" cy="399763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AE9F07-7D4F-4CD2-97DE-09039F5B8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90" y="307731"/>
            <a:ext cx="5384022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85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701D8-5014-4465-AC54-F9F85E6E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S3 Bucket: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E9785-F8E2-47B3-B59C-D6F3F9467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5" y="1675227"/>
            <a:ext cx="781190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4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3DB058-60EA-4387-8EF7-6806769B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Summary</a:t>
            </a:r>
            <a:endParaRPr lang="en-ID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866E-31D8-4AE3-87F1-9227CA62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1700" dirty="0" err="1">
                <a:solidFill>
                  <a:srgbClr val="000000"/>
                </a:solidFill>
              </a:rPr>
              <a:t>Untuk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membuat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sebuah</a:t>
            </a:r>
            <a:r>
              <a:rPr lang="en-US" sz="1700" dirty="0">
                <a:solidFill>
                  <a:srgbClr val="000000"/>
                </a:solidFill>
              </a:rPr>
              <a:t> Apps yang </a:t>
            </a:r>
            <a:r>
              <a:rPr lang="en-US" sz="1700" dirty="0" err="1">
                <a:solidFill>
                  <a:srgbClr val="000000"/>
                </a:solidFill>
              </a:rPr>
              <a:t>berjalan</a:t>
            </a:r>
            <a:r>
              <a:rPr lang="en-US" sz="1700" dirty="0">
                <a:solidFill>
                  <a:srgbClr val="000000"/>
                </a:solidFill>
              </a:rPr>
              <a:t> di </a:t>
            </a:r>
            <a:r>
              <a:rPr lang="en-US" sz="1700" dirty="0" err="1">
                <a:solidFill>
                  <a:srgbClr val="000000"/>
                </a:solidFill>
              </a:rPr>
              <a:t>kubernetes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harus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membuat</a:t>
            </a:r>
            <a:r>
              <a:rPr lang="en-US" sz="1700" dirty="0">
                <a:solidFill>
                  <a:srgbClr val="000000"/>
                </a:solidFill>
              </a:rPr>
              <a:t> cluster dan </a:t>
            </a:r>
            <a:r>
              <a:rPr lang="en-US" sz="1700" dirty="0" err="1">
                <a:solidFill>
                  <a:srgbClr val="000000"/>
                </a:solidFill>
              </a:rPr>
              <a:t>menyimpan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konfigurasi</a:t>
            </a:r>
            <a:r>
              <a:rPr lang="en-US" sz="1700" dirty="0">
                <a:solidFill>
                  <a:srgbClr val="000000"/>
                </a:solidFill>
              </a:rPr>
              <a:t> di S3.</a:t>
            </a:r>
          </a:p>
          <a:p>
            <a:r>
              <a:rPr lang="en-US" sz="1700" dirty="0">
                <a:solidFill>
                  <a:srgbClr val="000000"/>
                </a:solidFill>
              </a:rPr>
              <a:t>Agar </a:t>
            </a:r>
            <a:r>
              <a:rPr lang="en-US" sz="1700" dirty="0" err="1">
                <a:solidFill>
                  <a:srgbClr val="000000"/>
                </a:solidFill>
              </a:rPr>
              <a:t>dapat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berkomunikasi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dengan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baik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antar</a:t>
            </a:r>
            <a:r>
              <a:rPr lang="en-US" sz="1700" dirty="0">
                <a:solidFill>
                  <a:srgbClr val="000000"/>
                </a:solidFill>
              </a:rPr>
              <a:t> Master dan Nodes (</a:t>
            </a:r>
            <a:r>
              <a:rPr lang="en-US" sz="1700" dirty="0" err="1">
                <a:solidFill>
                  <a:srgbClr val="000000"/>
                </a:solidFill>
              </a:rPr>
              <a:t>kubernetes</a:t>
            </a:r>
            <a:r>
              <a:rPr lang="en-US" sz="1700" dirty="0">
                <a:solidFill>
                  <a:srgbClr val="000000"/>
                </a:solidFill>
              </a:rPr>
              <a:t>) </a:t>
            </a:r>
            <a:r>
              <a:rPr lang="en-US" sz="1700" dirty="0" err="1">
                <a:solidFill>
                  <a:srgbClr val="000000"/>
                </a:solidFill>
              </a:rPr>
              <a:t>maka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perlu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konfigurasi</a:t>
            </a:r>
            <a:r>
              <a:rPr lang="en-US" sz="1700" dirty="0">
                <a:solidFill>
                  <a:srgbClr val="000000"/>
                </a:solidFill>
              </a:rPr>
              <a:t> DNS ( Route 53). Agar </a:t>
            </a:r>
            <a:r>
              <a:rPr lang="en-US" sz="1700" dirty="0" err="1">
                <a:solidFill>
                  <a:srgbClr val="000000"/>
                </a:solidFill>
              </a:rPr>
              <a:t>informasi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dari</a:t>
            </a:r>
            <a:r>
              <a:rPr lang="en-US" sz="1700" dirty="0">
                <a:solidFill>
                  <a:srgbClr val="000000"/>
                </a:solidFill>
              </a:rPr>
              <a:t> master </a:t>
            </a:r>
            <a:r>
              <a:rPr lang="en-US" sz="1700" dirty="0" err="1">
                <a:solidFill>
                  <a:srgbClr val="000000"/>
                </a:solidFill>
              </a:rPr>
              <a:t>dapat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diterima</a:t>
            </a:r>
            <a:r>
              <a:rPr lang="en-US" sz="1700" dirty="0">
                <a:solidFill>
                  <a:srgbClr val="000000"/>
                </a:solidFill>
              </a:rPr>
              <a:t> oleh nodes.</a:t>
            </a:r>
          </a:p>
          <a:p>
            <a:r>
              <a:rPr lang="en-US" sz="1700" dirty="0" err="1">
                <a:solidFill>
                  <a:srgbClr val="000000"/>
                </a:solidFill>
              </a:rPr>
              <a:t>Untuk</a:t>
            </a:r>
            <a:r>
              <a:rPr lang="en-US" sz="1700" dirty="0">
                <a:solidFill>
                  <a:srgbClr val="000000"/>
                </a:solidFill>
              </a:rPr>
              <a:t> ECS, Cluster </a:t>
            </a:r>
            <a:r>
              <a:rPr lang="en-US" sz="1700" dirty="0" err="1">
                <a:solidFill>
                  <a:srgbClr val="000000"/>
                </a:solidFill>
              </a:rPr>
              <a:t>dirancang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menjadi</a:t>
            </a:r>
            <a:r>
              <a:rPr lang="en-US" sz="1700" dirty="0">
                <a:solidFill>
                  <a:srgbClr val="000000"/>
                </a:solidFill>
              </a:rPr>
              <a:t> 2, production dan testing.</a:t>
            </a:r>
          </a:p>
          <a:p>
            <a:r>
              <a:rPr lang="en-US" sz="1700" dirty="0">
                <a:solidFill>
                  <a:srgbClr val="000000"/>
                </a:solidFill>
              </a:rPr>
              <a:t>Domain yang </a:t>
            </a:r>
            <a:r>
              <a:rPr lang="en-US" sz="1700" dirty="0" err="1">
                <a:solidFill>
                  <a:srgbClr val="000000"/>
                </a:solidFill>
              </a:rPr>
              <a:t>digunakan</a:t>
            </a:r>
            <a:r>
              <a:rPr lang="en-US" sz="1700" dirty="0">
                <a:solidFill>
                  <a:srgbClr val="000000"/>
                </a:solidFill>
              </a:rPr>
              <a:t>: </a:t>
            </a:r>
            <a:r>
              <a:rPr lang="en-US" sz="1700" dirty="0">
                <a:solidFill>
                  <a:srgbClr val="000000"/>
                </a:solidFill>
                <a:hlinkClick r:id="rId3"/>
              </a:rPr>
              <a:t>http://pesbuk.sdcilsy-alpha.web.id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>
                <a:solidFill>
                  <a:srgbClr val="000000"/>
                </a:solidFill>
                <a:hlinkClick r:id="rId4"/>
              </a:rPr>
              <a:t>http://giri.sdcilsy-alpha.web.id/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>
                <a:solidFill>
                  <a:srgbClr val="000000"/>
                </a:solidFill>
                <a:hlinkClick r:id="rId5"/>
              </a:rPr>
              <a:t>http://blog.sdcilsy-alpha.web.id/</a:t>
            </a:r>
            <a:endParaRPr lang="en-US" sz="1700" dirty="0">
              <a:solidFill>
                <a:srgbClr val="000000"/>
              </a:solidFill>
            </a:endParaRPr>
          </a:p>
          <a:p>
            <a:r>
              <a:rPr lang="en-US" sz="1700" dirty="0" err="1">
                <a:solidFill>
                  <a:srgbClr val="000000"/>
                </a:solidFill>
              </a:rPr>
              <a:t>Untuk</a:t>
            </a:r>
            <a:r>
              <a:rPr lang="en-US" sz="1700" dirty="0">
                <a:solidFill>
                  <a:srgbClr val="000000"/>
                </a:solidFill>
              </a:rPr>
              <a:t> ECS </a:t>
            </a:r>
            <a:r>
              <a:rPr lang="en-US" sz="1700" dirty="0" err="1">
                <a:solidFill>
                  <a:srgbClr val="000000"/>
                </a:solidFill>
              </a:rPr>
              <a:t>dengan</a:t>
            </a:r>
            <a:r>
              <a:rPr lang="en-US" sz="1700" dirty="0">
                <a:solidFill>
                  <a:srgbClr val="000000"/>
                </a:solidFill>
              </a:rPr>
              <a:t> web apps landing page &amp; </a:t>
            </a:r>
            <a:r>
              <a:rPr lang="en-US" sz="1700" dirty="0" err="1">
                <a:solidFill>
                  <a:srgbClr val="000000"/>
                </a:solidFill>
              </a:rPr>
              <a:t>pesbuk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berjalan</a:t>
            </a:r>
            <a:r>
              <a:rPr lang="en-US" sz="1700" dirty="0">
                <a:solidFill>
                  <a:srgbClr val="000000"/>
                </a:solidFill>
              </a:rPr>
              <a:t> di production </a:t>
            </a:r>
            <a:r>
              <a:rPr lang="en-US" sz="1700" dirty="0" err="1">
                <a:solidFill>
                  <a:srgbClr val="000000"/>
                </a:solidFill>
              </a:rPr>
              <a:t>dengan</a:t>
            </a:r>
            <a:r>
              <a:rPr lang="en-US" sz="1700" dirty="0">
                <a:solidFill>
                  <a:srgbClr val="000000"/>
                </a:solidFill>
              </a:rPr>
              <a:t> ALB, Auto Scaling.</a:t>
            </a:r>
            <a:endParaRPr lang="en-ID" sz="1700" dirty="0">
              <a:solidFill>
                <a:srgbClr val="000000"/>
              </a:solidFill>
            </a:endParaRPr>
          </a:p>
          <a:p>
            <a:endParaRPr lang="en-ID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3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3F68-F32F-4793-A4CC-089E3274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Latar Belakang Project:</a:t>
            </a:r>
            <a:endParaRPr lang="en-ID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3A53B6-7C26-4A94-9214-83AF341BF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0503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47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8653E3-8439-41E7-8369-31249067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D" b="1">
                <a:solidFill>
                  <a:srgbClr val="FFFFFF"/>
                </a:solidFill>
              </a:rPr>
              <a:t>Goal</a:t>
            </a:r>
            <a:endParaRPr lang="en-ID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762E-0312-461F-A253-8CB4030A1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D" sz="2400">
                <a:solidFill>
                  <a:srgbClr val="000000"/>
                </a:solidFill>
              </a:rPr>
              <a:t>Goal dari Small Project ini nantinya berhasil merancang sebuah infrastruktur berbasis containerisasi yang mudah dan efisien, dimana sistem sudah saling terinegrasi dengan layanan AWS sehingga bisa melakukan scalling dengan mudah.</a:t>
            </a:r>
          </a:p>
        </p:txBody>
      </p:sp>
    </p:spTree>
    <p:extLst>
      <p:ext uri="{BB962C8B-B14F-4D97-AF65-F5344CB8AC3E}">
        <p14:creationId xmlns:p14="http://schemas.microsoft.com/office/powerpoint/2010/main" val="169275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3E3-8439-41E7-8369-31249067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D" b="1"/>
              <a:t>Requirement:</a:t>
            </a:r>
            <a:endParaRPr lang="en-ID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7A7D5-CAD0-4BF5-AF55-82F37365D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500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51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3548-6CAC-4536-B645-4BC37E7E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Topology Marros ECS:</a:t>
            </a:r>
            <a:endParaRPr lang="en-ID" dirty="0"/>
          </a:p>
        </p:txBody>
      </p:sp>
      <p:cxnSp>
        <p:nvCxnSpPr>
          <p:cNvPr id="32" name="Straight Connector 2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ED9AF519-9BC8-4EF0-AE16-3A5661B6F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22" y="2434113"/>
            <a:ext cx="6324746" cy="3532629"/>
          </a:xfrm>
          <a:prstGeom prst="rect">
            <a:avLst/>
          </a:prstGeom>
        </p:spPr>
      </p:pic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34DF21F3-24CA-48E4-9FCE-BC213E50B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685" y="2682434"/>
            <a:ext cx="3489837" cy="2684756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Ada 2 cluster Testing dan Production. </a:t>
            </a:r>
            <a:r>
              <a:rPr lang="en-US" sz="2400" dirty="0" err="1"/>
              <a:t>Masing</a:t>
            </a:r>
            <a:r>
              <a:rPr lang="en-US" sz="2400" dirty="0"/>
              <a:t> </a:t>
            </a:r>
            <a:r>
              <a:rPr lang="en-US" sz="2400" dirty="0" err="1"/>
              <a:t>masing</a:t>
            </a:r>
            <a:r>
              <a:rPr lang="en-US" sz="2400" dirty="0"/>
              <a:t> </a:t>
            </a:r>
            <a:r>
              <a:rPr lang="en-US" sz="2400" dirty="0" err="1"/>
              <a:t>terhubung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ECR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images </a:t>
            </a:r>
            <a:r>
              <a:rPr lang="en-US" sz="2400" dirty="0" err="1"/>
              <a:t>sebagai</a:t>
            </a:r>
            <a:r>
              <a:rPr lang="en-US" sz="2400" dirty="0"/>
              <a:t> basis </a:t>
            </a:r>
            <a:r>
              <a:rPr lang="en-US" sz="2400" dirty="0" err="1"/>
              <a:t>dari</a:t>
            </a:r>
            <a:r>
              <a:rPr lang="en-US" sz="2400" dirty="0"/>
              <a:t> task definition.</a:t>
            </a:r>
          </a:p>
          <a:p>
            <a:r>
              <a:rPr lang="en-US" sz="2400" dirty="0"/>
              <a:t>RDS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olah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cluster, </a:t>
            </a:r>
            <a:r>
              <a:rPr lang="en-US" sz="2400" dirty="0" err="1"/>
              <a:t>khususnya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web apps </a:t>
            </a:r>
            <a:r>
              <a:rPr lang="en-US" sz="2400" dirty="0" err="1"/>
              <a:t>dengan</a:t>
            </a:r>
            <a:r>
              <a:rPr lang="en-US" sz="2400" dirty="0"/>
              <a:t> domain </a:t>
            </a:r>
            <a:r>
              <a:rPr lang="en-US" sz="2400" dirty="0">
                <a:hlinkClick r:id="rId3"/>
              </a:rPr>
              <a:t>http://pesbuk.sdcilsy-alpha.web.id/</a:t>
            </a:r>
            <a:endParaRPr lang="en-US" sz="2400" dirty="0"/>
          </a:p>
          <a:p>
            <a:r>
              <a:rPr lang="en-US" sz="2400" dirty="0"/>
              <a:t>Route 53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AWS yang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konfigurasi</a:t>
            </a:r>
            <a:r>
              <a:rPr lang="en-US" sz="2400" dirty="0"/>
              <a:t> domain.</a:t>
            </a:r>
          </a:p>
        </p:txBody>
      </p:sp>
    </p:spTree>
    <p:extLst>
      <p:ext uri="{BB962C8B-B14F-4D97-AF65-F5344CB8AC3E}">
        <p14:creationId xmlns:p14="http://schemas.microsoft.com/office/powerpoint/2010/main" val="3000501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56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6C41E-7B80-4F21-87F4-709DDB55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Topology Marros Kubernetes: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5D96D4-5956-4E08-8CE7-931B8CCC3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11" y="555569"/>
            <a:ext cx="7906043" cy="574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7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A08DA0-DEB6-4FB5-A4EE-06038D1E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Rancangan Cluster:</a:t>
            </a:r>
            <a:endParaRPr lang="en-ID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3CC0-DC5A-40B5-9588-09283E85C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1500"/>
              <a:t>1. Rancangan Cluster di Kubernetes:</a:t>
            </a:r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pPr marL="0" indent="0">
              <a:buNone/>
            </a:pPr>
            <a:endParaRPr lang="en-US" sz="1500"/>
          </a:p>
          <a:p>
            <a:r>
              <a:rPr lang="en-US" sz="1500"/>
              <a:t>2. Rancangan Cluster di ECS:</a:t>
            </a:r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pPr marL="0" indent="0">
              <a:buNone/>
            </a:pPr>
            <a:r>
              <a:rPr lang="en-ID" sz="150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B3819-6A30-44F1-A6C2-53B69539C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26" y="2024476"/>
            <a:ext cx="6076072" cy="1321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3FD3E-D4FD-4982-8AB7-291B54857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71" y="3585541"/>
            <a:ext cx="7018607" cy="30825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EE6B5F-60B5-4336-9844-85ACFCC22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48" y="482060"/>
            <a:ext cx="52387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04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90482-D89F-4422-A15B-FB04F448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Images untuk Landing Page dan Pesbuk: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08E4C-1146-497F-9F92-4456B5CC6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77750"/>
            <a:ext cx="5455917" cy="3365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D5D25A-EE7F-4FF7-A9D3-026FF5590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3" y="477750"/>
            <a:ext cx="5455917" cy="336508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8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2650C-2FDF-4828-81A2-2D9C1519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 kedua image tersebut pada cluster testing dan production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EC01F-D70B-494C-ADE7-0318BA92B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8" y="1675227"/>
            <a:ext cx="90602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6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564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1_Office Theme</vt:lpstr>
      <vt:lpstr>Small Project 3 Membangun Infrastruktur Berbasis Container Orchestration</vt:lpstr>
      <vt:lpstr>Latar Belakang Project:</vt:lpstr>
      <vt:lpstr>Goal</vt:lpstr>
      <vt:lpstr>Requirement:</vt:lpstr>
      <vt:lpstr>Topology Marros ECS:</vt:lpstr>
      <vt:lpstr>Topology Marros Kubernetes:</vt:lpstr>
      <vt:lpstr>Rancangan Cluster:</vt:lpstr>
      <vt:lpstr>Images untuk Landing Page dan Pesbuk:</vt:lpstr>
      <vt:lpstr>Deploy kedua image tersebut pada cluster testing dan production</vt:lpstr>
      <vt:lpstr>Deploy image pada cluster production</vt:lpstr>
      <vt:lpstr>Cluster di Kubernetes:</vt:lpstr>
      <vt:lpstr>Deploy apps wordpress di cluster kubernetes untuk blog perusahaan: </vt:lpstr>
      <vt:lpstr>Deploy apps wordpress di cluster kubernetes untuk blog perusahaan versi Mobile: </vt:lpstr>
      <vt:lpstr>Deploy Web Apps untuk Profil dan Sosial Media:</vt:lpstr>
      <vt:lpstr>Deploy Production untuk Sosial Media:</vt:lpstr>
      <vt:lpstr>Database di RDS:</vt:lpstr>
      <vt:lpstr>Route 53 di AWS:</vt:lpstr>
      <vt:lpstr>S3 Bucket: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Project 3 Membangun Infrastruktur Berbasis Container Orchestration</dc:title>
  <dc:creator>Agustinus Giri Hartono</dc:creator>
  <cp:lastModifiedBy>Agustinus Giri Hartono</cp:lastModifiedBy>
  <cp:revision>13</cp:revision>
  <dcterms:created xsi:type="dcterms:W3CDTF">2019-04-21T03:48:04Z</dcterms:created>
  <dcterms:modified xsi:type="dcterms:W3CDTF">2019-04-21T04:37:49Z</dcterms:modified>
</cp:coreProperties>
</file>