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ri20324u48008-create.github.io/digital-protfolio-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1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399" y="521495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4000" y="19666"/>
            <a:ext cx="7629525" cy="26019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3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3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K.GIRI</a:t>
            </a:r>
            <a:endParaRPr lang="en-US" sz="2400" dirty="0"/>
          </a:p>
          <a:p>
            <a:r>
              <a:rPr lang="en-US" sz="2400" dirty="0"/>
              <a:t>REGISTER NO </a:t>
            </a:r>
            <a:r>
              <a:rPr lang="en-US" sz="2400" dirty="0" smtClean="0"/>
              <a:t>:20324U48008</a:t>
            </a:r>
          </a:p>
          <a:p>
            <a:r>
              <a:rPr lang="en-US" sz="2400" dirty="0" smtClean="0">
                <a:cs typeface="Calibri"/>
              </a:rPr>
              <a:t>NMLD:5B069587675515B855D469D464CE069F</a:t>
            </a:r>
            <a:r>
              <a:rPr lang="en-US" sz="2400" dirty="0" smtClean="0"/>
              <a:t>D </a:t>
            </a:r>
          </a:p>
          <a:p>
            <a:r>
              <a:rPr lang="en-US" sz="2400" dirty="0" smtClean="0"/>
              <a:t>DEPARTMENT:B.SC DATA SCIENCE 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DR.M.G.R.CHOCKALINGAM ARTS COLLEGE</a:t>
            </a:r>
          </a:p>
          <a:p>
            <a:r>
              <a:rPr lang="en-US" sz="2400" dirty="0" smtClean="0"/>
              <a:t>UNIVERSITY:THIRUVALLUAR UNIVESITY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38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10908" y="3429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39471" y="142873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82347" y="4929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2532" y="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accent6">
                    <a:lumMod val="75000"/>
                  </a:schemeClr>
                </a:solidFill>
              </a:rPr>
              <a:t>RESULTS</a:t>
            </a:r>
            <a:r>
              <a:rPr lang="en-IN" sz="4250" spc="15" dirty="0"/>
              <a:t> </a:t>
            </a:r>
            <a:r>
              <a:rPr lang="en-IN" sz="4250" spc="15" dirty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lang="en-IN" sz="4250" spc="15" dirty="0"/>
              <a:t> </a:t>
            </a:r>
            <a:r>
              <a:rPr lang="en-IN" sz="4250" spc="15" dirty="0">
                <a:solidFill>
                  <a:schemeClr val="accent6">
                    <a:lumMod val="75000"/>
                  </a:schemeClr>
                </a:solidFill>
              </a:rPr>
              <a:t>SCREENSHOTS</a:t>
            </a:r>
            <a:endParaRPr sz="42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9" y="6473338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5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WhatsApp Image 2025-09-08 at 12.16.58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4356"/>
            <a:ext cx="12192000" cy="61436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24959" y="135729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85445"/>
            <a:ext cx="457866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9" y="6473338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14490"/>
            <a:ext cx="89773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conclusion, this project </a:t>
            </a:r>
            <a:r>
              <a:rPr lang="en-US" b="1" dirty="0" smtClean="0"/>
              <a:t>[summarize the main goal or outcome]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The project successfully </a:t>
            </a:r>
            <a:r>
              <a:rPr lang="en-US" b="1" dirty="0" smtClean="0"/>
              <a:t>[mention key achievements or results]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It addresses the problem by </a:t>
            </a:r>
            <a:r>
              <a:rPr lang="en-US" b="1" dirty="0" smtClean="0"/>
              <a:t>[briefly restate how the problem was solved]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Future work may include </a:t>
            </a:r>
            <a:r>
              <a:rPr lang="en-US" b="1" dirty="0" smtClean="0"/>
              <a:t>[optional: mention possible improvements or next steps]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398" y="428604"/>
            <a:ext cx="5099048" cy="1828800"/>
          </a:xfrm>
        </p:spPr>
        <p:txBody>
          <a:bodyPr/>
          <a:lstStyle/>
          <a:p>
            <a:r>
              <a:rPr lang="en-US" dirty="0" smtClean="0"/>
              <a:t>GITHUB LINK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23902" y="4071942"/>
            <a:ext cx="4313230" cy="1752600"/>
          </a:xfrm>
        </p:spPr>
        <p:txBody>
          <a:bodyPr/>
          <a:lstStyle/>
          <a:p>
            <a:r>
              <a:rPr lang="en-US" dirty="0" smtClean="0"/>
              <a:t>OUTPUT LINK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67042" y="48577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 </a:t>
            </a:r>
            <a:r>
              <a:rPr lang="en-US" b="1" u="sng" dirty="0" smtClean="0">
                <a:hlinkClick r:id="rId2"/>
              </a:rPr>
              <a:t>https://giri20324u48008-create.github.io/digital-protfolio-/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https://github.com/giri20324u48008-create/digital-protfolio-.git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68428" y="628652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239538" y="3286124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25223" y="39290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68032" y="100010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10975" y="535782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7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accent6">
                    <a:lumMod val="75000"/>
                  </a:schemeClr>
                </a:solidFill>
              </a:rPr>
              <a:t>PROJECT</a:t>
            </a:r>
            <a:r>
              <a:rPr sz="4250" spc="-85" dirty="0"/>
              <a:t> </a:t>
            </a:r>
            <a:r>
              <a:rPr sz="4250" spc="25" dirty="0">
                <a:solidFill>
                  <a:schemeClr val="accent6">
                    <a:lumMod val="75000"/>
                  </a:schemeClr>
                </a:solidFill>
              </a:rPr>
              <a:t>TITLE</a:t>
            </a:r>
            <a:endParaRPr sz="42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3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6" y="6410327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242" name="AutoShape 2" descr="Upload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38084" y="1714489"/>
            <a:ext cx="8405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appears to be in all caps with a clean, minimalistic font, possibly used as a placeholder or template for a presentation, report, or design project.</a:t>
            </a:r>
          </a:p>
          <a:p>
            <a:r>
              <a:rPr lang="en-US" dirty="0" smtClean="0"/>
              <a:t>If you'd like help creating a full title page, a report layout, or even ideas for a project title, feel free to let me know your topic or field!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9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0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6" y="6486038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6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1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6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spc="-35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spc="15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dirty="0">
                <a:solidFill>
                  <a:schemeClr val="accent6">
                    <a:lumMod val="75000"/>
                  </a:schemeClr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3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4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357562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310711" y="121442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4" y="575056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sz="4250" spc="15" dirty="0">
                <a:solidFill>
                  <a:schemeClr val="accent6">
                    <a:lumMod val="75000"/>
                  </a:schemeClr>
                </a:solidFill>
              </a:rPr>
              <a:t>ROB</a:t>
            </a:r>
            <a:r>
              <a:rPr sz="4250" spc="55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sz="4250" spc="-2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sz="4250" spc="20" dirty="0">
                <a:solidFill>
                  <a:schemeClr val="accent6">
                    <a:lumMod val="75000"/>
                  </a:schemeClr>
                </a:solidFill>
              </a:rPr>
              <a:t>M</a:t>
            </a:r>
            <a:r>
              <a:rPr sz="4250" dirty="0"/>
              <a:t>	</a:t>
            </a:r>
            <a:r>
              <a:rPr sz="4250" spc="10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sz="4250" spc="-37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sz="4250" spc="-375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sz="4250" spc="15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sz="4250" spc="-1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sz="4250" spc="-20" dirty="0">
                <a:solidFill>
                  <a:schemeClr val="accent6">
                    <a:lumMod val="75000"/>
                  </a:schemeClr>
                </a:solidFill>
              </a:rPr>
              <a:t>ME</a:t>
            </a:r>
            <a:r>
              <a:rPr sz="4250" spc="10" dirty="0">
                <a:solidFill>
                  <a:schemeClr val="accent6">
                    <a:lumMod val="75000"/>
                  </a:schemeClr>
                </a:solidFill>
              </a:rPr>
              <a:t>NT</a:t>
            </a:r>
            <a:endParaRPr sz="42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3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>
            <a:avLst/>
          </a:prstGeom>
        </p:spPr>
      </p:pic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595273" y="1500174"/>
            <a:ext cx="773907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Many [target users / organizations] face challenges with [briefly describe the problem].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This issue leads to [consequences of the problem].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There is a need for a solution that can [general idea of what a solution should do].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6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167703" y="192880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6" y="829628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accent6">
                    <a:lumMod val="75000"/>
                  </a:schemeClr>
                </a:solidFill>
              </a:rPr>
              <a:t>PROJECT</a:t>
            </a:r>
            <a:r>
              <a:rPr sz="4250" spc="5" dirty="0"/>
              <a:t>	</a:t>
            </a:r>
            <a:r>
              <a:rPr sz="4250" spc="-20" dirty="0">
                <a:solidFill>
                  <a:schemeClr val="accent6">
                    <a:lumMod val="75000"/>
                  </a:schemeClr>
                </a:solidFill>
              </a:rPr>
              <a:t>OVERVIEW</a:t>
            </a:r>
            <a:endParaRPr sz="425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3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>
            <a:avLst/>
          </a:prstGeom>
        </p:spPr>
      </p:pic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309522" y="1714488"/>
            <a:ext cx="578647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📋 Project Overview (Simple)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This project is about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[what the project is]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It aims to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[main goal or purpose]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 project will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[briefly say what you will do or create]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" y="457201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09521" y="3071812"/>
            <a:ext cx="8882083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This project is about creating a website for a local bakery.</a:t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It aims to help the bakery reach more customers online.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 project will design and build a simple, easy-to-use website.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10711" y="192880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1794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sz="3200" spc="-20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sz="3200" spc="20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sz="3200" spc="-235" dirty="0"/>
              <a:t> </a:t>
            </a:r>
            <a:r>
              <a:rPr sz="3200" spc="-10" dirty="0">
                <a:solidFill>
                  <a:schemeClr val="accent6">
                    <a:lumMod val="75000"/>
                  </a:schemeClr>
                </a:solidFill>
              </a:rPr>
              <a:t>AR</a:t>
            </a:r>
            <a:r>
              <a:rPr sz="3200" spc="15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sz="3200" spc="-35" dirty="0"/>
              <a:t> </a:t>
            </a:r>
            <a:r>
              <a:rPr sz="3200" spc="-1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sz="3200" spc="-15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sz="3200" spc="15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sz="3200" spc="-35" dirty="0"/>
              <a:t> </a:t>
            </a:r>
            <a:r>
              <a:rPr sz="3200" spc="-2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sz="3200" spc="30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sz="3200" spc="15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sz="3200" spc="-45" dirty="0"/>
              <a:t> </a:t>
            </a:r>
            <a:r>
              <a:rPr sz="3200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sz="3200" spc="10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sz="3200" spc="-25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sz="3200" spc="-10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sz="3200" spc="5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sz="3200" spc="5" dirty="0"/>
              <a:t>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3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1" y="6172202"/>
            <a:ext cx="2181225" cy="485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399" y="1857365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end users are the people who will </a:t>
            </a:r>
            <a:r>
              <a:rPr lang="en-US" b="1" dirty="0" smtClean="0"/>
              <a:t>use or benefit from</a:t>
            </a:r>
            <a:r>
              <a:rPr lang="en-US" dirty="0" smtClean="0"/>
              <a:t> the project or product.</a:t>
            </a:r>
            <a:br>
              <a:rPr lang="en-US" dirty="0" smtClean="0"/>
            </a:br>
            <a:r>
              <a:rPr lang="en-US" dirty="0" smtClean="0"/>
              <a:t>They are the main audience for whom the solution is designed.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46" y="3429002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4604" y="17558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6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solidFill>
                  <a:schemeClr val="accent6">
                    <a:lumMod val="75000"/>
                  </a:schemeClr>
                </a:solidFill>
              </a:rPr>
              <a:t>TOOLS</a:t>
            </a:r>
            <a:r>
              <a:rPr lang="en-IN" sz="3600" spc="10" dirty="0"/>
              <a:t> </a:t>
            </a:r>
            <a:r>
              <a:rPr lang="en-IN" sz="3600" spc="10" dirty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lang="en-IN" sz="3600" spc="10" dirty="0"/>
              <a:t> </a:t>
            </a:r>
            <a:r>
              <a:rPr lang="en-IN" sz="3600" spc="10" dirty="0">
                <a:solidFill>
                  <a:schemeClr val="accent6">
                    <a:lumMod val="75000"/>
                  </a:schemeClr>
                </a:solidFill>
              </a:rPr>
              <a:t>TECHNIQUES</a:t>
            </a:r>
            <a:endParaRPr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3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6647" y="18573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This project will use the following tools and techniques:</a:t>
            </a:r>
          </a:p>
          <a:p>
            <a:r>
              <a:rPr lang="en-US" b="1" dirty="0" smtClean="0"/>
              <a:t>Tools:</a:t>
            </a:r>
            <a:r>
              <a:rPr lang="en-US" dirty="0" smtClean="0"/>
              <a:t> [List software, hardware, equipment, platforms, etc.]</a:t>
            </a:r>
          </a:p>
          <a:p>
            <a:r>
              <a:rPr lang="en-US" b="1" dirty="0" smtClean="0"/>
              <a:t>Techniques:</a:t>
            </a:r>
            <a:r>
              <a:rPr lang="en-US" dirty="0" smtClean="0"/>
              <a:t> [List methods, processes, approaches, or frameworks you will apply]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879475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POTFOLIO</a:t>
            </a:r>
            <a:r>
              <a:rPr lang="en-IN" sz="4000" b="1" spc="15" dirty="0">
                <a:latin typeface="Trebuchet MS"/>
                <a:cs typeface="Trebuchet MS"/>
              </a:rPr>
              <a:t> </a:t>
            </a:r>
            <a:r>
              <a:rPr lang="en-IN" sz="4000" b="1" spc="15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DESIGN</a:t>
            </a:r>
            <a:r>
              <a:rPr lang="en-IN" sz="4000" b="1" spc="15" dirty="0">
                <a:latin typeface="Trebuchet MS"/>
                <a:cs typeface="Trebuchet MS"/>
              </a:rPr>
              <a:t> </a:t>
            </a:r>
            <a:r>
              <a:rPr lang="en-IN" sz="4000" b="1" spc="15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AND</a:t>
            </a:r>
            <a:r>
              <a:rPr lang="en-IN" sz="4000" b="1" spc="15" dirty="0">
                <a:latin typeface="Trebuchet MS"/>
                <a:cs typeface="Trebuchet MS"/>
              </a:rPr>
              <a:t> </a:t>
            </a:r>
            <a:r>
              <a:rPr lang="en-IN" sz="4000" b="1" spc="15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LAYOUT</a:t>
            </a:r>
            <a:endParaRPr sz="4000" dirty="0">
              <a:solidFill>
                <a:schemeClr val="accent6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8000" y="88984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Simple Portfolio Layout</a:t>
            </a:r>
          </a:p>
          <a:p>
            <a:r>
              <a:rPr lang="en-US" b="1" dirty="0" smtClean="0"/>
              <a:t>1. Cover Page / Introduction</a:t>
            </a:r>
            <a:endParaRPr lang="en-US" dirty="0" smtClean="0"/>
          </a:p>
          <a:p>
            <a:r>
              <a:rPr lang="en-US" dirty="0" smtClean="0"/>
              <a:t>Your Name</a:t>
            </a:r>
          </a:p>
          <a:p>
            <a:r>
              <a:rPr lang="en-US" dirty="0" smtClean="0"/>
              <a:t>Title (e.g., Designer, Developer)</a:t>
            </a:r>
          </a:p>
          <a:p>
            <a:r>
              <a:rPr lang="en-US" dirty="0" smtClean="0"/>
              <a:t>Contact Info (email, website, phone)</a:t>
            </a:r>
          </a:p>
          <a:p>
            <a:r>
              <a:rPr lang="en-US" b="1" dirty="0" smtClean="0"/>
              <a:t>2. About Me</a:t>
            </a:r>
            <a:endParaRPr lang="en-US" dirty="0" smtClean="0"/>
          </a:p>
          <a:p>
            <a:r>
              <a:rPr lang="en-US" dirty="0" smtClean="0"/>
              <a:t>Short bio or personal statement</a:t>
            </a:r>
          </a:p>
          <a:p>
            <a:r>
              <a:rPr lang="en-US" b="1" dirty="0" smtClean="0"/>
              <a:t>3. Skills</a:t>
            </a:r>
            <a:endParaRPr lang="en-US" dirty="0" smtClean="0"/>
          </a:p>
          <a:p>
            <a:r>
              <a:rPr lang="en-US" dirty="0" smtClean="0"/>
              <a:t>List of key skills or expertise areas</a:t>
            </a:r>
          </a:p>
          <a:p>
            <a:r>
              <a:rPr lang="en-US" b="1" dirty="0" smtClean="0"/>
              <a:t>4. Projects</a:t>
            </a:r>
            <a:endParaRPr lang="en-US" dirty="0" smtClean="0"/>
          </a:p>
          <a:p>
            <a:r>
              <a:rPr lang="en-US" dirty="0" smtClean="0"/>
              <a:t>Project Title</a:t>
            </a:r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Tools/Technologies used</a:t>
            </a:r>
          </a:p>
          <a:p>
            <a:r>
              <a:rPr lang="en-US" dirty="0" smtClean="0"/>
              <a:t>Images or screenshots (if any)</a:t>
            </a:r>
          </a:p>
          <a:p>
            <a:r>
              <a:rPr lang="en-US" b="1" dirty="0" smtClean="0"/>
              <a:t>5. Experience (Optional)</a:t>
            </a:r>
            <a:endParaRPr lang="en-US" dirty="0" smtClean="0"/>
          </a:p>
          <a:p>
            <a:r>
              <a:rPr lang="en-US" dirty="0" smtClean="0"/>
              <a:t>Brief work history or internships</a:t>
            </a:r>
          </a:p>
          <a:p>
            <a:r>
              <a:rPr lang="en-US" b="1" dirty="0" smtClean="0"/>
              <a:t>6. Contact</a:t>
            </a:r>
            <a:endParaRPr lang="en-US" dirty="0" smtClean="0"/>
          </a:p>
          <a:p>
            <a:r>
              <a:rPr lang="en-US" dirty="0" smtClean="0"/>
              <a:t>How to get in </a:t>
            </a:r>
            <a:r>
              <a:rPr lang="en-US" dirty="0" err="1" smtClean="0"/>
              <a:t>touch</a:t>
            </a:r>
            <a:r>
              <a:rPr lang="en-US" b="1" dirty="0" err="1" smtClean="0"/>
              <a:t>Simple</a:t>
            </a:r>
            <a:r>
              <a:rPr lang="en-US" b="1" dirty="0" smtClean="0"/>
              <a:t> Portfolio Layout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65" y="285728"/>
            <a:ext cx="5912171" cy="369332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FEATURES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AND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FUNCTIONALITY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2399" y="928671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Would you like me to help you draft a simple list of features and functionalities for your project? Just share what your project is about or some key features you want to include!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413</TotalTime>
  <Words>395</Words>
  <Application>Microsoft Office PowerPoint</Application>
  <PresentationFormat>Custom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MYPC</cp:lastModifiedBy>
  <cp:revision>31</cp:revision>
  <dcterms:created xsi:type="dcterms:W3CDTF">2024-03-29T15:07:22Z</dcterms:created>
  <dcterms:modified xsi:type="dcterms:W3CDTF">2025-09-08T07:02:53Z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