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b="1" dirty="0" lang="en-US"/>
              <a:t>2</a:t>
            </a:r>
            <a:r>
              <a:rPr b="1" dirty="0" lang="en-US"/>
              <a:t>6</a:t>
            </a:r>
            <a:r>
              <a:rPr b="1" dirty="0" lang="en-US"/>
              <a:t>4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b278bf2d2b43471f824135c43064a59d</vt:lpwstr>
  </property>
</Properties>
</file>