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17CE-84C7-4040-ACDA-351B01BCDA0D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BBD6-2385-4F5C-8E9B-1112B534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file:///D:\treemap\imdb\115.jpeg" TargetMode="External"/><Relationship Id="rId21" Type="http://schemas.openxmlformats.org/officeDocument/2006/relationships/image" Target="file:///D:\treemap\imdb\19.jpeg" TargetMode="External"/><Relationship Id="rId42" Type="http://schemas.openxmlformats.org/officeDocument/2006/relationships/image" Target="file:///D:\treemap\imdb\40.jpeg" TargetMode="External"/><Relationship Id="rId63" Type="http://schemas.openxmlformats.org/officeDocument/2006/relationships/image" Target="file:///D:\treemap\imdb\61.jpeg" TargetMode="External"/><Relationship Id="rId84" Type="http://schemas.openxmlformats.org/officeDocument/2006/relationships/image" Target="file:///D:\treemap\imdb\82.jpeg" TargetMode="External"/><Relationship Id="rId138" Type="http://schemas.openxmlformats.org/officeDocument/2006/relationships/image" Target="file:///D:\treemap\imdb\136.jpeg" TargetMode="External"/><Relationship Id="rId159" Type="http://schemas.openxmlformats.org/officeDocument/2006/relationships/image" Target="file:///D:\treemap\imdb\157.jpeg" TargetMode="External"/><Relationship Id="rId170" Type="http://schemas.openxmlformats.org/officeDocument/2006/relationships/image" Target="file:///D:\treemap\imdb\168.jpeg" TargetMode="External"/><Relationship Id="rId191" Type="http://schemas.openxmlformats.org/officeDocument/2006/relationships/image" Target="file:///D:\treemap\imdb\189.jpeg" TargetMode="External"/><Relationship Id="rId205" Type="http://schemas.openxmlformats.org/officeDocument/2006/relationships/image" Target="file:///D:\treemap\imdb\203.jpeg" TargetMode="External"/><Relationship Id="rId226" Type="http://schemas.openxmlformats.org/officeDocument/2006/relationships/image" Target="file:///D:\treemap\imdb\224.jpeg" TargetMode="External"/><Relationship Id="rId247" Type="http://schemas.openxmlformats.org/officeDocument/2006/relationships/image" Target="file:///D:\treemap\imdb\245.jpeg" TargetMode="External"/><Relationship Id="rId107" Type="http://schemas.openxmlformats.org/officeDocument/2006/relationships/image" Target="file:///D:\treemap\imdb\105.jpeg" TargetMode="External"/><Relationship Id="rId11" Type="http://schemas.openxmlformats.org/officeDocument/2006/relationships/image" Target="file:///D:\treemap\imdb\9.jpeg" TargetMode="External"/><Relationship Id="rId32" Type="http://schemas.openxmlformats.org/officeDocument/2006/relationships/image" Target="file:///D:\treemap\imdb\30.jpeg" TargetMode="External"/><Relationship Id="rId53" Type="http://schemas.openxmlformats.org/officeDocument/2006/relationships/image" Target="file:///D:\treemap\imdb\51.jpeg" TargetMode="External"/><Relationship Id="rId74" Type="http://schemas.openxmlformats.org/officeDocument/2006/relationships/image" Target="file:///D:\treemap\imdb\72.jpeg" TargetMode="External"/><Relationship Id="rId128" Type="http://schemas.openxmlformats.org/officeDocument/2006/relationships/image" Target="file:///D:\treemap\imdb\126.jpeg" TargetMode="External"/><Relationship Id="rId149" Type="http://schemas.openxmlformats.org/officeDocument/2006/relationships/image" Target="file:///D:\treemap\imdb\147.jpeg" TargetMode="External"/><Relationship Id="rId5" Type="http://schemas.openxmlformats.org/officeDocument/2006/relationships/image" Target="file:///D:\treemap\imdb\3.jpeg" TargetMode="External"/><Relationship Id="rId95" Type="http://schemas.openxmlformats.org/officeDocument/2006/relationships/image" Target="file:///D:\treemap\imdb\93.jpeg" TargetMode="External"/><Relationship Id="rId160" Type="http://schemas.openxmlformats.org/officeDocument/2006/relationships/image" Target="file:///D:\treemap\imdb\158.jpeg" TargetMode="External"/><Relationship Id="rId181" Type="http://schemas.openxmlformats.org/officeDocument/2006/relationships/image" Target="file:///D:\treemap\imdb\179.jpeg" TargetMode="External"/><Relationship Id="rId216" Type="http://schemas.openxmlformats.org/officeDocument/2006/relationships/image" Target="file:///D:\treemap\imdb\214.jpeg" TargetMode="External"/><Relationship Id="rId237" Type="http://schemas.openxmlformats.org/officeDocument/2006/relationships/image" Target="file:///D:\treemap\imdb\235.jpeg" TargetMode="External"/><Relationship Id="rId22" Type="http://schemas.openxmlformats.org/officeDocument/2006/relationships/image" Target="file:///D:\treemap\imdb\20.jpeg" TargetMode="External"/><Relationship Id="rId43" Type="http://schemas.openxmlformats.org/officeDocument/2006/relationships/image" Target="file:///D:\treemap\imdb\41.jpeg" TargetMode="External"/><Relationship Id="rId64" Type="http://schemas.openxmlformats.org/officeDocument/2006/relationships/image" Target="file:///D:\treemap\imdb\62.jpeg" TargetMode="External"/><Relationship Id="rId118" Type="http://schemas.openxmlformats.org/officeDocument/2006/relationships/image" Target="file:///D:\treemap\imdb\116.jpeg" TargetMode="External"/><Relationship Id="rId139" Type="http://schemas.openxmlformats.org/officeDocument/2006/relationships/image" Target="file:///D:\treemap\imdb\137.jpeg" TargetMode="External"/><Relationship Id="rId85" Type="http://schemas.openxmlformats.org/officeDocument/2006/relationships/image" Target="file:///D:\treemap\imdb\83.jpeg" TargetMode="External"/><Relationship Id="rId150" Type="http://schemas.openxmlformats.org/officeDocument/2006/relationships/image" Target="file:///D:\treemap\imdb\148.jpeg" TargetMode="External"/><Relationship Id="rId171" Type="http://schemas.openxmlformats.org/officeDocument/2006/relationships/image" Target="file:///D:\treemap\imdb\169.jpeg" TargetMode="External"/><Relationship Id="rId192" Type="http://schemas.openxmlformats.org/officeDocument/2006/relationships/image" Target="file:///D:\treemap\imdb\190.jpeg" TargetMode="External"/><Relationship Id="rId206" Type="http://schemas.openxmlformats.org/officeDocument/2006/relationships/image" Target="file:///D:\treemap\imdb\204.jpeg" TargetMode="External"/><Relationship Id="rId227" Type="http://schemas.openxmlformats.org/officeDocument/2006/relationships/image" Target="file:///D:\treemap\imdb\225.jpeg" TargetMode="External"/><Relationship Id="rId248" Type="http://schemas.openxmlformats.org/officeDocument/2006/relationships/image" Target="file:///D:\treemap\imdb\246.jpeg" TargetMode="External"/><Relationship Id="rId12" Type="http://schemas.openxmlformats.org/officeDocument/2006/relationships/image" Target="file:///D:\treemap\imdb\10.jpeg" TargetMode="External"/><Relationship Id="rId33" Type="http://schemas.openxmlformats.org/officeDocument/2006/relationships/image" Target="file:///D:\treemap\imdb\31.jpeg" TargetMode="External"/><Relationship Id="rId108" Type="http://schemas.openxmlformats.org/officeDocument/2006/relationships/image" Target="file:///D:\treemap\imdb\106.jpeg" TargetMode="External"/><Relationship Id="rId129" Type="http://schemas.openxmlformats.org/officeDocument/2006/relationships/image" Target="file:///D:\treemap\imdb\127.jpeg" TargetMode="External"/><Relationship Id="rId54" Type="http://schemas.openxmlformats.org/officeDocument/2006/relationships/image" Target="file:///D:\treemap\imdb\52.jpeg" TargetMode="External"/><Relationship Id="rId75" Type="http://schemas.openxmlformats.org/officeDocument/2006/relationships/image" Target="file:///D:\treemap\imdb\73.jpeg" TargetMode="External"/><Relationship Id="rId96" Type="http://schemas.openxmlformats.org/officeDocument/2006/relationships/image" Target="file:///D:\treemap\imdb\94.jpeg" TargetMode="External"/><Relationship Id="rId140" Type="http://schemas.openxmlformats.org/officeDocument/2006/relationships/image" Target="file:///D:\treemap\imdb\138.jpeg" TargetMode="External"/><Relationship Id="rId161" Type="http://schemas.openxmlformats.org/officeDocument/2006/relationships/image" Target="file:///D:\treemap\imdb\159.jpeg" TargetMode="External"/><Relationship Id="rId182" Type="http://schemas.openxmlformats.org/officeDocument/2006/relationships/image" Target="file:///D:\treemap\imdb\180.jpeg" TargetMode="External"/><Relationship Id="rId217" Type="http://schemas.openxmlformats.org/officeDocument/2006/relationships/image" Target="file:///D:\treemap\imdb\215.jpeg" TargetMode="External"/><Relationship Id="rId6" Type="http://schemas.openxmlformats.org/officeDocument/2006/relationships/image" Target="file:///D:\treemap\imdb\4.jpeg" TargetMode="External"/><Relationship Id="rId238" Type="http://schemas.openxmlformats.org/officeDocument/2006/relationships/image" Target="file:///D:\treemap\imdb\236.jpeg" TargetMode="External"/><Relationship Id="rId23" Type="http://schemas.openxmlformats.org/officeDocument/2006/relationships/image" Target="file:///D:\treemap\imdb\21.jpeg" TargetMode="External"/><Relationship Id="rId119" Type="http://schemas.openxmlformats.org/officeDocument/2006/relationships/image" Target="file:///D:\treemap\imdb\117.jpeg" TargetMode="External"/><Relationship Id="rId44" Type="http://schemas.openxmlformats.org/officeDocument/2006/relationships/image" Target="file:///D:\treemap\imdb\42.jpeg" TargetMode="External"/><Relationship Id="rId65" Type="http://schemas.openxmlformats.org/officeDocument/2006/relationships/image" Target="file:///D:\treemap\imdb\63.jpeg" TargetMode="External"/><Relationship Id="rId86" Type="http://schemas.openxmlformats.org/officeDocument/2006/relationships/image" Target="file:///D:\treemap\imdb\84.jpeg" TargetMode="External"/><Relationship Id="rId130" Type="http://schemas.openxmlformats.org/officeDocument/2006/relationships/image" Target="file:///D:\treemap\imdb\128.jpeg" TargetMode="External"/><Relationship Id="rId151" Type="http://schemas.openxmlformats.org/officeDocument/2006/relationships/image" Target="file:///D:\treemap\imdb\149.jpeg" TargetMode="External"/><Relationship Id="rId172" Type="http://schemas.openxmlformats.org/officeDocument/2006/relationships/image" Target="file:///D:\treemap\imdb\170.jpeg" TargetMode="External"/><Relationship Id="rId193" Type="http://schemas.openxmlformats.org/officeDocument/2006/relationships/image" Target="file:///D:\treemap\imdb\191.jpeg" TargetMode="External"/><Relationship Id="rId207" Type="http://schemas.openxmlformats.org/officeDocument/2006/relationships/image" Target="file:///D:\treemap\imdb\205.jpeg" TargetMode="External"/><Relationship Id="rId228" Type="http://schemas.openxmlformats.org/officeDocument/2006/relationships/image" Target="file:///D:\treemap\imdb\226.jpeg" TargetMode="External"/><Relationship Id="rId249" Type="http://schemas.openxmlformats.org/officeDocument/2006/relationships/image" Target="file:///D:\treemap\imdb\247.jpeg" TargetMode="External"/><Relationship Id="rId13" Type="http://schemas.openxmlformats.org/officeDocument/2006/relationships/image" Target="file:///D:\treemap\imdb\11.jpeg" TargetMode="External"/><Relationship Id="rId109" Type="http://schemas.openxmlformats.org/officeDocument/2006/relationships/image" Target="file:///D:\treemap\imdb\107.jpeg" TargetMode="External"/><Relationship Id="rId34" Type="http://schemas.openxmlformats.org/officeDocument/2006/relationships/image" Target="file:///D:\treemap\imdb\32.jpeg" TargetMode="External"/><Relationship Id="rId55" Type="http://schemas.openxmlformats.org/officeDocument/2006/relationships/image" Target="file:///D:\treemap\imdb\53.jpeg" TargetMode="External"/><Relationship Id="rId76" Type="http://schemas.openxmlformats.org/officeDocument/2006/relationships/image" Target="file:///D:\treemap\imdb\74.jpeg" TargetMode="External"/><Relationship Id="rId97" Type="http://schemas.openxmlformats.org/officeDocument/2006/relationships/image" Target="file:///D:\treemap\imdb\95.jpeg" TargetMode="External"/><Relationship Id="rId120" Type="http://schemas.openxmlformats.org/officeDocument/2006/relationships/image" Target="file:///D:\treemap\imdb\118.jpeg" TargetMode="External"/><Relationship Id="rId141" Type="http://schemas.openxmlformats.org/officeDocument/2006/relationships/image" Target="file:///D:\treemap\imdb\139.jpeg" TargetMode="External"/><Relationship Id="rId7" Type="http://schemas.openxmlformats.org/officeDocument/2006/relationships/image" Target="file:///D:\treemap\imdb\5.jpeg" TargetMode="External"/><Relationship Id="rId162" Type="http://schemas.openxmlformats.org/officeDocument/2006/relationships/image" Target="file:///D:\treemap\imdb\160.jpeg" TargetMode="External"/><Relationship Id="rId183" Type="http://schemas.openxmlformats.org/officeDocument/2006/relationships/image" Target="file:///D:\treemap\imdb\181.jpeg" TargetMode="External"/><Relationship Id="rId218" Type="http://schemas.openxmlformats.org/officeDocument/2006/relationships/image" Target="file:///D:\treemap\imdb\216.jpeg" TargetMode="External"/><Relationship Id="rId239" Type="http://schemas.openxmlformats.org/officeDocument/2006/relationships/image" Target="file:///D:\treemap\imdb\237.jpeg" TargetMode="External"/><Relationship Id="rId250" Type="http://schemas.openxmlformats.org/officeDocument/2006/relationships/image" Target="file:///D:\treemap\imdb\248.jpeg" TargetMode="External"/><Relationship Id="rId24" Type="http://schemas.openxmlformats.org/officeDocument/2006/relationships/image" Target="file:///D:\treemap\imdb\22.jpeg" TargetMode="External"/><Relationship Id="rId45" Type="http://schemas.openxmlformats.org/officeDocument/2006/relationships/image" Target="file:///D:\treemap\imdb\43.jpeg" TargetMode="External"/><Relationship Id="rId66" Type="http://schemas.openxmlformats.org/officeDocument/2006/relationships/image" Target="file:///D:\treemap\imdb\64.jpeg" TargetMode="External"/><Relationship Id="rId87" Type="http://schemas.openxmlformats.org/officeDocument/2006/relationships/image" Target="file:///D:\treemap\imdb\85.jpeg" TargetMode="External"/><Relationship Id="rId110" Type="http://schemas.openxmlformats.org/officeDocument/2006/relationships/image" Target="file:///D:\treemap\imdb\108.jpeg" TargetMode="External"/><Relationship Id="rId131" Type="http://schemas.openxmlformats.org/officeDocument/2006/relationships/image" Target="file:///D:\treemap\imdb\129.jpeg" TargetMode="External"/><Relationship Id="rId152" Type="http://schemas.openxmlformats.org/officeDocument/2006/relationships/image" Target="file:///D:\treemap\imdb\150.jpeg" TargetMode="External"/><Relationship Id="rId173" Type="http://schemas.openxmlformats.org/officeDocument/2006/relationships/image" Target="file:///D:\treemap\imdb\171.jpeg" TargetMode="External"/><Relationship Id="rId194" Type="http://schemas.openxmlformats.org/officeDocument/2006/relationships/image" Target="file:///D:\treemap\imdb\192.jpeg" TargetMode="External"/><Relationship Id="rId208" Type="http://schemas.openxmlformats.org/officeDocument/2006/relationships/image" Target="file:///D:\treemap\imdb\206.jpeg" TargetMode="External"/><Relationship Id="rId229" Type="http://schemas.openxmlformats.org/officeDocument/2006/relationships/image" Target="file:///D:\treemap\imdb\227.jpeg" TargetMode="External"/><Relationship Id="rId240" Type="http://schemas.openxmlformats.org/officeDocument/2006/relationships/image" Target="file:///D:\treemap\imdb\238.jpeg" TargetMode="External"/><Relationship Id="rId14" Type="http://schemas.openxmlformats.org/officeDocument/2006/relationships/image" Target="file:///D:\treemap\imdb\12.jpeg" TargetMode="External"/><Relationship Id="rId35" Type="http://schemas.openxmlformats.org/officeDocument/2006/relationships/image" Target="file:///D:\treemap\imdb\33.jpeg" TargetMode="External"/><Relationship Id="rId56" Type="http://schemas.openxmlformats.org/officeDocument/2006/relationships/image" Target="file:///D:\treemap\imdb\54.jpeg" TargetMode="External"/><Relationship Id="rId77" Type="http://schemas.openxmlformats.org/officeDocument/2006/relationships/image" Target="file:///D:\treemap\imdb\75.jpeg" TargetMode="External"/><Relationship Id="rId100" Type="http://schemas.openxmlformats.org/officeDocument/2006/relationships/image" Target="file:///D:\treemap\imdb\98.jpeg" TargetMode="External"/><Relationship Id="rId8" Type="http://schemas.openxmlformats.org/officeDocument/2006/relationships/image" Target="file:///D:\treemap\imdb\6.jpeg" TargetMode="External"/><Relationship Id="rId98" Type="http://schemas.openxmlformats.org/officeDocument/2006/relationships/image" Target="file:///D:\treemap\imdb\96.jpeg" TargetMode="External"/><Relationship Id="rId121" Type="http://schemas.openxmlformats.org/officeDocument/2006/relationships/image" Target="file:///D:\treemap\imdb\119.jpeg" TargetMode="External"/><Relationship Id="rId142" Type="http://schemas.openxmlformats.org/officeDocument/2006/relationships/image" Target="file:///D:\treemap\imdb\140.jpeg" TargetMode="External"/><Relationship Id="rId163" Type="http://schemas.openxmlformats.org/officeDocument/2006/relationships/image" Target="file:///D:\treemap\imdb\161.jpeg" TargetMode="External"/><Relationship Id="rId184" Type="http://schemas.openxmlformats.org/officeDocument/2006/relationships/image" Target="file:///D:\treemap\imdb\182.jpeg" TargetMode="External"/><Relationship Id="rId219" Type="http://schemas.openxmlformats.org/officeDocument/2006/relationships/image" Target="file:///D:\treemap\imdb\217.jpeg" TargetMode="External"/><Relationship Id="rId230" Type="http://schemas.openxmlformats.org/officeDocument/2006/relationships/image" Target="file:///D:\treemap\imdb\228.jpeg" TargetMode="External"/><Relationship Id="rId251" Type="http://schemas.openxmlformats.org/officeDocument/2006/relationships/image" Target="file:///D:\treemap\imdb\249.jpeg" TargetMode="External"/><Relationship Id="rId25" Type="http://schemas.openxmlformats.org/officeDocument/2006/relationships/image" Target="file:///D:\treemap\imdb\23.jpeg" TargetMode="External"/><Relationship Id="rId46" Type="http://schemas.openxmlformats.org/officeDocument/2006/relationships/image" Target="file:///D:\treemap\imdb\44.jpeg" TargetMode="External"/><Relationship Id="rId67" Type="http://schemas.openxmlformats.org/officeDocument/2006/relationships/image" Target="file:///D:\treemap\imdb\65.jpeg" TargetMode="External"/><Relationship Id="rId88" Type="http://schemas.openxmlformats.org/officeDocument/2006/relationships/image" Target="file:///D:\treemap\imdb\86.jpeg" TargetMode="External"/><Relationship Id="rId111" Type="http://schemas.openxmlformats.org/officeDocument/2006/relationships/image" Target="file:///D:\treemap\imdb\109.jpeg" TargetMode="External"/><Relationship Id="rId132" Type="http://schemas.openxmlformats.org/officeDocument/2006/relationships/image" Target="file:///D:\treemap\imdb\130.jpeg" TargetMode="External"/><Relationship Id="rId153" Type="http://schemas.openxmlformats.org/officeDocument/2006/relationships/image" Target="file:///D:\treemap\imdb\151.jpeg" TargetMode="External"/><Relationship Id="rId174" Type="http://schemas.openxmlformats.org/officeDocument/2006/relationships/image" Target="file:///D:\treemap\imdb\172.jpeg" TargetMode="External"/><Relationship Id="rId195" Type="http://schemas.openxmlformats.org/officeDocument/2006/relationships/image" Target="file:///D:\treemap\imdb\193.jpeg" TargetMode="External"/><Relationship Id="rId209" Type="http://schemas.openxmlformats.org/officeDocument/2006/relationships/image" Target="file:///D:\treemap\imdb\207.jpeg" TargetMode="External"/><Relationship Id="rId220" Type="http://schemas.openxmlformats.org/officeDocument/2006/relationships/image" Target="file:///D:\treemap\imdb\218.jpeg" TargetMode="External"/><Relationship Id="rId241" Type="http://schemas.openxmlformats.org/officeDocument/2006/relationships/image" Target="file:///D:\treemap\imdb\239.jpeg" TargetMode="External"/><Relationship Id="rId15" Type="http://schemas.openxmlformats.org/officeDocument/2006/relationships/image" Target="file:///D:\treemap\imdb\13.jpeg" TargetMode="External"/><Relationship Id="rId36" Type="http://schemas.openxmlformats.org/officeDocument/2006/relationships/image" Target="file:///D:\treemap\imdb\34.jpeg" TargetMode="External"/><Relationship Id="rId57" Type="http://schemas.openxmlformats.org/officeDocument/2006/relationships/image" Target="file:///D:\treemap\imdb\55.jpeg" TargetMode="External"/><Relationship Id="rId78" Type="http://schemas.openxmlformats.org/officeDocument/2006/relationships/image" Target="file:///D:\treemap\imdb\76.jpeg" TargetMode="External"/><Relationship Id="rId99" Type="http://schemas.openxmlformats.org/officeDocument/2006/relationships/image" Target="file:///D:\treemap\imdb\97.jpeg" TargetMode="External"/><Relationship Id="rId101" Type="http://schemas.openxmlformats.org/officeDocument/2006/relationships/image" Target="file:///D:\treemap\imdb\99.jpeg" TargetMode="External"/><Relationship Id="rId122" Type="http://schemas.openxmlformats.org/officeDocument/2006/relationships/image" Target="file:///D:\treemap\imdb\120.jpeg" TargetMode="External"/><Relationship Id="rId143" Type="http://schemas.openxmlformats.org/officeDocument/2006/relationships/image" Target="file:///D:\treemap\imdb\141.jpeg" TargetMode="External"/><Relationship Id="rId164" Type="http://schemas.openxmlformats.org/officeDocument/2006/relationships/image" Target="file:///D:\treemap\imdb\162.jpeg" TargetMode="External"/><Relationship Id="rId185" Type="http://schemas.openxmlformats.org/officeDocument/2006/relationships/image" Target="file:///D:\treemap\imdb\183.jpeg" TargetMode="External"/><Relationship Id="rId4" Type="http://schemas.openxmlformats.org/officeDocument/2006/relationships/image" Target="file:///D:\treemap\imdb\2.jpeg" TargetMode="External"/><Relationship Id="rId9" Type="http://schemas.openxmlformats.org/officeDocument/2006/relationships/image" Target="file:///D:\treemap\imdb\7.jpeg" TargetMode="External"/><Relationship Id="rId180" Type="http://schemas.openxmlformats.org/officeDocument/2006/relationships/image" Target="file:///D:\treemap\imdb\178.jpeg" TargetMode="External"/><Relationship Id="rId210" Type="http://schemas.openxmlformats.org/officeDocument/2006/relationships/image" Target="file:///D:\treemap\imdb\208.jpeg" TargetMode="External"/><Relationship Id="rId215" Type="http://schemas.openxmlformats.org/officeDocument/2006/relationships/image" Target="file:///D:\treemap\imdb\213.jpeg" TargetMode="External"/><Relationship Id="rId236" Type="http://schemas.openxmlformats.org/officeDocument/2006/relationships/image" Target="file:///D:\treemap\imdb\234.jpeg" TargetMode="External"/><Relationship Id="rId26" Type="http://schemas.openxmlformats.org/officeDocument/2006/relationships/image" Target="file:///D:\treemap\imdb\24.jpeg" TargetMode="External"/><Relationship Id="rId231" Type="http://schemas.openxmlformats.org/officeDocument/2006/relationships/image" Target="file:///D:\treemap\imdb\229.jpeg" TargetMode="External"/><Relationship Id="rId252" Type="http://schemas.openxmlformats.org/officeDocument/2006/relationships/image" Target="file:///D:\treemap\imdb\250.jpeg" TargetMode="External"/><Relationship Id="rId47" Type="http://schemas.openxmlformats.org/officeDocument/2006/relationships/image" Target="file:///D:\treemap\imdb\45.jpeg" TargetMode="External"/><Relationship Id="rId68" Type="http://schemas.openxmlformats.org/officeDocument/2006/relationships/image" Target="file:///D:\treemap\imdb\66.jpeg" TargetMode="External"/><Relationship Id="rId89" Type="http://schemas.openxmlformats.org/officeDocument/2006/relationships/image" Target="file:///D:\treemap\imdb\87.jpeg" TargetMode="External"/><Relationship Id="rId112" Type="http://schemas.openxmlformats.org/officeDocument/2006/relationships/image" Target="file:///D:\treemap\imdb\110.jpeg" TargetMode="External"/><Relationship Id="rId133" Type="http://schemas.openxmlformats.org/officeDocument/2006/relationships/image" Target="file:///D:\treemap\imdb\131.jpeg" TargetMode="External"/><Relationship Id="rId154" Type="http://schemas.openxmlformats.org/officeDocument/2006/relationships/image" Target="file:///D:\treemap\imdb\152.jpeg" TargetMode="External"/><Relationship Id="rId175" Type="http://schemas.openxmlformats.org/officeDocument/2006/relationships/image" Target="file:///D:\treemap\imdb\173.jpeg" TargetMode="External"/><Relationship Id="rId196" Type="http://schemas.openxmlformats.org/officeDocument/2006/relationships/image" Target="file:///D:\treemap\imdb\194.jpeg" TargetMode="External"/><Relationship Id="rId200" Type="http://schemas.openxmlformats.org/officeDocument/2006/relationships/image" Target="file:///D:\treemap\imdb\198.jpeg" TargetMode="External"/><Relationship Id="rId16" Type="http://schemas.openxmlformats.org/officeDocument/2006/relationships/image" Target="file:///D:\treemap\imdb\14.jpeg" TargetMode="External"/><Relationship Id="rId221" Type="http://schemas.openxmlformats.org/officeDocument/2006/relationships/image" Target="file:///D:\treemap\imdb\219.jpeg" TargetMode="External"/><Relationship Id="rId242" Type="http://schemas.openxmlformats.org/officeDocument/2006/relationships/image" Target="file:///D:\treemap\imdb\240.jpeg" TargetMode="External"/><Relationship Id="rId37" Type="http://schemas.openxmlformats.org/officeDocument/2006/relationships/image" Target="file:///D:\treemap\imdb\35.jpeg" TargetMode="External"/><Relationship Id="rId58" Type="http://schemas.openxmlformats.org/officeDocument/2006/relationships/image" Target="file:///D:\treemap\imdb\56.jpeg" TargetMode="External"/><Relationship Id="rId79" Type="http://schemas.openxmlformats.org/officeDocument/2006/relationships/image" Target="file:///D:\treemap\imdb\77.jpeg" TargetMode="External"/><Relationship Id="rId102" Type="http://schemas.openxmlformats.org/officeDocument/2006/relationships/image" Target="file:///D:\treemap\imdb\100.jpeg" TargetMode="External"/><Relationship Id="rId123" Type="http://schemas.openxmlformats.org/officeDocument/2006/relationships/image" Target="file:///D:\treemap\imdb\121.jpeg" TargetMode="External"/><Relationship Id="rId144" Type="http://schemas.openxmlformats.org/officeDocument/2006/relationships/image" Target="file:///D:\treemap\imdb\142.jpeg" TargetMode="External"/><Relationship Id="rId90" Type="http://schemas.openxmlformats.org/officeDocument/2006/relationships/image" Target="file:///D:\treemap\imdb\88.jpeg" TargetMode="External"/><Relationship Id="rId165" Type="http://schemas.openxmlformats.org/officeDocument/2006/relationships/image" Target="file:///D:\treemap\imdb\163.jpeg" TargetMode="External"/><Relationship Id="rId186" Type="http://schemas.openxmlformats.org/officeDocument/2006/relationships/image" Target="file:///D:\treemap\imdb\184.jpeg" TargetMode="External"/><Relationship Id="rId211" Type="http://schemas.openxmlformats.org/officeDocument/2006/relationships/image" Target="file:///D:\treemap\imdb\209.jpeg" TargetMode="External"/><Relationship Id="rId232" Type="http://schemas.openxmlformats.org/officeDocument/2006/relationships/image" Target="file:///D:\treemap\imdb\230.jpeg" TargetMode="External"/><Relationship Id="rId27" Type="http://schemas.openxmlformats.org/officeDocument/2006/relationships/image" Target="file:///D:\treemap\imdb\25.jpeg" TargetMode="External"/><Relationship Id="rId48" Type="http://schemas.openxmlformats.org/officeDocument/2006/relationships/image" Target="file:///D:\treemap\imdb\46.jpeg" TargetMode="External"/><Relationship Id="rId69" Type="http://schemas.openxmlformats.org/officeDocument/2006/relationships/image" Target="file:///D:\treemap\imdb\67.jpeg" TargetMode="External"/><Relationship Id="rId113" Type="http://schemas.openxmlformats.org/officeDocument/2006/relationships/image" Target="file:///D:\treemap\imdb\111.jpeg" TargetMode="External"/><Relationship Id="rId134" Type="http://schemas.openxmlformats.org/officeDocument/2006/relationships/image" Target="file:///D:\treemap\imdb\132.jpeg" TargetMode="External"/><Relationship Id="rId80" Type="http://schemas.openxmlformats.org/officeDocument/2006/relationships/image" Target="file:///D:\treemap\imdb\78.jpeg" TargetMode="External"/><Relationship Id="rId155" Type="http://schemas.openxmlformats.org/officeDocument/2006/relationships/image" Target="file:///D:\treemap\imdb\153.jpeg" TargetMode="External"/><Relationship Id="rId176" Type="http://schemas.openxmlformats.org/officeDocument/2006/relationships/image" Target="file:///D:\treemap\imdb\174.jpeg" TargetMode="External"/><Relationship Id="rId197" Type="http://schemas.openxmlformats.org/officeDocument/2006/relationships/image" Target="file:///D:\treemap\imdb\195.jpeg" TargetMode="External"/><Relationship Id="rId201" Type="http://schemas.openxmlformats.org/officeDocument/2006/relationships/image" Target="file:///D:\treemap\imdb\199.jpeg" TargetMode="External"/><Relationship Id="rId222" Type="http://schemas.openxmlformats.org/officeDocument/2006/relationships/image" Target="file:///D:\treemap\imdb\220.jpeg" TargetMode="External"/><Relationship Id="rId243" Type="http://schemas.openxmlformats.org/officeDocument/2006/relationships/image" Target="file:///D:\treemap\imdb\241.jpeg" TargetMode="External"/><Relationship Id="rId17" Type="http://schemas.openxmlformats.org/officeDocument/2006/relationships/image" Target="file:///D:\treemap\imdb\15.jpeg" TargetMode="External"/><Relationship Id="rId38" Type="http://schemas.openxmlformats.org/officeDocument/2006/relationships/image" Target="file:///D:\treemap\imdb\36.jpeg" TargetMode="External"/><Relationship Id="rId59" Type="http://schemas.openxmlformats.org/officeDocument/2006/relationships/image" Target="file:///D:\treemap\imdb\57.jpeg" TargetMode="External"/><Relationship Id="rId103" Type="http://schemas.openxmlformats.org/officeDocument/2006/relationships/image" Target="file:///D:\treemap\imdb\101.jpeg" TargetMode="External"/><Relationship Id="rId124" Type="http://schemas.openxmlformats.org/officeDocument/2006/relationships/image" Target="file:///D:\treemap\imdb\122.jpeg" TargetMode="External"/><Relationship Id="rId70" Type="http://schemas.openxmlformats.org/officeDocument/2006/relationships/image" Target="file:///D:\treemap\imdb\68.jpeg" TargetMode="External"/><Relationship Id="rId91" Type="http://schemas.openxmlformats.org/officeDocument/2006/relationships/image" Target="file:///D:\treemap\imdb\89.jpeg" TargetMode="External"/><Relationship Id="rId145" Type="http://schemas.openxmlformats.org/officeDocument/2006/relationships/image" Target="file:///D:\treemap\imdb\143.jpeg" TargetMode="External"/><Relationship Id="rId166" Type="http://schemas.openxmlformats.org/officeDocument/2006/relationships/image" Target="file:///D:\treemap\imdb\164.jpeg" TargetMode="External"/><Relationship Id="rId187" Type="http://schemas.openxmlformats.org/officeDocument/2006/relationships/image" Target="file:///D:\treemap\imdb\185.jpeg" TargetMode="External"/><Relationship Id="rId1" Type="http://schemas.openxmlformats.org/officeDocument/2006/relationships/slideLayout" Target="../slideLayouts/slideLayout7.xml"/><Relationship Id="rId212" Type="http://schemas.openxmlformats.org/officeDocument/2006/relationships/image" Target="file:///D:\treemap\imdb\210.jpeg" TargetMode="External"/><Relationship Id="rId233" Type="http://schemas.openxmlformats.org/officeDocument/2006/relationships/image" Target="file:///D:\treemap\imdb\231.jpeg" TargetMode="External"/><Relationship Id="rId28" Type="http://schemas.openxmlformats.org/officeDocument/2006/relationships/image" Target="file:///D:\treemap\imdb\26.jpeg" TargetMode="External"/><Relationship Id="rId49" Type="http://schemas.openxmlformats.org/officeDocument/2006/relationships/image" Target="file:///D:\treemap\imdb\47.jpeg" TargetMode="External"/><Relationship Id="rId114" Type="http://schemas.openxmlformats.org/officeDocument/2006/relationships/image" Target="file:///D:\treemap\imdb\112.jpeg" TargetMode="External"/><Relationship Id="rId60" Type="http://schemas.openxmlformats.org/officeDocument/2006/relationships/image" Target="file:///D:\treemap\imdb\58.jpeg" TargetMode="External"/><Relationship Id="rId81" Type="http://schemas.openxmlformats.org/officeDocument/2006/relationships/image" Target="file:///D:\treemap\imdb\79.jpeg" TargetMode="External"/><Relationship Id="rId135" Type="http://schemas.openxmlformats.org/officeDocument/2006/relationships/image" Target="file:///D:\treemap\imdb\133.jpeg" TargetMode="External"/><Relationship Id="rId156" Type="http://schemas.openxmlformats.org/officeDocument/2006/relationships/image" Target="file:///D:\treemap\imdb\154.jpeg" TargetMode="External"/><Relationship Id="rId177" Type="http://schemas.openxmlformats.org/officeDocument/2006/relationships/image" Target="file:///D:\treemap\imdb\175.jpeg" TargetMode="External"/><Relationship Id="rId198" Type="http://schemas.openxmlformats.org/officeDocument/2006/relationships/image" Target="file:///D:\treemap\imdb\196.jpeg" TargetMode="External"/><Relationship Id="rId202" Type="http://schemas.openxmlformats.org/officeDocument/2006/relationships/image" Target="file:///D:\treemap\imdb\200.jpeg" TargetMode="External"/><Relationship Id="rId223" Type="http://schemas.openxmlformats.org/officeDocument/2006/relationships/image" Target="file:///D:\treemap\imdb\221.jpeg" TargetMode="External"/><Relationship Id="rId244" Type="http://schemas.openxmlformats.org/officeDocument/2006/relationships/image" Target="file:///D:\treemap\imdb\242.jpeg" TargetMode="External"/><Relationship Id="rId18" Type="http://schemas.openxmlformats.org/officeDocument/2006/relationships/image" Target="file:///D:\treemap\imdb\16.jpeg" TargetMode="External"/><Relationship Id="rId39" Type="http://schemas.openxmlformats.org/officeDocument/2006/relationships/image" Target="file:///D:\treemap\imdb\37.jpeg" TargetMode="External"/><Relationship Id="rId50" Type="http://schemas.openxmlformats.org/officeDocument/2006/relationships/image" Target="file:///D:\treemap\imdb\48.jpeg" TargetMode="External"/><Relationship Id="rId104" Type="http://schemas.openxmlformats.org/officeDocument/2006/relationships/image" Target="file:///D:\treemap\imdb\102.jpeg" TargetMode="External"/><Relationship Id="rId125" Type="http://schemas.openxmlformats.org/officeDocument/2006/relationships/image" Target="file:///D:\treemap\imdb\123.jpeg" TargetMode="External"/><Relationship Id="rId146" Type="http://schemas.openxmlformats.org/officeDocument/2006/relationships/image" Target="file:///D:\treemap\imdb\144.jpeg" TargetMode="External"/><Relationship Id="rId167" Type="http://schemas.openxmlformats.org/officeDocument/2006/relationships/image" Target="file:///D:\treemap\imdb\165.jpeg" TargetMode="External"/><Relationship Id="rId188" Type="http://schemas.openxmlformats.org/officeDocument/2006/relationships/image" Target="file:///D:\treemap\imdb\186.jpeg" TargetMode="External"/><Relationship Id="rId71" Type="http://schemas.openxmlformats.org/officeDocument/2006/relationships/image" Target="file:///D:\treemap\imdb\69.jpeg" TargetMode="External"/><Relationship Id="rId92" Type="http://schemas.openxmlformats.org/officeDocument/2006/relationships/image" Target="file:///D:\treemap\imdb\90.jpeg" TargetMode="External"/><Relationship Id="rId213" Type="http://schemas.openxmlformats.org/officeDocument/2006/relationships/image" Target="file:///D:\treemap\imdb\211.jpeg" TargetMode="External"/><Relationship Id="rId234" Type="http://schemas.openxmlformats.org/officeDocument/2006/relationships/image" Target="file:///D:\treemap\imdb\232.jpeg" TargetMode="External"/><Relationship Id="rId2" Type="http://schemas.openxmlformats.org/officeDocument/2006/relationships/hyperlink" Target="http://www.imdb.com/chart/top" TargetMode="External"/><Relationship Id="rId29" Type="http://schemas.openxmlformats.org/officeDocument/2006/relationships/image" Target="file:///D:\treemap\imdb\27.jpeg" TargetMode="External"/><Relationship Id="rId40" Type="http://schemas.openxmlformats.org/officeDocument/2006/relationships/image" Target="file:///D:\treemap\imdb\38.jpeg" TargetMode="External"/><Relationship Id="rId115" Type="http://schemas.openxmlformats.org/officeDocument/2006/relationships/image" Target="file:///D:\treemap\imdb\113.jpeg" TargetMode="External"/><Relationship Id="rId136" Type="http://schemas.openxmlformats.org/officeDocument/2006/relationships/image" Target="file:///D:\treemap\imdb\134.jpeg" TargetMode="External"/><Relationship Id="rId157" Type="http://schemas.openxmlformats.org/officeDocument/2006/relationships/image" Target="file:///D:\treemap\imdb\155.jpeg" TargetMode="External"/><Relationship Id="rId178" Type="http://schemas.openxmlformats.org/officeDocument/2006/relationships/image" Target="file:///D:\treemap\imdb\176.jpeg" TargetMode="External"/><Relationship Id="rId61" Type="http://schemas.openxmlformats.org/officeDocument/2006/relationships/image" Target="file:///D:\treemap\imdb\59.jpeg" TargetMode="External"/><Relationship Id="rId82" Type="http://schemas.openxmlformats.org/officeDocument/2006/relationships/image" Target="file:///D:\treemap\imdb\80.jpeg" TargetMode="External"/><Relationship Id="rId199" Type="http://schemas.openxmlformats.org/officeDocument/2006/relationships/image" Target="file:///D:\treemap\imdb\197.jpeg" TargetMode="External"/><Relationship Id="rId203" Type="http://schemas.openxmlformats.org/officeDocument/2006/relationships/image" Target="file:///D:\treemap\imdb\201.jpeg" TargetMode="External"/><Relationship Id="rId19" Type="http://schemas.openxmlformats.org/officeDocument/2006/relationships/image" Target="file:///D:\treemap\imdb\17.jpeg" TargetMode="External"/><Relationship Id="rId224" Type="http://schemas.openxmlformats.org/officeDocument/2006/relationships/image" Target="file:///D:\treemap\imdb\222.jpeg" TargetMode="External"/><Relationship Id="rId245" Type="http://schemas.openxmlformats.org/officeDocument/2006/relationships/image" Target="file:///D:\treemap\imdb\243.jpeg" TargetMode="External"/><Relationship Id="rId30" Type="http://schemas.openxmlformats.org/officeDocument/2006/relationships/image" Target="file:///D:\treemap\imdb\28.jpeg" TargetMode="External"/><Relationship Id="rId105" Type="http://schemas.openxmlformats.org/officeDocument/2006/relationships/image" Target="file:///D:\treemap\imdb\103.jpeg" TargetMode="External"/><Relationship Id="rId126" Type="http://schemas.openxmlformats.org/officeDocument/2006/relationships/image" Target="file:///D:\treemap\imdb\124.jpeg" TargetMode="External"/><Relationship Id="rId147" Type="http://schemas.openxmlformats.org/officeDocument/2006/relationships/image" Target="file:///D:\treemap\imdb\145.jpeg" TargetMode="External"/><Relationship Id="rId168" Type="http://schemas.openxmlformats.org/officeDocument/2006/relationships/image" Target="file:///D:\treemap\imdb\166.jpeg" TargetMode="External"/><Relationship Id="rId51" Type="http://schemas.openxmlformats.org/officeDocument/2006/relationships/image" Target="file:///D:\treemap\imdb\49.jpeg" TargetMode="External"/><Relationship Id="rId72" Type="http://schemas.openxmlformats.org/officeDocument/2006/relationships/image" Target="file:///D:\treemap\imdb\70.jpeg" TargetMode="External"/><Relationship Id="rId93" Type="http://schemas.openxmlformats.org/officeDocument/2006/relationships/image" Target="file:///D:\treemap\imdb\91.jpeg" TargetMode="External"/><Relationship Id="rId189" Type="http://schemas.openxmlformats.org/officeDocument/2006/relationships/image" Target="file:///D:\treemap\imdb\187.jpeg" TargetMode="External"/><Relationship Id="rId3" Type="http://schemas.openxmlformats.org/officeDocument/2006/relationships/image" Target="file:///D:\treemap\imdb\1.jpeg" TargetMode="External"/><Relationship Id="rId214" Type="http://schemas.openxmlformats.org/officeDocument/2006/relationships/image" Target="file:///D:\treemap\imdb\212.jpeg" TargetMode="External"/><Relationship Id="rId235" Type="http://schemas.openxmlformats.org/officeDocument/2006/relationships/image" Target="file:///D:\treemap\imdb\233.jpeg" TargetMode="External"/><Relationship Id="rId116" Type="http://schemas.openxmlformats.org/officeDocument/2006/relationships/image" Target="file:///D:\treemap\imdb\114.jpeg" TargetMode="External"/><Relationship Id="rId137" Type="http://schemas.openxmlformats.org/officeDocument/2006/relationships/image" Target="file:///D:\treemap\imdb\135.jpeg" TargetMode="External"/><Relationship Id="rId158" Type="http://schemas.openxmlformats.org/officeDocument/2006/relationships/image" Target="file:///D:\treemap\imdb\156.jpeg" TargetMode="External"/><Relationship Id="rId20" Type="http://schemas.openxmlformats.org/officeDocument/2006/relationships/image" Target="file:///D:\treemap\imdb\18.jpeg" TargetMode="External"/><Relationship Id="rId41" Type="http://schemas.openxmlformats.org/officeDocument/2006/relationships/image" Target="file:///D:\treemap\imdb\39.jpeg" TargetMode="External"/><Relationship Id="rId62" Type="http://schemas.openxmlformats.org/officeDocument/2006/relationships/image" Target="file:///D:\treemap\imdb\60.jpeg" TargetMode="External"/><Relationship Id="rId83" Type="http://schemas.openxmlformats.org/officeDocument/2006/relationships/image" Target="file:///D:\treemap\imdb\81.jpeg" TargetMode="External"/><Relationship Id="rId179" Type="http://schemas.openxmlformats.org/officeDocument/2006/relationships/image" Target="file:///D:\treemap\imdb\177.jpeg" TargetMode="External"/><Relationship Id="rId190" Type="http://schemas.openxmlformats.org/officeDocument/2006/relationships/image" Target="file:///D:\treemap\imdb\188.jpeg" TargetMode="External"/><Relationship Id="rId204" Type="http://schemas.openxmlformats.org/officeDocument/2006/relationships/image" Target="file:///D:\treemap\imdb\202.jpeg" TargetMode="External"/><Relationship Id="rId225" Type="http://schemas.openxmlformats.org/officeDocument/2006/relationships/image" Target="file:///D:\treemap\imdb\223.jpeg" TargetMode="External"/><Relationship Id="rId246" Type="http://schemas.openxmlformats.org/officeDocument/2006/relationships/image" Target="file:///D:\treemap\imdb\244.jpeg" TargetMode="External"/><Relationship Id="rId106" Type="http://schemas.openxmlformats.org/officeDocument/2006/relationships/image" Target="file:///D:\treemap\imdb\104.jpeg" TargetMode="External"/><Relationship Id="rId127" Type="http://schemas.openxmlformats.org/officeDocument/2006/relationships/image" Target="file:///D:\treemap\imdb\125.jpeg" TargetMode="External"/><Relationship Id="rId10" Type="http://schemas.openxmlformats.org/officeDocument/2006/relationships/image" Target="file:///D:\treemap\imdb\8.jpeg" TargetMode="External"/><Relationship Id="rId31" Type="http://schemas.openxmlformats.org/officeDocument/2006/relationships/image" Target="file:///D:\treemap\imdb\29.jpeg" TargetMode="External"/><Relationship Id="rId52" Type="http://schemas.openxmlformats.org/officeDocument/2006/relationships/image" Target="file:///D:\treemap\imdb\50.jpeg" TargetMode="External"/><Relationship Id="rId73" Type="http://schemas.openxmlformats.org/officeDocument/2006/relationships/image" Target="file:///D:\treemap\imdb\71.jpeg" TargetMode="External"/><Relationship Id="rId94" Type="http://schemas.openxmlformats.org/officeDocument/2006/relationships/image" Target="file:///D:\treemap\imdb\92.jpeg" TargetMode="External"/><Relationship Id="rId148" Type="http://schemas.openxmlformats.org/officeDocument/2006/relationships/image" Target="file:///D:\treemap\imdb\146.jpeg" TargetMode="External"/><Relationship Id="rId169" Type="http://schemas.openxmlformats.org/officeDocument/2006/relationships/image" Target="file:///D:\treemap\imdb\167.jp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0" y="127000"/>
            <a:ext cx="1905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Alphabetical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12000" y="127000"/>
            <a:ext cx="1905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By rating</a:t>
            </a:r>
            <a:endParaRPr lang="en-US"/>
          </a:p>
        </p:txBody>
      </p:sp>
      <p:pic>
        <p:nvPicPr>
          <p:cNvPr id="4" name="Picture 3">
            <a:hlinkClick r:id="rId2" tooltip="The_Shawshank_Redemption"/>
          </p:cNvPr>
          <p:cNvPicPr>
            <a:picLocks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" y="1270000"/>
            <a:ext cx="355600" cy="520700"/>
          </a:xfrm>
          <a:prstGeom prst="rect">
            <a:avLst/>
          </a:prstGeom>
        </p:spPr>
      </p:pic>
      <p:pic>
        <p:nvPicPr>
          <p:cNvPr id="5" name="Picture 4">
            <a:hlinkClick r:id="rId2" tooltip="The_Godfather"/>
          </p:cNvPr>
          <p:cNvPicPr>
            <a:picLocks/>
          </p:cNvPicPr>
          <p:nvPr/>
        </p:nvPicPr>
        <p:blipFill>
          <a:blip r:link="rId4"/>
          <a:stretch>
            <a:fillRect/>
          </a:stretch>
        </p:blipFill>
        <p:spPr>
          <a:xfrm>
            <a:off x="482600" y="1270000"/>
            <a:ext cx="355600" cy="520700"/>
          </a:xfrm>
          <a:prstGeom prst="rect">
            <a:avLst/>
          </a:prstGeom>
        </p:spPr>
      </p:pic>
      <p:pic>
        <p:nvPicPr>
          <p:cNvPr id="6" name="Picture 5">
            <a:hlinkClick r:id="rId2" tooltip="The_Godfather:_Part_II"/>
          </p:cNvPr>
          <p:cNvPicPr>
            <a:picLocks/>
          </p:cNvPicPr>
          <p:nvPr/>
        </p:nvPicPr>
        <p:blipFill>
          <a:blip r:link="rId5"/>
          <a:stretch>
            <a:fillRect/>
          </a:stretch>
        </p:blipFill>
        <p:spPr>
          <a:xfrm>
            <a:off x="838200" y="1270000"/>
            <a:ext cx="355600" cy="520700"/>
          </a:xfrm>
          <a:prstGeom prst="rect">
            <a:avLst/>
          </a:prstGeom>
        </p:spPr>
      </p:pic>
      <p:pic>
        <p:nvPicPr>
          <p:cNvPr id="7" name="Picture 6">
            <a:hlinkClick r:id="rId2" tooltip="The_Dark_Knight"/>
          </p:cNvPr>
          <p:cNvPicPr>
            <a:picLocks/>
          </p:cNvPicPr>
          <p:nvPr/>
        </p:nvPicPr>
        <p:blipFill>
          <a:blip r:link="rId6"/>
          <a:stretch>
            <a:fillRect/>
          </a:stretch>
        </p:blipFill>
        <p:spPr>
          <a:xfrm>
            <a:off x="1193800" y="1270000"/>
            <a:ext cx="355600" cy="520700"/>
          </a:xfrm>
          <a:prstGeom prst="rect">
            <a:avLst/>
          </a:prstGeom>
        </p:spPr>
      </p:pic>
      <p:pic>
        <p:nvPicPr>
          <p:cNvPr id="8" name="Picture 7">
            <a:hlinkClick r:id="rId2" tooltip="12_Angry_Men"/>
          </p:cNvPr>
          <p:cNvPicPr>
            <a:picLocks/>
          </p:cNvPicPr>
          <p:nvPr/>
        </p:nvPicPr>
        <p:blipFill>
          <a:blip r:link="rId7"/>
          <a:stretch>
            <a:fillRect/>
          </a:stretch>
        </p:blipFill>
        <p:spPr>
          <a:xfrm>
            <a:off x="1549400" y="1270000"/>
            <a:ext cx="355600" cy="520700"/>
          </a:xfrm>
          <a:prstGeom prst="rect">
            <a:avLst/>
          </a:prstGeom>
        </p:spPr>
      </p:pic>
      <p:pic>
        <p:nvPicPr>
          <p:cNvPr id="9" name="Picture 8">
            <a:hlinkClick r:id="rId2" tooltip="Schindler's_List"/>
          </p:cNvPr>
          <p:cNvPicPr>
            <a:picLocks/>
          </p:cNvPicPr>
          <p:nvPr/>
        </p:nvPicPr>
        <p:blipFill>
          <a:blip r:link="rId8"/>
          <a:stretch>
            <a:fillRect/>
          </a:stretch>
        </p:blipFill>
        <p:spPr>
          <a:xfrm>
            <a:off x="1905000" y="1270000"/>
            <a:ext cx="355600" cy="520700"/>
          </a:xfrm>
          <a:prstGeom prst="rect">
            <a:avLst/>
          </a:prstGeom>
        </p:spPr>
      </p:pic>
      <p:pic>
        <p:nvPicPr>
          <p:cNvPr id="10" name="Picture 9">
            <a:hlinkClick r:id="rId2" tooltip="Pulp_Fiction"/>
          </p:cNvPr>
          <p:cNvPicPr>
            <a:picLocks/>
          </p:cNvPicPr>
          <p:nvPr/>
        </p:nvPicPr>
        <p:blipFill>
          <a:blip r:link="rId9"/>
          <a:stretch>
            <a:fillRect/>
          </a:stretch>
        </p:blipFill>
        <p:spPr>
          <a:xfrm>
            <a:off x="2260600" y="1270000"/>
            <a:ext cx="355600" cy="520700"/>
          </a:xfrm>
          <a:prstGeom prst="rect">
            <a:avLst/>
          </a:prstGeom>
        </p:spPr>
      </p:pic>
      <p:pic>
        <p:nvPicPr>
          <p:cNvPr id="11" name="Picture 10">
            <a:hlinkClick r:id="rId2" tooltip="The_Lord_of_the_Rings:_The_Return_of_the_King"/>
          </p:cNvPr>
          <p:cNvPicPr>
            <a:picLocks/>
          </p:cNvPicPr>
          <p:nvPr/>
        </p:nvPicPr>
        <p:blipFill>
          <a:blip r:link="rId10"/>
          <a:stretch>
            <a:fillRect/>
          </a:stretch>
        </p:blipFill>
        <p:spPr>
          <a:xfrm>
            <a:off x="2616200" y="1270000"/>
            <a:ext cx="355600" cy="520700"/>
          </a:xfrm>
          <a:prstGeom prst="rect">
            <a:avLst/>
          </a:prstGeom>
        </p:spPr>
      </p:pic>
      <p:pic>
        <p:nvPicPr>
          <p:cNvPr id="12" name="Picture 11">
            <a:hlinkClick r:id="rId2" tooltip="Il_buono,_il_brutto,_il_cattivo"/>
          </p:cNvPr>
          <p:cNvPicPr>
            <a:picLocks/>
          </p:cNvPicPr>
          <p:nvPr/>
        </p:nvPicPr>
        <p:blipFill>
          <a:blip r:link="rId11"/>
          <a:stretch>
            <a:fillRect/>
          </a:stretch>
        </p:blipFill>
        <p:spPr>
          <a:xfrm>
            <a:off x="2971800" y="1270000"/>
            <a:ext cx="355600" cy="520700"/>
          </a:xfrm>
          <a:prstGeom prst="rect">
            <a:avLst/>
          </a:prstGeom>
        </p:spPr>
      </p:pic>
      <p:pic>
        <p:nvPicPr>
          <p:cNvPr id="13" name="Picture 12">
            <a:hlinkClick r:id="rId2" tooltip="Fight_Club"/>
          </p:cNvPr>
          <p:cNvPicPr>
            <a:picLocks/>
          </p:cNvPicPr>
          <p:nvPr/>
        </p:nvPicPr>
        <p:blipFill>
          <a:blip r:link="rId12"/>
          <a:stretch>
            <a:fillRect/>
          </a:stretch>
        </p:blipFill>
        <p:spPr>
          <a:xfrm>
            <a:off x="3327400" y="1270000"/>
            <a:ext cx="355600" cy="520700"/>
          </a:xfrm>
          <a:prstGeom prst="rect">
            <a:avLst/>
          </a:prstGeom>
        </p:spPr>
      </p:pic>
      <p:pic>
        <p:nvPicPr>
          <p:cNvPr id="14" name="Picture 13">
            <a:hlinkClick r:id="rId2" tooltip="The_Lord_of_the_Rings:_The_Fellowship_of_the_Ring"/>
          </p:cNvPr>
          <p:cNvPicPr>
            <a:picLocks/>
          </p:cNvPicPr>
          <p:nvPr/>
        </p:nvPicPr>
        <p:blipFill>
          <a:blip r:link="rId13"/>
          <a:stretch>
            <a:fillRect/>
          </a:stretch>
        </p:blipFill>
        <p:spPr>
          <a:xfrm>
            <a:off x="3683000" y="1270000"/>
            <a:ext cx="355600" cy="520700"/>
          </a:xfrm>
          <a:prstGeom prst="rect">
            <a:avLst/>
          </a:prstGeom>
        </p:spPr>
      </p:pic>
      <p:pic>
        <p:nvPicPr>
          <p:cNvPr id="15" name="Picture 14">
            <a:hlinkClick r:id="rId2" tooltip="Star_Wars:_Episode_V_-_The_Empire_Strikes_Back"/>
          </p:cNvPr>
          <p:cNvPicPr>
            <a:picLocks/>
          </p:cNvPicPr>
          <p:nvPr/>
        </p:nvPicPr>
        <p:blipFill>
          <a:blip r:link="rId14"/>
          <a:stretch>
            <a:fillRect/>
          </a:stretch>
        </p:blipFill>
        <p:spPr>
          <a:xfrm>
            <a:off x="4038600" y="1270000"/>
            <a:ext cx="355600" cy="520700"/>
          </a:xfrm>
          <a:prstGeom prst="rect">
            <a:avLst/>
          </a:prstGeom>
        </p:spPr>
      </p:pic>
      <p:pic>
        <p:nvPicPr>
          <p:cNvPr id="16" name="Picture 15">
            <a:hlinkClick r:id="rId2" tooltip="Forrest_Gump"/>
          </p:cNvPr>
          <p:cNvPicPr>
            <a:picLocks/>
          </p:cNvPicPr>
          <p:nvPr/>
        </p:nvPicPr>
        <p:blipFill>
          <a:blip r:link="rId15"/>
          <a:stretch>
            <a:fillRect/>
          </a:stretch>
        </p:blipFill>
        <p:spPr>
          <a:xfrm>
            <a:off x="4394200" y="1270000"/>
            <a:ext cx="355600" cy="520700"/>
          </a:xfrm>
          <a:prstGeom prst="rect">
            <a:avLst/>
          </a:prstGeom>
        </p:spPr>
      </p:pic>
      <p:pic>
        <p:nvPicPr>
          <p:cNvPr id="17" name="Picture 16">
            <a:hlinkClick r:id="rId2" tooltip="Inception"/>
          </p:cNvPr>
          <p:cNvPicPr>
            <a:picLocks/>
          </p:cNvPicPr>
          <p:nvPr/>
        </p:nvPicPr>
        <p:blipFill>
          <a:blip r:link="rId16"/>
          <a:stretch>
            <a:fillRect/>
          </a:stretch>
        </p:blipFill>
        <p:spPr>
          <a:xfrm>
            <a:off x="4749800" y="1270000"/>
            <a:ext cx="355600" cy="520700"/>
          </a:xfrm>
          <a:prstGeom prst="rect">
            <a:avLst/>
          </a:prstGeom>
        </p:spPr>
      </p:pic>
      <p:pic>
        <p:nvPicPr>
          <p:cNvPr id="18" name="Picture 17">
            <a:hlinkClick r:id="rId2" tooltip="The_Lord_of_the_Rings:_The_Two_Towers"/>
          </p:cNvPr>
          <p:cNvPicPr>
            <a:picLocks/>
          </p:cNvPicPr>
          <p:nvPr/>
        </p:nvPicPr>
        <p:blipFill>
          <a:blip r:link="rId17"/>
          <a:stretch>
            <a:fillRect/>
          </a:stretch>
        </p:blipFill>
        <p:spPr>
          <a:xfrm>
            <a:off x="5105400" y="1270000"/>
            <a:ext cx="355600" cy="520700"/>
          </a:xfrm>
          <a:prstGeom prst="rect">
            <a:avLst/>
          </a:prstGeom>
        </p:spPr>
      </p:pic>
      <p:pic>
        <p:nvPicPr>
          <p:cNvPr id="19" name="Picture 18">
            <a:hlinkClick r:id="rId2" tooltip="One_Flew_Over_the_Cuckoo's_Nest"/>
          </p:cNvPr>
          <p:cNvPicPr>
            <a:picLocks/>
          </p:cNvPicPr>
          <p:nvPr/>
        </p:nvPicPr>
        <p:blipFill>
          <a:blip r:link="rId18"/>
          <a:stretch>
            <a:fillRect/>
          </a:stretch>
        </p:blipFill>
        <p:spPr>
          <a:xfrm>
            <a:off x="5461000" y="1270000"/>
            <a:ext cx="355600" cy="520700"/>
          </a:xfrm>
          <a:prstGeom prst="rect">
            <a:avLst/>
          </a:prstGeom>
        </p:spPr>
      </p:pic>
      <p:pic>
        <p:nvPicPr>
          <p:cNvPr id="20" name="Picture 19">
            <a:hlinkClick r:id="rId2" tooltip="Goodfellas"/>
          </p:cNvPr>
          <p:cNvPicPr>
            <a:picLocks/>
          </p:cNvPicPr>
          <p:nvPr/>
        </p:nvPicPr>
        <p:blipFill>
          <a:blip r:link="rId19"/>
          <a:stretch>
            <a:fillRect/>
          </a:stretch>
        </p:blipFill>
        <p:spPr>
          <a:xfrm>
            <a:off x="5816600" y="1270000"/>
            <a:ext cx="355600" cy="520700"/>
          </a:xfrm>
          <a:prstGeom prst="rect">
            <a:avLst/>
          </a:prstGeom>
        </p:spPr>
      </p:pic>
      <p:pic>
        <p:nvPicPr>
          <p:cNvPr id="21" name="Picture 20">
            <a:hlinkClick r:id="rId2" tooltip="The_Matrix"/>
          </p:cNvPr>
          <p:cNvPicPr>
            <a:picLocks/>
          </p:cNvPicPr>
          <p:nvPr/>
        </p:nvPicPr>
        <p:blipFill>
          <a:blip r:link="rId20"/>
          <a:stretch>
            <a:fillRect/>
          </a:stretch>
        </p:blipFill>
        <p:spPr>
          <a:xfrm>
            <a:off x="6172200" y="1270000"/>
            <a:ext cx="355600" cy="520700"/>
          </a:xfrm>
          <a:prstGeom prst="rect">
            <a:avLst/>
          </a:prstGeom>
        </p:spPr>
      </p:pic>
      <p:pic>
        <p:nvPicPr>
          <p:cNvPr id="22" name="Picture 21">
            <a:hlinkClick r:id="rId2" tooltip="Shichinin_no_samurai"/>
          </p:cNvPr>
          <p:cNvPicPr>
            <a:picLocks/>
          </p:cNvPicPr>
          <p:nvPr/>
        </p:nvPicPr>
        <p:blipFill>
          <a:blip r:link="rId21"/>
          <a:stretch>
            <a:fillRect/>
          </a:stretch>
        </p:blipFill>
        <p:spPr>
          <a:xfrm>
            <a:off x="6527800" y="1270000"/>
            <a:ext cx="355600" cy="520700"/>
          </a:xfrm>
          <a:prstGeom prst="rect">
            <a:avLst/>
          </a:prstGeom>
        </p:spPr>
      </p:pic>
      <p:pic>
        <p:nvPicPr>
          <p:cNvPr id="23" name="Picture 22">
            <a:hlinkClick r:id="rId2" tooltip="Star_Wars"/>
          </p:cNvPr>
          <p:cNvPicPr>
            <a:picLocks/>
          </p:cNvPicPr>
          <p:nvPr/>
        </p:nvPicPr>
        <p:blipFill>
          <a:blip r:link="rId22"/>
          <a:stretch>
            <a:fillRect/>
          </a:stretch>
        </p:blipFill>
        <p:spPr>
          <a:xfrm>
            <a:off x="6883400" y="1270000"/>
            <a:ext cx="355600" cy="520700"/>
          </a:xfrm>
          <a:prstGeom prst="rect">
            <a:avLst/>
          </a:prstGeom>
        </p:spPr>
      </p:pic>
      <p:pic>
        <p:nvPicPr>
          <p:cNvPr id="24" name="Picture 23">
            <a:hlinkClick r:id="rId2" tooltip="Cidade_de_Deus"/>
          </p:cNvPr>
          <p:cNvPicPr>
            <a:picLocks/>
          </p:cNvPicPr>
          <p:nvPr/>
        </p:nvPicPr>
        <p:blipFill>
          <a:blip r:link="rId23"/>
          <a:stretch>
            <a:fillRect/>
          </a:stretch>
        </p:blipFill>
        <p:spPr>
          <a:xfrm>
            <a:off x="7239000" y="1270000"/>
            <a:ext cx="355600" cy="520700"/>
          </a:xfrm>
          <a:prstGeom prst="rect">
            <a:avLst/>
          </a:prstGeom>
        </p:spPr>
      </p:pic>
      <p:pic>
        <p:nvPicPr>
          <p:cNvPr id="25" name="Picture 24">
            <a:hlinkClick r:id="rId2" tooltip="Se7en"/>
          </p:cNvPr>
          <p:cNvPicPr>
            <a:picLocks/>
          </p:cNvPicPr>
          <p:nvPr/>
        </p:nvPicPr>
        <p:blipFill>
          <a:blip r:link="rId24"/>
          <a:stretch>
            <a:fillRect/>
          </a:stretch>
        </p:blipFill>
        <p:spPr>
          <a:xfrm>
            <a:off x="7594600" y="1270000"/>
            <a:ext cx="355600" cy="520700"/>
          </a:xfrm>
          <a:prstGeom prst="rect">
            <a:avLst/>
          </a:prstGeom>
        </p:spPr>
      </p:pic>
      <p:pic>
        <p:nvPicPr>
          <p:cNvPr id="26" name="Picture 25">
            <a:hlinkClick r:id="rId2" tooltip="The_Silence_of_the_Lambs"/>
          </p:cNvPr>
          <p:cNvPicPr>
            <a:picLocks/>
          </p:cNvPicPr>
          <p:nvPr/>
        </p:nvPicPr>
        <p:blipFill>
          <a:blip r:link="rId25"/>
          <a:stretch>
            <a:fillRect/>
          </a:stretch>
        </p:blipFill>
        <p:spPr>
          <a:xfrm>
            <a:off x="7950200" y="1270000"/>
            <a:ext cx="355600" cy="520700"/>
          </a:xfrm>
          <a:prstGeom prst="rect">
            <a:avLst/>
          </a:prstGeom>
        </p:spPr>
      </p:pic>
      <p:pic>
        <p:nvPicPr>
          <p:cNvPr id="27" name="Picture 26">
            <a:hlinkClick r:id="rId2" tooltip="It's_a_Wonderful_Life"/>
          </p:cNvPr>
          <p:cNvPicPr>
            <a:picLocks/>
          </p:cNvPicPr>
          <p:nvPr/>
        </p:nvPicPr>
        <p:blipFill>
          <a:blip r:link="rId26"/>
          <a:stretch>
            <a:fillRect/>
          </a:stretch>
        </p:blipFill>
        <p:spPr>
          <a:xfrm>
            <a:off x="8305800" y="1270000"/>
            <a:ext cx="355600" cy="520700"/>
          </a:xfrm>
          <a:prstGeom prst="rect">
            <a:avLst/>
          </a:prstGeom>
        </p:spPr>
      </p:pic>
      <p:pic>
        <p:nvPicPr>
          <p:cNvPr id="28" name="Picture 27">
            <a:hlinkClick r:id="rId2" tooltip="The_Usual_Suspects"/>
          </p:cNvPr>
          <p:cNvPicPr>
            <a:picLocks/>
          </p:cNvPicPr>
          <p:nvPr/>
        </p:nvPicPr>
        <p:blipFill>
          <a:blip r:link="rId27"/>
          <a:stretch>
            <a:fillRect/>
          </a:stretch>
        </p:blipFill>
        <p:spPr>
          <a:xfrm>
            <a:off x="8661400" y="1270000"/>
            <a:ext cx="355600" cy="520700"/>
          </a:xfrm>
          <a:prstGeom prst="rect">
            <a:avLst/>
          </a:prstGeom>
        </p:spPr>
      </p:pic>
      <p:pic>
        <p:nvPicPr>
          <p:cNvPr id="29" name="Picture 28">
            <a:hlinkClick r:id="rId2" tooltip="La_vita_è_bella"/>
          </p:cNvPr>
          <p:cNvPicPr>
            <a:picLocks/>
          </p:cNvPicPr>
          <p:nvPr/>
        </p:nvPicPr>
        <p:blipFill>
          <a:blip r:link="rId28"/>
          <a:stretch>
            <a:fillRect/>
          </a:stretch>
        </p:blipFill>
        <p:spPr>
          <a:xfrm>
            <a:off x="127000" y="1790700"/>
            <a:ext cx="355600" cy="520700"/>
          </a:xfrm>
          <a:prstGeom prst="rect">
            <a:avLst/>
          </a:prstGeom>
        </p:spPr>
      </p:pic>
      <p:pic>
        <p:nvPicPr>
          <p:cNvPr id="30" name="Picture 29">
            <a:hlinkClick r:id="rId2" tooltip="Léon"/>
          </p:cNvPr>
          <p:cNvPicPr>
            <a:picLocks/>
          </p:cNvPicPr>
          <p:nvPr/>
        </p:nvPicPr>
        <p:blipFill>
          <a:blip r:link="rId29"/>
          <a:stretch>
            <a:fillRect/>
          </a:stretch>
        </p:blipFill>
        <p:spPr>
          <a:xfrm>
            <a:off x="482600" y="1790700"/>
            <a:ext cx="355600" cy="520700"/>
          </a:xfrm>
          <a:prstGeom prst="rect">
            <a:avLst/>
          </a:prstGeom>
        </p:spPr>
      </p:pic>
      <p:pic>
        <p:nvPicPr>
          <p:cNvPr id="31" name="Picture 30">
            <a:hlinkClick r:id="rId2" tooltip="Sen_to_Chihiro_no_kamikakushi"/>
          </p:cNvPr>
          <p:cNvPicPr>
            <a:picLocks/>
          </p:cNvPicPr>
          <p:nvPr/>
        </p:nvPicPr>
        <p:blipFill>
          <a:blip r:link="rId30"/>
          <a:stretch>
            <a:fillRect/>
          </a:stretch>
        </p:blipFill>
        <p:spPr>
          <a:xfrm>
            <a:off x="838200" y="1790700"/>
            <a:ext cx="355600" cy="520700"/>
          </a:xfrm>
          <a:prstGeom prst="rect">
            <a:avLst/>
          </a:prstGeom>
        </p:spPr>
      </p:pic>
      <p:pic>
        <p:nvPicPr>
          <p:cNvPr id="32" name="Picture 31">
            <a:hlinkClick r:id="rId2" tooltip="Saving_Private_Ryan"/>
          </p:cNvPr>
          <p:cNvPicPr>
            <a:picLocks/>
          </p:cNvPicPr>
          <p:nvPr/>
        </p:nvPicPr>
        <p:blipFill>
          <a:blip r:link="rId31"/>
          <a:stretch>
            <a:fillRect/>
          </a:stretch>
        </p:blipFill>
        <p:spPr>
          <a:xfrm>
            <a:off x="1193800" y="1790700"/>
            <a:ext cx="355600" cy="520700"/>
          </a:xfrm>
          <a:prstGeom prst="rect">
            <a:avLst/>
          </a:prstGeom>
        </p:spPr>
      </p:pic>
      <p:pic>
        <p:nvPicPr>
          <p:cNvPr id="33" name="Picture 32">
            <a:hlinkClick r:id="rId2" tooltip="Once_Upon_a_Time_in_the_West"/>
          </p:cNvPr>
          <p:cNvPicPr>
            <a:picLocks/>
          </p:cNvPicPr>
          <p:nvPr/>
        </p:nvPicPr>
        <p:blipFill>
          <a:blip r:link="rId32"/>
          <a:stretch>
            <a:fillRect/>
          </a:stretch>
        </p:blipFill>
        <p:spPr>
          <a:xfrm>
            <a:off x="1549400" y="1790700"/>
            <a:ext cx="355600" cy="520700"/>
          </a:xfrm>
          <a:prstGeom prst="rect">
            <a:avLst/>
          </a:prstGeom>
        </p:spPr>
      </p:pic>
      <p:pic>
        <p:nvPicPr>
          <p:cNvPr id="34" name="Picture 33">
            <a:hlinkClick r:id="rId2" tooltip="American_History_X"/>
          </p:cNvPr>
          <p:cNvPicPr>
            <a:picLocks/>
          </p:cNvPicPr>
          <p:nvPr/>
        </p:nvPicPr>
        <p:blipFill>
          <a:blip r:link="rId33"/>
          <a:stretch>
            <a:fillRect/>
          </a:stretch>
        </p:blipFill>
        <p:spPr>
          <a:xfrm>
            <a:off x="1905000" y="1790700"/>
            <a:ext cx="355600" cy="520700"/>
          </a:xfrm>
          <a:prstGeom prst="rect">
            <a:avLst/>
          </a:prstGeom>
        </p:spPr>
      </p:pic>
      <p:pic>
        <p:nvPicPr>
          <p:cNvPr id="35" name="Picture 34">
            <a:hlinkClick r:id="rId2" tooltip="Interstellar"/>
          </p:cNvPr>
          <p:cNvPicPr>
            <a:picLocks/>
          </p:cNvPicPr>
          <p:nvPr/>
        </p:nvPicPr>
        <p:blipFill>
          <a:blip r:link="rId34"/>
          <a:stretch>
            <a:fillRect/>
          </a:stretch>
        </p:blipFill>
        <p:spPr>
          <a:xfrm>
            <a:off x="2260600" y="1790700"/>
            <a:ext cx="355600" cy="520700"/>
          </a:xfrm>
          <a:prstGeom prst="rect">
            <a:avLst/>
          </a:prstGeom>
        </p:spPr>
      </p:pic>
      <p:pic>
        <p:nvPicPr>
          <p:cNvPr id="36" name="Picture 35">
            <a:hlinkClick r:id="rId2" tooltip="Casablanca"/>
          </p:cNvPr>
          <p:cNvPicPr>
            <a:picLocks/>
          </p:cNvPicPr>
          <p:nvPr/>
        </p:nvPicPr>
        <p:blipFill>
          <a:blip r:link="rId35"/>
          <a:stretch>
            <a:fillRect/>
          </a:stretch>
        </p:blipFill>
        <p:spPr>
          <a:xfrm>
            <a:off x="2616200" y="1790700"/>
            <a:ext cx="355600" cy="520700"/>
          </a:xfrm>
          <a:prstGeom prst="rect">
            <a:avLst/>
          </a:prstGeom>
        </p:spPr>
      </p:pic>
      <p:pic>
        <p:nvPicPr>
          <p:cNvPr id="37" name="Picture 36">
            <a:hlinkClick r:id="rId2" tooltip="Psycho"/>
          </p:cNvPr>
          <p:cNvPicPr>
            <a:picLocks/>
          </p:cNvPicPr>
          <p:nvPr/>
        </p:nvPicPr>
        <p:blipFill>
          <a:blip r:link="rId36"/>
          <a:stretch>
            <a:fillRect/>
          </a:stretch>
        </p:blipFill>
        <p:spPr>
          <a:xfrm>
            <a:off x="2971800" y="1790700"/>
            <a:ext cx="355600" cy="520700"/>
          </a:xfrm>
          <a:prstGeom prst="rect">
            <a:avLst/>
          </a:prstGeom>
        </p:spPr>
      </p:pic>
      <p:pic>
        <p:nvPicPr>
          <p:cNvPr id="38" name="Picture 37">
            <a:hlinkClick r:id="rId2" tooltip="City_Lights"/>
          </p:cNvPr>
          <p:cNvPicPr>
            <a:picLocks/>
          </p:cNvPicPr>
          <p:nvPr/>
        </p:nvPicPr>
        <p:blipFill>
          <a:blip r:link="rId37"/>
          <a:stretch>
            <a:fillRect/>
          </a:stretch>
        </p:blipFill>
        <p:spPr>
          <a:xfrm>
            <a:off x="3327400" y="1790700"/>
            <a:ext cx="355600" cy="520700"/>
          </a:xfrm>
          <a:prstGeom prst="rect">
            <a:avLst/>
          </a:prstGeom>
        </p:spPr>
      </p:pic>
      <p:pic>
        <p:nvPicPr>
          <p:cNvPr id="39" name="Picture 38">
            <a:hlinkClick r:id="rId2" tooltip="Raiders_of_the_Lost_Ark"/>
          </p:cNvPr>
          <p:cNvPicPr>
            <a:picLocks/>
          </p:cNvPicPr>
          <p:nvPr/>
        </p:nvPicPr>
        <p:blipFill>
          <a:blip r:link="rId38"/>
          <a:stretch>
            <a:fillRect/>
          </a:stretch>
        </p:blipFill>
        <p:spPr>
          <a:xfrm>
            <a:off x="3683000" y="1790700"/>
            <a:ext cx="355600" cy="520700"/>
          </a:xfrm>
          <a:prstGeom prst="rect">
            <a:avLst/>
          </a:prstGeom>
        </p:spPr>
      </p:pic>
      <p:pic>
        <p:nvPicPr>
          <p:cNvPr id="40" name="Picture 39">
            <a:hlinkClick r:id="rId2" tooltip="The_Green_Mile"/>
          </p:cNvPr>
          <p:cNvPicPr>
            <a:picLocks/>
          </p:cNvPicPr>
          <p:nvPr/>
        </p:nvPicPr>
        <p:blipFill>
          <a:blip r:link="rId39"/>
          <a:stretch>
            <a:fillRect/>
          </a:stretch>
        </p:blipFill>
        <p:spPr>
          <a:xfrm>
            <a:off x="4038600" y="1790700"/>
            <a:ext cx="355600" cy="520700"/>
          </a:xfrm>
          <a:prstGeom prst="rect">
            <a:avLst/>
          </a:prstGeom>
        </p:spPr>
      </p:pic>
      <p:pic>
        <p:nvPicPr>
          <p:cNvPr id="41" name="Picture 40">
            <a:hlinkClick r:id="rId2" tooltip="The_Intouchables"/>
          </p:cNvPr>
          <p:cNvPicPr>
            <a:picLocks/>
          </p:cNvPicPr>
          <p:nvPr/>
        </p:nvPicPr>
        <p:blipFill>
          <a:blip r:link="rId40"/>
          <a:stretch>
            <a:fillRect/>
          </a:stretch>
        </p:blipFill>
        <p:spPr>
          <a:xfrm>
            <a:off x="4394200" y="1790700"/>
            <a:ext cx="355600" cy="520700"/>
          </a:xfrm>
          <a:prstGeom prst="rect">
            <a:avLst/>
          </a:prstGeom>
        </p:spPr>
      </p:pic>
      <p:pic>
        <p:nvPicPr>
          <p:cNvPr id="42" name="Picture 41">
            <a:hlinkClick r:id="rId2" tooltip="Modern_Times"/>
          </p:cNvPr>
          <p:cNvPicPr>
            <a:picLocks/>
          </p:cNvPicPr>
          <p:nvPr/>
        </p:nvPicPr>
        <p:blipFill>
          <a:blip r:link="rId41"/>
          <a:stretch>
            <a:fillRect/>
          </a:stretch>
        </p:blipFill>
        <p:spPr>
          <a:xfrm>
            <a:off x="4749800" y="1790700"/>
            <a:ext cx="355600" cy="520700"/>
          </a:xfrm>
          <a:prstGeom prst="rect">
            <a:avLst/>
          </a:prstGeom>
        </p:spPr>
      </p:pic>
      <p:pic>
        <p:nvPicPr>
          <p:cNvPr id="43" name="Picture 42">
            <a:hlinkClick r:id="rId2" tooltip="Rear_Window"/>
          </p:cNvPr>
          <p:cNvPicPr>
            <a:picLocks/>
          </p:cNvPicPr>
          <p:nvPr/>
        </p:nvPicPr>
        <p:blipFill>
          <a:blip r:link="rId42"/>
          <a:stretch>
            <a:fillRect/>
          </a:stretch>
        </p:blipFill>
        <p:spPr>
          <a:xfrm>
            <a:off x="5105400" y="1790700"/>
            <a:ext cx="355600" cy="520700"/>
          </a:xfrm>
          <a:prstGeom prst="rect">
            <a:avLst/>
          </a:prstGeom>
        </p:spPr>
      </p:pic>
      <p:pic>
        <p:nvPicPr>
          <p:cNvPr id="44" name="Picture 43">
            <a:hlinkClick r:id="rId2" tooltip="Terminator_2:_Judgment_Day"/>
          </p:cNvPr>
          <p:cNvPicPr>
            <a:picLocks/>
          </p:cNvPicPr>
          <p:nvPr/>
        </p:nvPicPr>
        <p:blipFill>
          <a:blip r:link="rId43"/>
          <a:stretch>
            <a:fillRect/>
          </a:stretch>
        </p:blipFill>
        <p:spPr>
          <a:xfrm>
            <a:off x="5461000" y="1790700"/>
            <a:ext cx="355600" cy="520700"/>
          </a:xfrm>
          <a:prstGeom prst="rect">
            <a:avLst/>
          </a:prstGeom>
        </p:spPr>
      </p:pic>
      <p:pic>
        <p:nvPicPr>
          <p:cNvPr id="45" name="Picture 44">
            <a:hlinkClick r:id="rId2" tooltip="The_Departed"/>
          </p:cNvPr>
          <p:cNvPicPr>
            <a:picLocks/>
          </p:cNvPicPr>
          <p:nvPr/>
        </p:nvPicPr>
        <p:blipFill>
          <a:blip r:link="rId44"/>
          <a:stretch>
            <a:fillRect/>
          </a:stretch>
        </p:blipFill>
        <p:spPr>
          <a:xfrm>
            <a:off x="5816600" y="1790700"/>
            <a:ext cx="355600" cy="520700"/>
          </a:xfrm>
          <a:prstGeom prst="rect">
            <a:avLst/>
          </a:prstGeom>
        </p:spPr>
      </p:pic>
      <p:pic>
        <p:nvPicPr>
          <p:cNvPr id="46" name="Picture 45">
            <a:hlinkClick r:id="rId2" tooltip="The_Pianist"/>
          </p:cNvPr>
          <p:cNvPicPr>
            <a:picLocks/>
          </p:cNvPicPr>
          <p:nvPr/>
        </p:nvPicPr>
        <p:blipFill>
          <a:blip r:link="rId45"/>
          <a:stretch>
            <a:fillRect/>
          </a:stretch>
        </p:blipFill>
        <p:spPr>
          <a:xfrm>
            <a:off x="6172200" y="1790700"/>
            <a:ext cx="355600" cy="520700"/>
          </a:xfrm>
          <a:prstGeom prst="rect">
            <a:avLst/>
          </a:prstGeom>
        </p:spPr>
      </p:pic>
      <p:pic>
        <p:nvPicPr>
          <p:cNvPr id="47" name="Picture 46">
            <a:hlinkClick r:id="rId2" tooltip="Back_to_the_Future"/>
          </p:cNvPr>
          <p:cNvPicPr>
            <a:picLocks/>
          </p:cNvPicPr>
          <p:nvPr/>
        </p:nvPicPr>
        <p:blipFill>
          <a:blip r:link="rId46"/>
          <a:stretch>
            <a:fillRect/>
          </a:stretch>
        </p:blipFill>
        <p:spPr>
          <a:xfrm>
            <a:off x="6527800" y="1790700"/>
            <a:ext cx="355600" cy="520700"/>
          </a:xfrm>
          <a:prstGeom prst="rect">
            <a:avLst/>
          </a:prstGeom>
        </p:spPr>
      </p:pic>
      <p:pic>
        <p:nvPicPr>
          <p:cNvPr id="48" name="Picture 47">
            <a:hlinkClick r:id="rId2" tooltip="Whiplash"/>
          </p:cNvPr>
          <p:cNvPicPr>
            <a:picLocks/>
          </p:cNvPicPr>
          <p:nvPr/>
        </p:nvPicPr>
        <p:blipFill>
          <a:blip r:link="rId47"/>
          <a:stretch>
            <a:fillRect/>
          </a:stretch>
        </p:blipFill>
        <p:spPr>
          <a:xfrm>
            <a:off x="6883400" y="1790700"/>
            <a:ext cx="355600" cy="520700"/>
          </a:xfrm>
          <a:prstGeom prst="rect">
            <a:avLst/>
          </a:prstGeom>
        </p:spPr>
      </p:pic>
      <p:pic>
        <p:nvPicPr>
          <p:cNvPr id="49" name="Picture 48">
            <a:hlinkClick r:id="rId2" tooltip="Gladiator"/>
          </p:cNvPr>
          <p:cNvPicPr>
            <a:picLocks/>
          </p:cNvPicPr>
          <p:nvPr/>
        </p:nvPicPr>
        <p:blipFill>
          <a:blip r:link="rId48"/>
          <a:stretch>
            <a:fillRect/>
          </a:stretch>
        </p:blipFill>
        <p:spPr>
          <a:xfrm>
            <a:off x="7239000" y="1790700"/>
            <a:ext cx="355600" cy="520700"/>
          </a:xfrm>
          <a:prstGeom prst="rect">
            <a:avLst/>
          </a:prstGeom>
        </p:spPr>
      </p:pic>
      <p:pic>
        <p:nvPicPr>
          <p:cNvPr id="50" name="Picture 49">
            <a:hlinkClick r:id="rId2" tooltip="Memento"/>
          </p:cNvPr>
          <p:cNvPicPr>
            <a:picLocks/>
          </p:cNvPicPr>
          <p:nvPr/>
        </p:nvPicPr>
        <p:blipFill>
          <a:blip r:link="rId49"/>
          <a:stretch>
            <a:fillRect/>
          </a:stretch>
        </p:blipFill>
        <p:spPr>
          <a:xfrm>
            <a:off x="7594600" y="1790700"/>
            <a:ext cx="355600" cy="520700"/>
          </a:xfrm>
          <a:prstGeom prst="rect">
            <a:avLst/>
          </a:prstGeom>
        </p:spPr>
      </p:pic>
      <p:pic>
        <p:nvPicPr>
          <p:cNvPr id="51" name="Picture 50">
            <a:hlinkClick r:id="rId2" tooltip="Apocalypse_Now"/>
          </p:cNvPr>
          <p:cNvPicPr>
            <a:picLocks/>
          </p:cNvPicPr>
          <p:nvPr/>
        </p:nvPicPr>
        <p:blipFill>
          <a:blip r:link="rId50"/>
          <a:stretch>
            <a:fillRect/>
          </a:stretch>
        </p:blipFill>
        <p:spPr>
          <a:xfrm>
            <a:off x="7950200" y="1790700"/>
            <a:ext cx="355600" cy="520700"/>
          </a:xfrm>
          <a:prstGeom prst="rect">
            <a:avLst/>
          </a:prstGeom>
        </p:spPr>
      </p:pic>
      <p:pic>
        <p:nvPicPr>
          <p:cNvPr id="52" name="Picture 51">
            <a:hlinkClick r:id="rId2" tooltip="The_Prestige"/>
          </p:cNvPr>
          <p:cNvPicPr>
            <a:picLocks/>
          </p:cNvPicPr>
          <p:nvPr/>
        </p:nvPicPr>
        <p:blipFill>
          <a:blip r:link="rId51"/>
          <a:stretch>
            <a:fillRect/>
          </a:stretch>
        </p:blipFill>
        <p:spPr>
          <a:xfrm>
            <a:off x="8305800" y="1790700"/>
            <a:ext cx="355600" cy="520700"/>
          </a:xfrm>
          <a:prstGeom prst="rect">
            <a:avLst/>
          </a:prstGeom>
        </p:spPr>
      </p:pic>
      <p:pic>
        <p:nvPicPr>
          <p:cNvPr id="53" name="Picture 52">
            <a:hlinkClick r:id="rId2" tooltip="The_Lion_King"/>
          </p:cNvPr>
          <p:cNvPicPr>
            <a:picLocks/>
          </p:cNvPicPr>
          <p:nvPr/>
        </p:nvPicPr>
        <p:blipFill>
          <a:blip r:link="rId52"/>
          <a:stretch>
            <a:fillRect/>
          </a:stretch>
        </p:blipFill>
        <p:spPr>
          <a:xfrm>
            <a:off x="8661400" y="1790700"/>
            <a:ext cx="355600" cy="520700"/>
          </a:xfrm>
          <a:prstGeom prst="rect">
            <a:avLst/>
          </a:prstGeom>
        </p:spPr>
      </p:pic>
      <p:pic>
        <p:nvPicPr>
          <p:cNvPr id="54" name="Picture 53">
            <a:hlinkClick r:id="rId2" tooltip="Alien"/>
          </p:cNvPr>
          <p:cNvPicPr>
            <a:picLocks/>
          </p:cNvPicPr>
          <p:nvPr/>
        </p:nvPicPr>
        <p:blipFill>
          <a:blip r:link="rId53"/>
          <a:stretch>
            <a:fillRect/>
          </a:stretch>
        </p:blipFill>
        <p:spPr>
          <a:xfrm>
            <a:off x="127000" y="2311400"/>
            <a:ext cx="355600" cy="520700"/>
          </a:xfrm>
          <a:prstGeom prst="rect">
            <a:avLst/>
          </a:prstGeom>
        </p:spPr>
      </p:pic>
      <p:pic>
        <p:nvPicPr>
          <p:cNvPr id="55" name="Picture 54">
            <a:hlinkClick r:id="rId2" tooltip="Dr._Strangelove_or:_How_I_Learned_to_Stop_Worrying_and_Love_the_Bomb"/>
          </p:cNvPr>
          <p:cNvPicPr>
            <a:picLocks/>
          </p:cNvPicPr>
          <p:nvPr/>
        </p:nvPicPr>
        <p:blipFill>
          <a:blip r:link="rId54"/>
          <a:stretch>
            <a:fillRect/>
          </a:stretch>
        </p:blipFill>
        <p:spPr>
          <a:xfrm>
            <a:off x="482600" y="2311400"/>
            <a:ext cx="355600" cy="520700"/>
          </a:xfrm>
          <a:prstGeom prst="rect">
            <a:avLst/>
          </a:prstGeom>
        </p:spPr>
      </p:pic>
      <p:pic>
        <p:nvPicPr>
          <p:cNvPr id="56" name="Picture 55">
            <a:hlinkClick r:id="rId2" tooltip="Sunset_Blvd."/>
          </p:cNvPr>
          <p:cNvPicPr>
            <a:picLocks/>
          </p:cNvPicPr>
          <p:nvPr/>
        </p:nvPicPr>
        <p:blipFill>
          <a:blip r:link="rId55"/>
          <a:stretch>
            <a:fillRect/>
          </a:stretch>
        </p:blipFill>
        <p:spPr>
          <a:xfrm>
            <a:off x="838200" y="2311400"/>
            <a:ext cx="355600" cy="520700"/>
          </a:xfrm>
          <a:prstGeom prst="rect">
            <a:avLst/>
          </a:prstGeom>
        </p:spPr>
      </p:pic>
      <p:pic>
        <p:nvPicPr>
          <p:cNvPr id="57" name="Picture 56">
            <a:hlinkClick r:id="rId2" tooltip="The_Great_Dictator"/>
          </p:cNvPr>
          <p:cNvPicPr>
            <a:picLocks/>
          </p:cNvPicPr>
          <p:nvPr/>
        </p:nvPicPr>
        <p:blipFill>
          <a:blip r:link="rId56"/>
          <a:stretch>
            <a:fillRect/>
          </a:stretch>
        </p:blipFill>
        <p:spPr>
          <a:xfrm>
            <a:off x="1193800" y="2311400"/>
            <a:ext cx="355600" cy="520700"/>
          </a:xfrm>
          <a:prstGeom prst="rect">
            <a:avLst/>
          </a:prstGeom>
        </p:spPr>
      </p:pic>
      <p:pic>
        <p:nvPicPr>
          <p:cNvPr id="58" name="Picture 57">
            <a:hlinkClick r:id="rId2" tooltip="The_Lives_of_Others"/>
          </p:cNvPr>
          <p:cNvPicPr>
            <a:picLocks/>
          </p:cNvPicPr>
          <p:nvPr/>
        </p:nvPicPr>
        <p:blipFill>
          <a:blip r:link="rId57"/>
          <a:stretch>
            <a:fillRect/>
          </a:stretch>
        </p:blipFill>
        <p:spPr>
          <a:xfrm>
            <a:off x="1549400" y="2311400"/>
            <a:ext cx="355600" cy="520700"/>
          </a:xfrm>
          <a:prstGeom prst="rect">
            <a:avLst/>
          </a:prstGeom>
        </p:spPr>
      </p:pic>
      <p:pic>
        <p:nvPicPr>
          <p:cNvPr id="59" name="Picture 58">
            <a:hlinkClick r:id="rId2" tooltip="Nuovo_Cinema_Paradiso"/>
          </p:cNvPr>
          <p:cNvPicPr>
            <a:picLocks/>
          </p:cNvPicPr>
          <p:nvPr/>
        </p:nvPicPr>
        <p:blipFill>
          <a:blip r:link="rId58"/>
          <a:stretch>
            <a:fillRect/>
          </a:stretch>
        </p:blipFill>
        <p:spPr>
          <a:xfrm>
            <a:off x="1905000" y="2311400"/>
            <a:ext cx="355600" cy="520700"/>
          </a:xfrm>
          <a:prstGeom prst="rect">
            <a:avLst/>
          </a:prstGeom>
        </p:spPr>
      </p:pic>
      <p:pic>
        <p:nvPicPr>
          <p:cNvPr id="60" name="Picture 59">
            <a:hlinkClick r:id="rId2" tooltip="Paths_of_Glory"/>
          </p:cNvPr>
          <p:cNvPicPr>
            <a:picLocks/>
          </p:cNvPicPr>
          <p:nvPr/>
        </p:nvPicPr>
        <p:blipFill>
          <a:blip r:link="rId59"/>
          <a:stretch>
            <a:fillRect/>
          </a:stretch>
        </p:blipFill>
        <p:spPr>
          <a:xfrm>
            <a:off x="2260600" y="2311400"/>
            <a:ext cx="355600" cy="520700"/>
          </a:xfrm>
          <a:prstGeom prst="rect">
            <a:avLst/>
          </a:prstGeom>
        </p:spPr>
      </p:pic>
      <p:pic>
        <p:nvPicPr>
          <p:cNvPr id="61" name="Picture 60">
            <a:hlinkClick r:id="rId2" tooltip="Django_Unchained"/>
          </p:cNvPr>
          <p:cNvPicPr>
            <a:picLocks/>
          </p:cNvPicPr>
          <p:nvPr/>
        </p:nvPicPr>
        <p:blipFill>
          <a:blip r:link="rId60"/>
          <a:stretch>
            <a:fillRect/>
          </a:stretch>
        </p:blipFill>
        <p:spPr>
          <a:xfrm>
            <a:off x="2616200" y="2311400"/>
            <a:ext cx="355600" cy="520700"/>
          </a:xfrm>
          <a:prstGeom prst="rect">
            <a:avLst/>
          </a:prstGeom>
        </p:spPr>
      </p:pic>
      <p:pic>
        <p:nvPicPr>
          <p:cNvPr id="62" name="Picture 61">
            <a:hlinkClick r:id="rId2" tooltip="The_Shining"/>
          </p:cNvPr>
          <p:cNvPicPr>
            <a:picLocks/>
          </p:cNvPicPr>
          <p:nvPr/>
        </p:nvPicPr>
        <p:blipFill>
          <a:blip r:link="rId61"/>
          <a:stretch>
            <a:fillRect/>
          </a:stretch>
        </p:blipFill>
        <p:spPr>
          <a:xfrm>
            <a:off x="2971800" y="2311400"/>
            <a:ext cx="355600" cy="520700"/>
          </a:xfrm>
          <a:prstGeom prst="rect">
            <a:avLst/>
          </a:prstGeom>
        </p:spPr>
      </p:pic>
      <p:pic>
        <p:nvPicPr>
          <p:cNvPr id="63" name="Picture 62">
            <a:hlinkClick r:id="rId2" tooltip="Hotaru_no_haka"/>
          </p:cNvPr>
          <p:cNvPicPr>
            <a:picLocks/>
          </p:cNvPicPr>
          <p:nvPr/>
        </p:nvPicPr>
        <p:blipFill>
          <a:blip r:link="rId62"/>
          <a:stretch>
            <a:fillRect/>
          </a:stretch>
        </p:blipFill>
        <p:spPr>
          <a:xfrm>
            <a:off x="3327400" y="2311400"/>
            <a:ext cx="355600" cy="520700"/>
          </a:xfrm>
          <a:prstGeom prst="rect">
            <a:avLst/>
          </a:prstGeom>
        </p:spPr>
      </p:pic>
      <p:pic>
        <p:nvPicPr>
          <p:cNvPr id="64" name="Picture 63">
            <a:hlinkClick r:id="rId2" tooltip="WALL·E"/>
          </p:cNvPr>
          <p:cNvPicPr>
            <a:picLocks/>
          </p:cNvPicPr>
          <p:nvPr/>
        </p:nvPicPr>
        <p:blipFill>
          <a:blip r:link="rId63"/>
          <a:stretch>
            <a:fillRect/>
          </a:stretch>
        </p:blipFill>
        <p:spPr>
          <a:xfrm>
            <a:off x="3683000" y="2311400"/>
            <a:ext cx="355600" cy="520700"/>
          </a:xfrm>
          <a:prstGeom prst="rect">
            <a:avLst/>
          </a:prstGeom>
        </p:spPr>
      </p:pic>
      <p:pic>
        <p:nvPicPr>
          <p:cNvPr id="65" name="Picture 64">
            <a:hlinkClick r:id="rId2" tooltip="The_Dark_Knight_Rises"/>
          </p:cNvPr>
          <p:cNvPicPr>
            <a:picLocks/>
          </p:cNvPicPr>
          <p:nvPr/>
        </p:nvPicPr>
        <p:blipFill>
          <a:blip r:link="rId64"/>
          <a:stretch>
            <a:fillRect/>
          </a:stretch>
        </p:blipFill>
        <p:spPr>
          <a:xfrm>
            <a:off x="4038600" y="2311400"/>
            <a:ext cx="355600" cy="520700"/>
          </a:xfrm>
          <a:prstGeom prst="rect">
            <a:avLst/>
          </a:prstGeom>
        </p:spPr>
      </p:pic>
      <p:pic>
        <p:nvPicPr>
          <p:cNvPr id="66" name="Picture 65">
            <a:hlinkClick r:id="rId2" tooltip="American_Beauty"/>
          </p:cNvPr>
          <p:cNvPicPr>
            <a:picLocks/>
          </p:cNvPicPr>
          <p:nvPr/>
        </p:nvPicPr>
        <p:blipFill>
          <a:blip r:link="rId65"/>
          <a:stretch>
            <a:fillRect/>
          </a:stretch>
        </p:blipFill>
        <p:spPr>
          <a:xfrm>
            <a:off x="4394200" y="2311400"/>
            <a:ext cx="355600" cy="520700"/>
          </a:xfrm>
          <a:prstGeom prst="rect">
            <a:avLst/>
          </a:prstGeom>
        </p:spPr>
      </p:pic>
      <p:pic>
        <p:nvPicPr>
          <p:cNvPr id="67" name="Picture 66">
            <a:hlinkClick r:id="rId2" tooltip="Aliens"/>
          </p:cNvPr>
          <p:cNvPicPr>
            <a:picLocks/>
          </p:cNvPicPr>
          <p:nvPr/>
        </p:nvPicPr>
        <p:blipFill>
          <a:blip r:link="rId66"/>
          <a:stretch>
            <a:fillRect/>
          </a:stretch>
        </p:blipFill>
        <p:spPr>
          <a:xfrm>
            <a:off x="4749800" y="2311400"/>
            <a:ext cx="355600" cy="520700"/>
          </a:xfrm>
          <a:prstGeom prst="rect">
            <a:avLst/>
          </a:prstGeom>
        </p:spPr>
      </p:pic>
      <p:pic>
        <p:nvPicPr>
          <p:cNvPr id="68" name="Picture 67">
            <a:hlinkClick r:id="rId2" tooltip="Mononoke-hime"/>
          </p:cNvPr>
          <p:cNvPicPr>
            <a:picLocks/>
          </p:cNvPicPr>
          <p:nvPr/>
        </p:nvPicPr>
        <p:blipFill>
          <a:blip r:link="rId67"/>
          <a:stretch>
            <a:fillRect/>
          </a:stretch>
        </p:blipFill>
        <p:spPr>
          <a:xfrm>
            <a:off x="5105400" y="2311400"/>
            <a:ext cx="355600" cy="520700"/>
          </a:xfrm>
          <a:prstGeom prst="rect">
            <a:avLst/>
          </a:prstGeom>
        </p:spPr>
      </p:pic>
      <p:pic>
        <p:nvPicPr>
          <p:cNvPr id="69" name="Picture 68">
            <a:hlinkClick r:id="rId2" tooltip="Oldeuboi"/>
          </p:cNvPr>
          <p:cNvPicPr>
            <a:picLocks/>
          </p:cNvPicPr>
          <p:nvPr/>
        </p:nvPicPr>
        <p:blipFill>
          <a:blip r:link="rId68"/>
          <a:stretch>
            <a:fillRect/>
          </a:stretch>
        </p:blipFill>
        <p:spPr>
          <a:xfrm>
            <a:off x="5461000" y="2311400"/>
            <a:ext cx="355600" cy="520700"/>
          </a:xfrm>
          <a:prstGeom prst="rect">
            <a:avLst/>
          </a:prstGeom>
        </p:spPr>
      </p:pic>
      <p:pic>
        <p:nvPicPr>
          <p:cNvPr id="70" name="Picture 69">
            <a:hlinkClick r:id="rId2" tooltip="Once_Upon_a_Time_in_America"/>
          </p:cNvPr>
          <p:cNvPicPr>
            <a:picLocks/>
          </p:cNvPicPr>
          <p:nvPr/>
        </p:nvPicPr>
        <p:blipFill>
          <a:blip r:link="rId69"/>
          <a:stretch>
            <a:fillRect/>
          </a:stretch>
        </p:blipFill>
        <p:spPr>
          <a:xfrm>
            <a:off x="5816600" y="2311400"/>
            <a:ext cx="355600" cy="520700"/>
          </a:xfrm>
          <a:prstGeom prst="rect">
            <a:avLst/>
          </a:prstGeom>
        </p:spPr>
      </p:pic>
      <p:pic>
        <p:nvPicPr>
          <p:cNvPr id="71" name="Picture 70">
            <a:hlinkClick r:id="rId2" tooltip="Citizen_Kane"/>
          </p:cNvPr>
          <p:cNvPicPr>
            <a:picLocks/>
          </p:cNvPicPr>
          <p:nvPr/>
        </p:nvPicPr>
        <p:blipFill>
          <a:blip r:link="rId70"/>
          <a:stretch>
            <a:fillRect/>
          </a:stretch>
        </p:blipFill>
        <p:spPr>
          <a:xfrm>
            <a:off x="6172200" y="2311400"/>
            <a:ext cx="355600" cy="520700"/>
          </a:xfrm>
          <a:prstGeom prst="rect">
            <a:avLst/>
          </a:prstGeom>
        </p:spPr>
      </p:pic>
      <p:pic>
        <p:nvPicPr>
          <p:cNvPr id="72" name="Picture 71">
            <a:hlinkClick r:id="rId2" tooltip="Das_Boot"/>
          </p:cNvPr>
          <p:cNvPicPr>
            <a:picLocks/>
          </p:cNvPicPr>
          <p:nvPr/>
        </p:nvPicPr>
        <p:blipFill>
          <a:blip r:link="rId71"/>
          <a:stretch>
            <a:fillRect/>
          </a:stretch>
        </p:blipFill>
        <p:spPr>
          <a:xfrm>
            <a:off x="6527800" y="2311400"/>
            <a:ext cx="355600" cy="520700"/>
          </a:xfrm>
          <a:prstGeom prst="rect">
            <a:avLst/>
          </a:prstGeom>
        </p:spPr>
      </p:pic>
      <p:pic>
        <p:nvPicPr>
          <p:cNvPr id="73" name="Picture 72">
            <a:hlinkClick r:id="rId2" tooltip="North_by_Northwest"/>
          </p:cNvPr>
          <p:cNvPicPr>
            <a:picLocks/>
          </p:cNvPicPr>
          <p:nvPr/>
        </p:nvPicPr>
        <p:blipFill>
          <a:blip r:link="rId72"/>
          <a:stretch>
            <a:fillRect/>
          </a:stretch>
        </p:blipFill>
        <p:spPr>
          <a:xfrm>
            <a:off x="6883400" y="2311400"/>
            <a:ext cx="355600" cy="520700"/>
          </a:xfrm>
          <a:prstGeom prst="rect">
            <a:avLst/>
          </a:prstGeom>
        </p:spPr>
      </p:pic>
      <p:pic>
        <p:nvPicPr>
          <p:cNvPr id="74" name="Picture 73">
            <a:hlinkClick r:id="rId2" tooltip="Witness_for_the_Prosecution"/>
          </p:cNvPr>
          <p:cNvPicPr>
            <a:picLocks/>
          </p:cNvPicPr>
          <p:nvPr/>
        </p:nvPicPr>
        <p:blipFill>
          <a:blip r:link="rId73"/>
          <a:stretch>
            <a:fillRect/>
          </a:stretch>
        </p:blipFill>
        <p:spPr>
          <a:xfrm>
            <a:off x="7239000" y="2311400"/>
            <a:ext cx="355600" cy="520700"/>
          </a:xfrm>
          <a:prstGeom prst="rect">
            <a:avLst/>
          </a:prstGeom>
        </p:spPr>
      </p:pic>
      <p:pic>
        <p:nvPicPr>
          <p:cNvPr id="75" name="Picture 74">
            <a:hlinkClick r:id="rId2" tooltip="Vertigo"/>
          </p:cNvPr>
          <p:cNvPicPr>
            <a:picLocks/>
          </p:cNvPicPr>
          <p:nvPr/>
        </p:nvPicPr>
        <p:blipFill>
          <a:blip r:link="rId74"/>
          <a:stretch>
            <a:fillRect/>
          </a:stretch>
        </p:blipFill>
        <p:spPr>
          <a:xfrm>
            <a:off x="7594600" y="2311400"/>
            <a:ext cx="355600" cy="520700"/>
          </a:xfrm>
          <a:prstGeom prst="rect">
            <a:avLst/>
          </a:prstGeom>
        </p:spPr>
      </p:pic>
      <p:pic>
        <p:nvPicPr>
          <p:cNvPr id="76" name="Picture 75">
            <a:hlinkClick r:id="rId2" tooltip="Star_Wars:_Episode_VI_-_Return_of_the_Jedi"/>
          </p:cNvPr>
          <p:cNvPicPr>
            <a:picLocks/>
          </p:cNvPicPr>
          <p:nvPr/>
        </p:nvPicPr>
        <p:blipFill>
          <a:blip r:link="rId75"/>
          <a:stretch>
            <a:fillRect/>
          </a:stretch>
        </p:blipFill>
        <p:spPr>
          <a:xfrm>
            <a:off x="7950200" y="2311400"/>
            <a:ext cx="355600" cy="520700"/>
          </a:xfrm>
          <a:prstGeom prst="rect">
            <a:avLst/>
          </a:prstGeom>
        </p:spPr>
      </p:pic>
      <p:pic>
        <p:nvPicPr>
          <p:cNvPr id="77" name="Picture 76">
            <a:hlinkClick r:id="rId2" tooltip="M"/>
          </p:cNvPr>
          <p:cNvPicPr>
            <a:picLocks/>
          </p:cNvPicPr>
          <p:nvPr/>
        </p:nvPicPr>
        <p:blipFill>
          <a:blip r:link="rId76"/>
          <a:stretch>
            <a:fillRect/>
          </a:stretch>
        </p:blipFill>
        <p:spPr>
          <a:xfrm>
            <a:off x="8305800" y="2311400"/>
            <a:ext cx="355600" cy="520700"/>
          </a:xfrm>
          <a:prstGeom prst="rect">
            <a:avLst/>
          </a:prstGeom>
        </p:spPr>
      </p:pic>
      <p:pic>
        <p:nvPicPr>
          <p:cNvPr id="78" name="Picture 77">
            <a:hlinkClick r:id="rId2" tooltip="Reservoir_Dogs"/>
          </p:cNvPr>
          <p:cNvPicPr>
            <a:picLocks/>
          </p:cNvPicPr>
          <p:nvPr/>
        </p:nvPicPr>
        <p:blipFill>
          <a:blip r:link="rId77"/>
          <a:stretch>
            <a:fillRect/>
          </a:stretch>
        </p:blipFill>
        <p:spPr>
          <a:xfrm>
            <a:off x="8661400" y="2311400"/>
            <a:ext cx="355600" cy="520700"/>
          </a:xfrm>
          <a:prstGeom prst="rect">
            <a:avLst/>
          </a:prstGeom>
        </p:spPr>
      </p:pic>
      <p:pic>
        <p:nvPicPr>
          <p:cNvPr id="79" name="Picture 78">
            <a:hlinkClick r:id="rId2" tooltip="Braveheart"/>
          </p:cNvPr>
          <p:cNvPicPr>
            <a:picLocks/>
          </p:cNvPicPr>
          <p:nvPr/>
        </p:nvPicPr>
        <p:blipFill>
          <a:blip r:link="rId78"/>
          <a:stretch>
            <a:fillRect/>
          </a:stretch>
        </p:blipFill>
        <p:spPr>
          <a:xfrm>
            <a:off x="127000" y="2832100"/>
            <a:ext cx="355600" cy="520700"/>
          </a:xfrm>
          <a:prstGeom prst="rect">
            <a:avLst/>
          </a:prstGeom>
        </p:spPr>
      </p:pic>
      <p:pic>
        <p:nvPicPr>
          <p:cNvPr id="80" name="Picture 79">
            <a:hlinkClick r:id="rId2" tooltip="Amélie"/>
          </p:cNvPr>
          <p:cNvPicPr>
            <a:picLocks/>
          </p:cNvPicPr>
          <p:nvPr/>
        </p:nvPicPr>
        <p:blipFill>
          <a:blip r:link="rId79"/>
          <a:stretch>
            <a:fillRect/>
          </a:stretch>
        </p:blipFill>
        <p:spPr>
          <a:xfrm>
            <a:off x="482600" y="2832100"/>
            <a:ext cx="355600" cy="520700"/>
          </a:xfrm>
          <a:prstGeom prst="rect">
            <a:avLst/>
          </a:prstGeom>
        </p:spPr>
      </p:pic>
      <p:pic>
        <p:nvPicPr>
          <p:cNvPr id="81" name="Picture 80">
            <a:hlinkClick r:id="rId2" tooltip="Requiem_for_a_Dream"/>
          </p:cNvPr>
          <p:cNvPicPr>
            <a:picLocks/>
          </p:cNvPicPr>
          <p:nvPr/>
        </p:nvPicPr>
        <p:blipFill>
          <a:blip r:link="rId80"/>
          <a:stretch>
            <a:fillRect/>
          </a:stretch>
        </p:blipFill>
        <p:spPr>
          <a:xfrm>
            <a:off x="838200" y="2832100"/>
            <a:ext cx="355600" cy="520700"/>
          </a:xfrm>
          <a:prstGeom prst="rect">
            <a:avLst/>
          </a:prstGeom>
        </p:spPr>
      </p:pic>
      <p:pic>
        <p:nvPicPr>
          <p:cNvPr id="82" name="Picture 81">
            <a:hlinkClick r:id="rId2" tooltip="A_Clockwork_Orange"/>
          </p:cNvPr>
          <p:cNvPicPr>
            <a:picLocks/>
          </p:cNvPicPr>
          <p:nvPr/>
        </p:nvPicPr>
        <p:blipFill>
          <a:blip r:link="rId81"/>
          <a:stretch>
            <a:fillRect/>
          </a:stretch>
        </p:blipFill>
        <p:spPr>
          <a:xfrm>
            <a:off x="1193800" y="2832100"/>
            <a:ext cx="355600" cy="520700"/>
          </a:xfrm>
          <a:prstGeom prst="rect">
            <a:avLst/>
          </a:prstGeom>
        </p:spPr>
      </p:pic>
      <p:pic>
        <p:nvPicPr>
          <p:cNvPr id="83" name="Picture 82">
            <a:hlinkClick r:id="rId2" tooltip="Taxi_Driver"/>
          </p:cNvPr>
          <p:cNvPicPr>
            <a:picLocks/>
          </p:cNvPicPr>
          <p:nvPr/>
        </p:nvPicPr>
        <p:blipFill>
          <a:blip r:link="rId82"/>
          <a:stretch>
            <a:fillRect/>
          </a:stretch>
        </p:blipFill>
        <p:spPr>
          <a:xfrm>
            <a:off x="1549400" y="2832100"/>
            <a:ext cx="355600" cy="520700"/>
          </a:xfrm>
          <a:prstGeom prst="rect">
            <a:avLst/>
          </a:prstGeom>
        </p:spPr>
      </p:pic>
      <p:pic>
        <p:nvPicPr>
          <p:cNvPr id="84" name="Picture 83">
            <a:hlinkClick r:id="rId2" tooltip="Double_Indemnity"/>
          </p:cNvPr>
          <p:cNvPicPr>
            <a:picLocks/>
          </p:cNvPicPr>
          <p:nvPr/>
        </p:nvPicPr>
        <p:blipFill>
          <a:blip r:link="rId83"/>
          <a:stretch>
            <a:fillRect/>
          </a:stretch>
        </p:blipFill>
        <p:spPr>
          <a:xfrm>
            <a:off x="1905000" y="2832100"/>
            <a:ext cx="355600" cy="520700"/>
          </a:xfrm>
          <a:prstGeom prst="rect">
            <a:avLst/>
          </a:prstGeom>
        </p:spPr>
      </p:pic>
      <p:pic>
        <p:nvPicPr>
          <p:cNvPr id="85" name="Picture 84">
            <a:hlinkClick r:id="rId2" tooltip="Lawrence_of_Arabia"/>
          </p:cNvPr>
          <p:cNvPicPr>
            <a:picLocks/>
          </p:cNvPicPr>
          <p:nvPr/>
        </p:nvPicPr>
        <p:blipFill>
          <a:blip r:link="rId84"/>
          <a:stretch>
            <a:fillRect/>
          </a:stretch>
        </p:blipFill>
        <p:spPr>
          <a:xfrm>
            <a:off x="2260600" y="2832100"/>
            <a:ext cx="355600" cy="520700"/>
          </a:xfrm>
          <a:prstGeom prst="rect">
            <a:avLst/>
          </a:prstGeom>
        </p:spPr>
      </p:pic>
      <p:pic>
        <p:nvPicPr>
          <p:cNvPr id="86" name="Picture 85">
            <a:hlinkClick r:id="rId2" tooltip="To_Kill_a_Mockingbird"/>
          </p:cNvPr>
          <p:cNvPicPr>
            <a:picLocks/>
          </p:cNvPicPr>
          <p:nvPr/>
        </p:nvPicPr>
        <p:blipFill>
          <a:blip r:link="rId85"/>
          <a:stretch>
            <a:fillRect/>
          </a:stretch>
        </p:blipFill>
        <p:spPr>
          <a:xfrm>
            <a:off x="2616200" y="2832100"/>
            <a:ext cx="355600" cy="520700"/>
          </a:xfrm>
          <a:prstGeom prst="rect">
            <a:avLst/>
          </a:prstGeom>
        </p:spPr>
      </p:pic>
      <p:pic>
        <p:nvPicPr>
          <p:cNvPr id="87" name="Picture 86">
            <a:hlinkClick r:id="rId2" tooltip="Toy_Story_3"/>
          </p:cNvPr>
          <p:cNvPicPr>
            <a:picLocks/>
          </p:cNvPicPr>
          <p:nvPr/>
        </p:nvPicPr>
        <p:blipFill>
          <a:blip r:link="rId86"/>
          <a:stretch>
            <a:fillRect/>
          </a:stretch>
        </p:blipFill>
        <p:spPr>
          <a:xfrm>
            <a:off x="2971800" y="2832100"/>
            <a:ext cx="355600" cy="520700"/>
          </a:xfrm>
          <a:prstGeom prst="rect">
            <a:avLst/>
          </a:prstGeom>
        </p:spPr>
      </p:pic>
      <p:pic>
        <p:nvPicPr>
          <p:cNvPr id="88" name="Picture 87">
            <a:hlinkClick r:id="rId2" tooltip="Eternal_Sunshine_of_the_Spotless_Mind"/>
          </p:cNvPr>
          <p:cNvPicPr>
            <a:picLocks/>
          </p:cNvPicPr>
          <p:nvPr/>
        </p:nvPicPr>
        <p:blipFill>
          <a:blip r:link="rId87"/>
          <a:stretch>
            <a:fillRect/>
          </a:stretch>
        </p:blipFill>
        <p:spPr>
          <a:xfrm>
            <a:off x="3327400" y="2832100"/>
            <a:ext cx="355600" cy="520700"/>
          </a:xfrm>
          <a:prstGeom prst="rect">
            <a:avLst/>
          </a:prstGeom>
        </p:spPr>
      </p:pic>
      <p:pic>
        <p:nvPicPr>
          <p:cNvPr id="89" name="Picture 88">
            <a:hlinkClick r:id="rId2" tooltip="Amadeus"/>
          </p:cNvPr>
          <p:cNvPicPr>
            <a:picLocks/>
          </p:cNvPicPr>
          <p:nvPr/>
        </p:nvPicPr>
        <p:blipFill>
          <a:blip r:link="rId88"/>
          <a:stretch>
            <a:fillRect/>
          </a:stretch>
        </p:blipFill>
        <p:spPr>
          <a:xfrm>
            <a:off x="3683000" y="2832100"/>
            <a:ext cx="355600" cy="520700"/>
          </a:xfrm>
          <a:prstGeom prst="rect">
            <a:avLst/>
          </a:prstGeom>
        </p:spPr>
      </p:pic>
      <p:pic>
        <p:nvPicPr>
          <p:cNvPr id="90" name="Picture 89">
            <a:hlinkClick r:id="rId2" tooltip="Full_Metal_Jacket"/>
          </p:cNvPr>
          <p:cNvPicPr>
            <a:picLocks/>
          </p:cNvPicPr>
          <p:nvPr/>
        </p:nvPicPr>
        <p:blipFill>
          <a:blip r:link="rId89"/>
          <a:stretch>
            <a:fillRect/>
          </a:stretch>
        </p:blipFill>
        <p:spPr>
          <a:xfrm>
            <a:off x="4038600" y="2832100"/>
            <a:ext cx="355600" cy="520700"/>
          </a:xfrm>
          <a:prstGeom prst="rect">
            <a:avLst/>
          </a:prstGeom>
        </p:spPr>
      </p:pic>
      <p:pic>
        <p:nvPicPr>
          <p:cNvPr id="91" name="Picture 90">
            <a:hlinkClick r:id="rId2" tooltip="The_Sting"/>
          </p:cNvPr>
          <p:cNvPicPr>
            <a:picLocks/>
          </p:cNvPicPr>
          <p:nvPr/>
        </p:nvPicPr>
        <p:blipFill>
          <a:blip r:link="rId90"/>
          <a:stretch>
            <a:fillRect/>
          </a:stretch>
        </p:blipFill>
        <p:spPr>
          <a:xfrm>
            <a:off x="4394200" y="2832100"/>
            <a:ext cx="355600" cy="520700"/>
          </a:xfrm>
          <a:prstGeom prst="rect">
            <a:avLst/>
          </a:prstGeom>
        </p:spPr>
      </p:pic>
      <p:pic>
        <p:nvPicPr>
          <p:cNvPr id="92" name="Picture 91">
            <a:hlinkClick r:id="rId2" tooltip="2001:_A_Space_Odyssey"/>
          </p:cNvPr>
          <p:cNvPicPr>
            <a:picLocks/>
          </p:cNvPicPr>
          <p:nvPr/>
        </p:nvPicPr>
        <p:blipFill>
          <a:blip r:link="rId91"/>
          <a:stretch>
            <a:fillRect/>
          </a:stretch>
        </p:blipFill>
        <p:spPr>
          <a:xfrm>
            <a:off x="4749800" y="2832100"/>
            <a:ext cx="355600" cy="520700"/>
          </a:xfrm>
          <a:prstGeom prst="rect">
            <a:avLst/>
          </a:prstGeom>
        </p:spPr>
      </p:pic>
      <p:pic>
        <p:nvPicPr>
          <p:cNvPr id="93" name="Picture 92">
            <a:hlinkClick r:id="rId2" tooltip="Ladri_di_biciclette"/>
          </p:cNvPr>
          <p:cNvPicPr>
            <a:picLocks/>
          </p:cNvPicPr>
          <p:nvPr/>
        </p:nvPicPr>
        <p:blipFill>
          <a:blip r:link="rId92"/>
          <a:stretch>
            <a:fillRect/>
          </a:stretch>
        </p:blipFill>
        <p:spPr>
          <a:xfrm>
            <a:off x="5105400" y="2832100"/>
            <a:ext cx="355600" cy="520700"/>
          </a:xfrm>
          <a:prstGeom prst="rect">
            <a:avLst/>
          </a:prstGeom>
        </p:spPr>
      </p:pic>
      <p:pic>
        <p:nvPicPr>
          <p:cNvPr id="94" name="Picture 93">
            <a:hlinkClick r:id="rId2" tooltip="Toy_Story"/>
          </p:cNvPr>
          <p:cNvPicPr>
            <a:picLocks/>
          </p:cNvPicPr>
          <p:nvPr/>
        </p:nvPicPr>
        <p:blipFill>
          <a:blip r:link="rId93"/>
          <a:stretch>
            <a:fillRect/>
          </a:stretch>
        </p:blipFill>
        <p:spPr>
          <a:xfrm>
            <a:off x="5461000" y="2832100"/>
            <a:ext cx="355600" cy="520700"/>
          </a:xfrm>
          <a:prstGeom prst="rect">
            <a:avLst/>
          </a:prstGeom>
        </p:spPr>
      </p:pic>
      <p:pic>
        <p:nvPicPr>
          <p:cNvPr id="95" name="Picture 94">
            <a:hlinkClick r:id="rId2" tooltip="Snatch"/>
          </p:cNvPr>
          <p:cNvPicPr>
            <a:picLocks/>
          </p:cNvPicPr>
          <p:nvPr/>
        </p:nvPicPr>
        <p:blipFill>
          <a:blip r:link="rId94"/>
          <a:stretch>
            <a:fillRect/>
          </a:stretch>
        </p:blipFill>
        <p:spPr>
          <a:xfrm>
            <a:off x="5816600" y="2832100"/>
            <a:ext cx="355600" cy="520700"/>
          </a:xfrm>
          <a:prstGeom prst="rect">
            <a:avLst/>
          </a:prstGeom>
        </p:spPr>
      </p:pic>
      <p:pic>
        <p:nvPicPr>
          <p:cNvPr id="96" name="Picture 95">
            <a:hlinkClick r:id="rId2" tooltip="Singin'_in_the_Rain"/>
          </p:cNvPr>
          <p:cNvPicPr>
            <a:picLocks/>
          </p:cNvPicPr>
          <p:nvPr/>
        </p:nvPicPr>
        <p:blipFill>
          <a:blip r:link="rId95"/>
          <a:stretch>
            <a:fillRect/>
          </a:stretch>
        </p:blipFill>
        <p:spPr>
          <a:xfrm>
            <a:off x="6172200" y="2832100"/>
            <a:ext cx="355600" cy="520700"/>
          </a:xfrm>
          <a:prstGeom prst="rect">
            <a:avLst/>
          </a:prstGeom>
        </p:spPr>
      </p:pic>
      <p:pic>
        <p:nvPicPr>
          <p:cNvPr id="97" name="Picture 96">
            <a:hlinkClick r:id="rId2" tooltip="Inglourious_Basterds"/>
          </p:cNvPr>
          <p:cNvPicPr>
            <a:picLocks/>
          </p:cNvPicPr>
          <p:nvPr/>
        </p:nvPicPr>
        <p:blipFill>
          <a:blip r:link="rId96"/>
          <a:stretch>
            <a:fillRect/>
          </a:stretch>
        </p:blipFill>
        <p:spPr>
          <a:xfrm>
            <a:off x="6527800" y="2832100"/>
            <a:ext cx="355600" cy="520700"/>
          </a:xfrm>
          <a:prstGeom prst="rect">
            <a:avLst/>
          </a:prstGeom>
        </p:spPr>
      </p:pic>
      <p:pic>
        <p:nvPicPr>
          <p:cNvPr id="98" name="Picture 97">
            <a:hlinkClick r:id="rId2" tooltip="The_Kid"/>
          </p:cNvPr>
          <p:cNvPicPr>
            <a:picLocks/>
          </p:cNvPicPr>
          <p:nvPr/>
        </p:nvPicPr>
        <p:blipFill>
          <a:blip r:link="rId97"/>
          <a:stretch>
            <a:fillRect/>
          </a:stretch>
        </p:blipFill>
        <p:spPr>
          <a:xfrm>
            <a:off x="6883400" y="2832100"/>
            <a:ext cx="355600" cy="520700"/>
          </a:xfrm>
          <a:prstGeom prst="rect">
            <a:avLst/>
          </a:prstGeom>
        </p:spPr>
      </p:pic>
      <p:pic>
        <p:nvPicPr>
          <p:cNvPr id="99" name="Picture 98">
            <a:hlinkClick r:id="rId2" tooltip="Monty_Python_and_the_Holy_Grail"/>
          </p:cNvPr>
          <p:cNvPicPr>
            <a:picLocks/>
          </p:cNvPicPr>
          <p:nvPr/>
        </p:nvPicPr>
        <p:blipFill>
          <a:blip r:link="rId98"/>
          <a:stretch>
            <a:fillRect/>
          </a:stretch>
        </p:blipFill>
        <p:spPr>
          <a:xfrm>
            <a:off x="7239000" y="2832100"/>
            <a:ext cx="355600" cy="520700"/>
          </a:xfrm>
          <a:prstGeom prst="rect">
            <a:avLst/>
          </a:prstGeom>
        </p:spPr>
      </p:pic>
      <p:pic>
        <p:nvPicPr>
          <p:cNvPr id="100" name="Picture 99">
            <a:hlinkClick r:id="rId2" tooltip="L.A._Confidential"/>
          </p:cNvPr>
          <p:cNvPicPr>
            <a:picLocks/>
          </p:cNvPicPr>
          <p:nvPr/>
        </p:nvPicPr>
        <p:blipFill>
          <a:blip r:link="rId99"/>
          <a:stretch>
            <a:fillRect/>
          </a:stretch>
        </p:blipFill>
        <p:spPr>
          <a:xfrm>
            <a:off x="7594600" y="2832100"/>
            <a:ext cx="355600" cy="520700"/>
          </a:xfrm>
          <a:prstGeom prst="rect">
            <a:avLst/>
          </a:prstGeom>
        </p:spPr>
      </p:pic>
      <p:pic>
        <p:nvPicPr>
          <p:cNvPr id="101" name="Picture 100">
            <a:hlinkClick r:id="rId2" tooltip="Per_qualche_dollaro_in_più"/>
          </p:cNvPr>
          <p:cNvPicPr>
            <a:picLocks/>
          </p:cNvPicPr>
          <p:nvPr/>
        </p:nvPicPr>
        <p:blipFill>
          <a:blip r:link="rId100"/>
          <a:stretch>
            <a:fillRect/>
          </a:stretch>
        </p:blipFill>
        <p:spPr>
          <a:xfrm>
            <a:off x="7950200" y="2832100"/>
            <a:ext cx="355600" cy="520700"/>
          </a:xfrm>
          <a:prstGeom prst="rect">
            <a:avLst/>
          </a:prstGeom>
        </p:spPr>
      </p:pic>
      <p:pic>
        <p:nvPicPr>
          <p:cNvPr id="102" name="Picture 101">
            <a:hlinkClick r:id="rId2" tooltip="Rashômon"/>
          </p:cNvPr>
          <p:cNvPicPr>
            <a:picLocks/>
          </p:cNvPicPr>
          <p:nvPr/>
        </p:nvPicPr>
        <p:blipFill>
          <a:blip r:link="rId101"/>
          <a:stretch>
            <a:fillRect/>
          </a:stretch>
        </p:blipFill>
        <p:spPr>
          <a:xfrm>
            <a:off x="8305800" y="2832100"/>
            <a:ext cx="355600" cy="520700"/>
          </a:xfrm>
          <a:prstGeom prst="rect">
            <a:avLst/>
          </a:prstGeom>
        </p:spPr>
      </p:pic>
      <p:pic>
        <p:nvPicPr>
          <p:cNvPr id="103" name="Picture 102">
            <a:hlinkClick r:id="rId2" tooltip="The_Apartment"/>
          </p:cNvPr>
          <p:cNvPicPr>
            <a:picLocks/>
          </p:cNvPicPr>
          <p:nvPr/>
        </p:nvPicPr>
        <p:blipFill>
          <a:blip r:link="rId102"/>
          <a:stretch>
            <a:fillRect/>
          </a:stretch>
        </p:blipFill>
        <p:spPr>
          <a:xfrm>
            <a:off x="8661400" y="2832100"/>
            <a:ext cx="355600" cy="520700"/>
          </a:xfrm>
          <a:prstGeom prst="rect">
            <a:avLst/>
          </a:prstGeom>
        </p:spPr>
      </p:pic>
      <p:pic>
        <p:nvPicPr>
          <p:cNvPr id="104" name="Picture 103">
            <a:hlinkClick r:id="rId2" tooltip="Scarface"/>
          </p:cNvPr>
          <p:cNvPicPr>
            <a:picLocks/>
          </p:cNvPicPr>
          <p:nvPr/>
        </p:nvPicPr>
        <p:blipFill>
          <a:blip r:link="rId103"/>
          <a:stretch>
            <a:fillRect/>
          </a:stretch>
        </p:blipFill>
        <p:spPr>
          <a:xfrm>
            <a:off x="127000" y="3352800"/>
            <a:ext cx="355600" cy="520700"/>
          </a:xfrm>
          <a:prstGeom prst="rect">
            <a:avLst/>
          </a:prstGeom>
        </p:spPr>
      </p:pic>
      <p:pic>
        <p:nvPicPr>
          <p:cNvPr id="105" name="Picture 104">
            <a:hlinkClick r:id="rId2" tooltip="3_Idiots"/>
          </p:cNvPr>
          <p:cNvPicPr>
            <a:picLocks/>
          </p:cNvPicPr>
          <p:nvPr/>
        </p:nvPicPr>
        <p:blipFill>
          <a:blip r:link="rId104"/>
          <a:stretch>
            <a:fillRect/>
          </a:stretch>
        </p:blipFill>
        <p:spPr>
          <a:xfrm>
            <a:off x="482600" y="3352800"/>
            <a:ext cx="355600" cy="520700"/>
          </a:xfrm>
          <a:prstGeom prst="rect">
            <a:avLst/>
          </a:prstGeom>
        </p:spPr>
      </p:pic>
      <p:pic>
        <p:nvPicPr>
          <p:cNvPr id="106" name="Picture 105">
            <a:hlinkClick r:id="rId2" tooltip="Indiana_Jones_and_the_Last_Crusade"/>
          </p:cNvPr>
          <p:cNvPicPr>
            <a:picLocks/>
          </p:cNvPicPr>
          <p:nvPr/>
        </p:nvPicPr>
        <p:blipFill>
          <a:blip r:link="rId105"/>
          <a:stretch>
            <a:fillRect/>
          </a:stretch>
        </p:blipFill>
        <p:spPr>
          <a:xfrm>
            <a:off x="838200" y="3352800"/>
            <a:ext cx="355600" cy="520700"/>
          </a:xfrm>
          <a:prstGeom prst="rect">
            <a:avLst/>
          </a:prstGeom>
        </p:spPr>
      </p:pic>
      <p:pic>
        <p:nvPicPr>
          <p:cNvPr id="107" name="Picture 106">
            <a:hlinkClick r:id="rId2" tooltip="Jodaeiye_Nader_az_Simin"/>
          </p:cNvPr>
          <p:cNvPicPr>
            <a:picLocks/>
          </p:cNvPicPr>
          <p:nvPr/>
        </p:nvPicPr>
        <p:blipFill>
          <a:blip r:link="rId106"/>
          <a:stretch>
            <a:fillRect/>
          </a:stretch>
        </p:blipFill>
        <p:spPr>
          <a:xfrm>
            <a:off x="1193800" y="3352800"/>
            <a:ext cx="355600" cy="520700"/>
          </a:xfrm>
          <a:prstGeom prst="rect">
            <a:avLst/>
          </a:prstGeom>
        </p:spPr>
      </p:pic>
      <p:pic>
        <p:nvPicPr>
          <p:cNvPr id="108" name="Picture 107">
            <a:hlinkClick r:id="rId2" tooltip="Metropolis"/>
          </p:cNvPr>
          <p:cNvPicPr>
            <a:picLocks/>
          </p:cNvPicPr>
          <p:nvPr/>
        </p:nvPicPr>
        <p:blipFill>
          <a:blip r:link="rId107"/>
          <a:stretch>
            <a:fillRect/>
          </a:stretch>
        </p:blipFill>
        <p:spPr>
          <a:xfrm>
            <a:off x="1549400" y="3352800"/>
            <a:ext cx="355600" cy="520700"/>
          </a:xfrm>
          <a:prstGeom prst="rect">
            <a:avLst/>
          </a:prstGeom>
        </p:spPr>
      </p:pic>
      <p:pic>
        <p:nvPicPr>
          <p:cNvPr id="109" name="Picture 108">
            <a:hlinkClick r:id="rId2" tooltip="Jagten"/>
          </p:cNvPr>
          <p:cNvPicPr>
            <a:picLocks/>
          </p:cNvPicPr>
          <p:nvPr/>
        </p:nvPicPr>
        <p:blipFill>
          <a:blip r:link="rId108"/>
          <a:stretch>
            <a:fillRect/>
          </a:stretch>
        </p:blipFill>
        <p:spPr>
          <a:xfrm>
            <a:off x="1905000" y="3352800"/>
            <a:ext cx="355600" cy="520700"/>
          </a:xfrm>
          <a:prstGeom prst="rect">
            <a:avLst/>
          </a:prstGeom>
        </p:spPr>
      </p:pic>
      <p:pic>
        <p:nvPicPr>
          <p:cNvPr id="110" name="Picture 109">
            <a:hlinkClick r:id="rId2" tooltip="Good_Will_Hunting"/>
          </p:cNvPr>
          <p:cNvPicPr>
            <a:picLocks/>
          </p:cNvPicPr>
          <p:nvPr/>
        </p:nvPicPr>
        <p:blipFill>
          <a:blip r:link="rId109"/>
          <a:stretch>
            <a:fillRect/>
          </a:stretch>
        </p:blipFill>
        <p:spPr>
          <a:xfrm>
            <a:off x="2260600" y="3352800"/>
            <a:ext cx="355600" cy="520700"/>
          </a:xfrm>
          <a:prstGeom prst="rect">
            <a:avLst/>
          </a:prstGeom>
        </p:spPr>
      </p:pic>
      <p:pic>
        <p:nvPicPr>
          <p:cNvPr id="111" name="Picture 110">
            <a:hlinkClick r:id="rId2" tooltip="All_About_Eve"/>
          </p:cNvPr>
          <p:cNvPicPr>
            <a:picLocks/>
          </p:cNvPicPr>
          <p:nvPr/>
        </p:nvPicPr>
        <p:blipFill>
          <a:blip r:link="rId110"/>
          <a:stretch>
            <a:fillRect/>
          </a:stretch>
        </p:blipFill>
        <p:spPr>
          <a:xfrm>
            <a:off x="2616200" y="3352800"/>
            <a:ext cx="355600" cy="520700"/>
          </a:xfrm>
          <a:prstGeom prst="rect">
            <a:avLst/>
          </a:prstGeom>
        </p:spPr>
      </p:pic>
      <p:pic>
        <p:nvPicPr>
          <p:cNvPr id="112" name="Picture 111">
            <a:hlinkClick r:id="rId2" tooltip="Yôjinbô"/>
          </p:cNvPr>
          <p:cNvPicPr>
            <a:picLocks/>
          </p:cNvPicPr>
          <p:nvPr/>
        </p:nvPicPr>
        <p:blipFill>
          <a:blip r:link="rId111"/>
          <a:stretch>
            <a:fillRect/>
          </a:stretch>
        </p:blipFill>
        <p:spPr>
          <a:xfrm>
            <a:off x="2971800" y="3352800"/>
            <a:ext cx="355600" cy="520700"/>
          </a:xfrm>
          <a:prstGeom prst="rect">
            <a:avLst/>
          </a:prstGeom>
        </p:spPr>
      </p:pic>
      <p:pic>
        <p:nvPicPr>
          <p:cNvPr id="113" name="Picture 112">
            <a:hlinkClick r:id="rId2" tooltip="Batman_Begins"/>
          </p:cNvPr>
          <p:cNvPicPr>
            <a:picLocks/>
          </p:cNvPicPr>
          <p:nvPr/>
        </p:nvPicPr>
        <p:blipFill>
          <a:blip r:link="rId112"/>
          <a:stretch>
            <a:fillRect/>
          </a:stretch>
        </p:blipFill>
        <p:spPr>
          <a:xfrm>
            <a:off x="3327400" y="3352800"/>
            <a:ext cx="355600" cy="520700"/>
          </a:xfrm>
          <a:prstGeom prst="rect">
            <a:avLst/>
          </a:prstGeom>
        </p:spPr>
      </p:pic>
      <p:pic>
        <p:nvPicPr>
          <p:cNvPr id="114" name="Picture 113">
            <a:hlinkClick r:id="rId2" tooltip="The_Treasure_of_the_Sierra_Madre"/>
          </p:cNvPr>
          <p:cNvPicPr>
            <a:picLocks/>
          </p:cNvPicPr>
          <p:nvPr/>
        </p:nvPicPr>
        <p:blipFill>
          <a:blip r:link="rId113"/>
          <a:stretch>
            <a:fillRect/>
          </a:stretch>
        </p:blipFill>
        <p:spPr>
          <a:xfrm>
            <a:off x="3683000" y="3352800"/>
            <a:ext cx="355600" cy="520700"/>
          </a:xfrm>
          <a:prstGeom prst="rect">
            <a:avLst/>
          </a:prstGeom>
        </p:spPr>
      </p:pic>
      <p:pic>
        <p:nvPicPr>
          <p:cNvPr id="115" name="Picture 114">
            <a:hlinkClick r:id="rId2" tooltip="Some_Like_It_Hot"/>
          </p:cNvPr>
          <p:cNvPicPr>
            <a:picLocks/>
          </p:cNvPicPr>
          <p:nvPr/>
        </p:nvPicPr>
        <p:blipFill>
          <a:blip r:link="rId114"/>
          <a:stretch>
            <a:fillRect/>
          </a:stretch>
        </p:blipFill>
        <p:spPr>
          <a:xfrm>
            <a:off x="4038600" y="3352800"/>
            <a:ext cx="355600" cy="520700"/>
          </a:xfrm>
          <a:prstGeom prst="rect">
            <a:avLst/>
          </a:prstGeom>
        </p:spPr>
      </p:pic>
      <p:pic>
        <p:nvPicPr>
          <p:cNvPr id="116" name="Picture 115">
            <a:hlinkClick r:id="rId2" tooltip="Up"/>
          </p:cNvPr>
          <p:cNvPicPr>
            <a:picLocks/>
          </p:cNvPicPr>
          <p:nvPr/>
        </p:nvPicPr>
        <p:blipFill>
          <a:blip r:link="rId115"/>
          <a:stretch>
            <a:fillRect/>
          </a:stretch>
        </p:blipFill>
        <p:spPr>
          <a:xfrm>
            <a:off x="4394200" y="3352800"/>
            <a:ext cx="355600" cy="520700"/>
          </a:xfrm>
          <a:prstGeom prst="rect">
            <a:avLst/>
          </a:prstGeom>
        </p:spPr>
      </p:pic>
      <p:pic>
        <p:nvPicPr>
          <p:cNvPr id="117" name="Picture 116">
            <a:hlinkClick r:id="rId2" tooltip="Unforgiven"/>
          </p:cNvPr>
          <p:cNvPicPr>
            <a:picLocks/>
          </p:cNvPicPr>
          <p:nvPr/>
        </p:nvPicPr>
        <p:blipFill>
          <a:blip r:link="rId116"/>
          <a:stretch>
            <a:fillRect/>
          </a:stretch>
        </p:blipFill>
        <p:spPr>
          <a:xfrm>
            <a:off x="4749800" y="3352800"/>
            <a:ext cx="355600" cy="520700"/>
          </a:xfrm>
          <a:prstGeom prst="rect">
            <a:avLst/>
          </a:prstGeom>
        </p:spPr>
      </p:pic>
      <p:pic>
        <p:nvPicPr>
          <p:cNvPr id="118" name="Picture 117">
            <a:hlinkClick r:id="rId2" tooltip="The_Third_Man"/>
          </p:cNvPr>
          <p:cNvPicPr>
            <a:picLocks/>
          </p:cNvPicPr>
          <p:nvPr/>
        </p:nvPicPr>
        <p:blipFill>
          <a:blip r:link="rId117"/>
          <a:stretch>
            <a:fillRect/>
          </a:stretch>
        </p:blipFill>
        <p:spPr>
          <a:xfrm>
            <a:off x="5105400" y="3352800"/>
            <a:ext cx="355600" cy="520700"/>
          </a:xfrm>
          <a:prstGeom prst="rect">
            <a:avLst/>
          </a:prstGeom>
        </p:spPr>
      </p:pic>
      <p:pic>
        <p:nvPicPr>
          <p:cNvPr id="119" name="Picture 118">
            <a:hlinkClick r:id="rId2" tooltip="Der_Untergang"/>
          </p:cNvPr>
          <p:cNvPicPr>
            <a:picLocks/>
          </p:cNvPicPr>
          <p:nvPr/>
        </p:nvPicPr>
        <p:blipFill>
          <a:blip r:link="rId118"/>
          <a:stretch>
            <a:fillRect/>
          </a:stretch>
        </p:blipFill>
        <p:spPr>
          <a:xfrm>
            <a:off x="5461000" y="3352800"/>
            <a:ext cx="355600" cy="520700"/>
          </a:xfrm>
          <a:prstGeom prst="rect">
            <a:avLst/>
          </a:prstGeom>
        </p:spPr>
      </p:pic>
      <p:pic>
        <p:nvPicPr>
          <p:cNvPr id="120" name="Picture 119">
            <a:hlinkClick r:id="rId2" tooltip="Raging_Bull"/>
          </p:cNvPr>
          <p:cNvPicPr>
            <a:picLocks/>
          </p:cNvPicPr>
          <p:nvPr/>
        </p:nvPicPr>
        <p:blipFill>
          <a:blip r:link="rId119"/>
          <a:stretch>
            <a:fillRect/>
          </a:stretch>
        </p:blipFill>
        <p:spPr>
          <a:xfrm>
            <a:off x="5816600" y="3352800"/>
            <a:ext cx="355600" cy="520700"/>
          </a:xfrm>
          <a:prstGeom prst="rect">
            <a:avLst/>
          </a:prstGeom>
        </p:spPr>
      </p:pic>
      <p:pic>
        <p:nvPicPr>
          <p:cNvPr id="121" name="Picture 120">
            <a:hlinkClick r:id="rId2" tooltip="Bacheha-Ye_aseman"/>
          </p:cNvPr>
          <p:cNvPicPr>
            <a:picLocks/>
          </p:cNvPicPr>
          <p:nvPr/>
        </p:nvPicPr>
        <p:blipFill>
          <a:blip r:link="rId120"/>
          <a:stretch>
            <a:fillRect/>
          </a:stretch>
        </p:blipFill>
        <p:spPr>
          <a:xfrm>
            <a:off x="6172200" y="3352800"/>
            <a:ext cx="355600" cy="520700"/>
          </a:xfrm>
          <a:prstGeom prst="rect">
            <a:avLst/>
          </a:prstGeom>
        </p:spPr>
      </p:pic>
      <p:pic>
        <p:nvPicPr>
          <p:cNvPr id="122" name="Picture 121">
            <a:hlinkClick r:id="rId2" tooltip="Die_Hard"/>
          </p:cNvPr>
          <p:cNvPicPr>
            <a:picLocks/>
          </p:cNvPicPr>
          <p:nvPr/>
        </p:nvPicPr>
        <p:blipFill>
          <a:blip r:link="rId121"/>
          <a:stretch>
            <a:fillRect/>
          </a:stretch>
        </p:blipFill>
        <p:spPr>
          <a:xfrm>
            <a:off x="6527800" y="3352800"/>
            <a:ext cx="355600" cy="520700"/>
          </a:xfrm>
          <a:prstGeom prst="rect">
            <a:avLst/>
          </a:prstGeom>
        </p:spPr>
      </p:pic>
      <p:pic>
        <p:nvPicPr>
          <p:cNvPr id="123" name="Picture 122">
            <a:hlinkClick r:id="rId2" tooltip="The_Great_Escape"/>
          </p:cNvPr>
          <p:cNvPicPr>
            <a:picLocks/>
          </p:cNvPicPr>
          <p:nvPr/>
        </p:nvPicPr>
        <p:blipFill>
          <a:blip r:link="rId122"/>
          <a:stretch>
            <a:fillRect/>
          </a:stretch>
        </p:blipFill>
        <p:spPr>
          <a:xfrm>
            <a:off x="6883400" y="3352800"/>
            <a:ext cx="355600" cy="520700"/>
          </a:xfrm>
          <a:prstGeom prst="rect">
            <a:avLst/>
          </a:prstGeom>
        </p:spPr>
      </p:pic>
      <p:pic>
        <p:nvPicPr>
          <p:cNvPr id="124" name="Picture 123">
            <a:hlinkClick r:id="rId2" tooltip="Heat"/>
          </p:cNvPr>
          <p:cNvPicPr>
            <a:picLocks/>
          </p:cNvPicPr>
          <p:nvPr/>
        </p:nvPicPr>
        <p:blipFill>
          <a:blip r:link="rId123"/>
          <a:stretch>
            <a:fillRect/>
          </a:stretch>
        </p:blipFill>
        <p:spPr>
          <a:xfrm>
            <a:off x="7239000" y="3352800"/>
            <a:ext cx="355600" cy="520700"/>
          </a:xfrm>
          <a:prstGeom prst="rect">
            <a:avLst/>
          </a:prstGeom>
        </p:spPr>
      </p:pic>
      <p:pic>
        <p:nvPicPr>
          <p:cNvPr id="125" name="Picture 124">
            <a:hlinkClick r:id="rId2" tooltip="Chinatown"/>
          </p:cNvPr>
          <p:cNvPicPr>
            <a:picLocks/>
          </p:cNvPicPr>
          <p:nvPr/>
        </p:nvPicPr>
        <p:blipFill>
          <a:blip r:link="rId124"/>
          <a:stretch>
            <a:fillRect/>
          </a:stretch>
        </p:blipFill>
        <p:spPr>
          <a:xfrm>
            <a:off x="7594600" y="3352800"/>
            <a:ext cx="355600" cy="520700"/>
          </a:xfrm>
          <a:prstGeom prst="rect">
            <a:avLst/>
          </a:prstGeom>
        </p:spPr>
      </p:pic>
      <p:pic>
        <p:nvPicPr>
          <p:cNvPr id="126" name="Picture 125">
            <a:hlinkClick r:id="rId2" tooltip="Inside_Out"/>
          </p:cNvPr>
          <p:cNvPicPr>
            <a:picLocks/>
          </p:cNvPicPr>
          <p:nvPr/>
        </p:nvPicPr>
        <p:blipFill>
          <a:blip r:link="rId125"/>
          <a:stretch>
            <a:fillRect/>
          </a:stretch>
        </p:blipFill>
        <p:spPr>
          <a:xfrm>
            <a:off x="7950200" y="3352800"/>
            <a:ext cx="355600" cy="520700"/>
          </a:xfrm>
          <a:prstGeom prst="rect">
            <a:avLst/>
          </a:prstGeom>
        </p:spPr>
      </p:pic>
      <p:pic>
        <p:nvPicPr>
          <p:cNvPr id="127" name="Picture 126">
            <a:hlinkClick r:id="rId2" tooltip="Pan's_Labyrinth"/>
          </p:cNvPr>
          <p:cNvPicPr>
            <a:picLocks/>
          </p:cNvPicPr>
          <p:nvPr/>
        </p:nvPicPr>
        <p:blipFill>
          <a:blip r:link="rId126"/>
          <a:stretch>
            <a:fillRect/>
          </a:stretch>
        </p:blipFill>
        <p:spPr>
          <a:xfrm>
            <a:off x="8305800" y="3352800"/>
            <a:ext cx="355600" cy="520700"/>
          </a:xfrm>
          <a:prstGeom prst="rect">
            <a:avLst/>
          </a:prstGeom>
        </p:spPr>
      </p:pic>
      <p:pic>
        <p:nvPicPr>
          <p:cNvPr id="128" name="Picture 127">
            <a:hlinkClick r:id="rId2" tooltip="Room"/>
          </p:cNvPr>
          <p:cNvPicPr>
            <a:picLocks/>
          </p:cNvPicPr>
          <p:nvPr/>
        </p:nvPicPr>
        <p:blipFill>
          <a:blip r:link="rId127"/>
          <a:stretch>
            <a:fillRect/>
          </a:stretch>
        </p:blipFill>
        <p:spPr>
          <a:xfrm>
            <a:off x="8661400" y="3352800"/>
            <a:ext cx="355600" cy="520700"/>
          </a:xfrm>
          <a:prstGeom prst="rect">
            <a:avLst/>
          </a:prstGeom>
        </p:spPr>
      </p:pic>
      <p:pic>
        <p:nvPicPr>
          <p:cNvPr id="129" name="Picture 128">
            <a:hlinkClick r:id="rId2" tooltip="On_the_Waterfront"/>
          </p:cNvPr>
          <p:cNvPicPr>
            <a:picLocks/>
          </p:cNvPicPr>
          <p:nvPr/>
        </p:nvPicPr>
        <p:blipFill>
          <a:blip r:link="rId128"/>
          <a:stretch>
            <a:fillRect/>
          </a:stretch>
        </p:blipFill>
        <p:spPr>
          <a:xfrm>
            <a:off x="127000" y="3873500"/>
            <a:ext cx="355600" cy="520700"/>
          </a:xfrm>
          <a:prstGeom prst="rect">
            <a:avLst/>
          </a:prstGeom>
        </p:spPr>
      </p:pic>
      <p:pic>
        <p:nvPicPr>
          <p:cNvPr id="130" name="Picture 129">
            <a:hlinkClick r:id="rId2" tooltip="Tonari_no_Totoro"/>
          </p:cNvPr>
          <p:cNvPicPr>
            <a:picLocks/>
          </p:cNvPicPr>
          <p:nvPr/>
        </p:nvPicPr>
        <p:blipFill>
          <a:blip r:link="rId129"/>
          <a:stretch>
            <a:fillRect/>
          </a:stretch>
        </p:blipFill>
        <p:spPr>
          <a:xfrm>
            <a:off x="482600" y="3873500"/>
            <a:ext cx="355600" cy="520700"/>
          </a:xfrm>
          <a:prstGeom prst="rect">
            <a:avLst/>
          </a:prstGeom>
        </p:spPr>
      </p:pic>
      <p:pic>
        <p:nvPicPr>
          <p:cNvPr id="131" name="Picture 130">
            <a:hlinkClick r:id="rId2" tooltip="Ikiru"/>
          </p:cNvPr>
          <p:cNvPicPr>
            <a:picLocks/>
          </p:cNvPicPr>
          <p:nvPr/>
        </p:nvPicPr>
        <p:blipFill>
          <a:blip r:link="rId130"/>
          <a:stretch>
            <a:fillRect/>
          </a:stretch>
        </p:blipFill>
        <p:spPr>
          <a:xfrm>
            <a:off x="838200" y="3873500"/>
            <a:ext cx="355600" cy="520700"/>
          </a:xfrm>
          <a:prstGeom prst="rect">
            <a:avLst/>
          </a:prstGeom>
        </p:spPr>
      </p:pic>
      <p:pic>
        <p:nvPicPr>
          <p:cNvPr id="132" name="Picture 131">
            <a:hlinkClick r:id="rId2" tooltip="Ran"/>
          </p:cNvPr>
          <p:cNvPicPr>
            <a:picLocks/>
          </p:cNvPicPr>
          <p:nvPr/>
        </p:nvPicPr>
        <p:blipFill>
          <a:blip r:link="rId131"/>
          <a:stretch>
            <a:fillRect/>
          </a:stretch>
        </p:blipFill>
        <p:spPr>
          <a:xfrm>
            <a:off x="1193800" y="3873500"/>
            <a:ext cx="355600" cy="520700"/>
          </a:xfrm>
          <a:prstGeom prst="rect">
            <a:avLst/>
          </a:prstGeom>
        </p:spPr>
      </p:pic>
      <p:pic>
        <p:nvPicPr>
          <p:cNvPr id="133" name="Picture 132">
            <a:hlinkClick r:id="rId2" tooltip="The_Gold_Rush"/>
          </p:cNvPr>
          <p:cNvPicPr>
            <a:picLocks/>
          </p:cNvPicPr>
          <p:nvPr/>
        </p:nvPicPr>
        <p:blipFill>
          <a:blip r:link="rId132"/>
          <a:stretch>
            <a:fillRect/>
          </a:stretch>
        </p:blipFill>
        <p:spPr>
          <a:xfrm>
            <a:off x="1549400" y="3873500"/>
            <a:ext cx="355600" cy="520700"/>
          </a:xfrm>
          <a:prstGeom prst="rect">
            <a:avLst/>
          </a:prstGeom>
        </p:spPr>
      </p:pic>
      <p:pic>
        <p:nvPicPr>
          <p:cNvPr id="134" name="Picture 133">
            <a:hlinkClick r:id="rId2" tooltip="The_Bridge_on_the_River_Kwai"/>
          </p:cNvPr>
          <p:cNvPicPr>
            <a:picLocks/>
          </p:cNvPicPr>
          <p:nvPr/>
        </p:nvPicPr>
        <p:blipFill>
          <a:blip r:link="rId133"/>
          <a:stretch>
            <a:fillRect/>
          </a:stretch>
        </p:blipFill>
        <p:spPr>
          <a:xfrm>
            <a:off x="1905000" y="3873500"/>
            <a:ext cx="355600" cy="520700"/>
          </a:xfrm>
          <a:prstGeom prst="rect">
            <a:avLst/>
          </a:prstGeom>
        </p:spPr>
      </p:pic>
      <p:pic>
        <p:nvPicPr>
          <p:cNvPr id="135" name="Picture 134">
            <a:hlinkClick r:id="rId2" tooltip="Mr._Smith_Goes_to_Washington"/>
          </p:cNvPr>
          <p:cNvPicPr>
            <a:picLocks/>
          </p:cNvPicPr>
          <p:nvPr/>
        </p:nvPicPr>
        <p:blipFill>
          <a:blip r:link="rId134"/>
          <a:stretch>
            <a:fillRect/>
          </a:stretch>
        </p:blipFill>
        <p:spPr>
          <a:xfrm>
            <a:off x="2260600" y="3873500"/>
            <a:ext cx="355600" cy="520700"/>
          </a:xfrm>
          <a:prstGeom prst="rect">
            <a:avLst/>
          </a:prstGeom>
        </p:spPr>
      </p:pic>
      <p:pic>
        <p:nvPicPr>
          <p:cNvPr id="136" name="Picture 135">
            <a:hlinkClick r:id="rId2" tooltip="El_secreto_de_sus_ojos"/>
          </p:cNvPr>
          <p:cNvPicPr>
            <a:picLocks/>
          </p:cNvPicPr>
          <p:nvPr/>
        </p:nvPicPr>
        <p:blipFill>
          <a:blip r:link="rId135"/>
          <a:stretch>
            <a:fillRect/>
          </a:stretch>
        </p:blipFill>
        <p:spPr>
          <a:xfrm>
            <a:off x="2616200" y="3873500"/>
            <a:ext cx="355600" cy="520700"/>
          </a:xfrm>
          <a:prstGeom prst="rect">
            <a:avLst/>
          </a:prstGeom>
        </p:spPr>
      </p:pic>
      <p:pic>
        <p:nvPicPr>
          <p:cNvPr id="137" name="Picture 136">
            <a:hlinkClick r:id="rId2" tooltip="Blade_Runner"/>
          </p:cNvPr>
          <p:cNvPicPr>
            <a:picLocks/>
          </p:cNvPicPr>
          <p:nvPr/>
        </p:nvPicPr>
        <p:blipFill>
          <a:blip r:link="rId136"/>
          <a:stretch>
            <a:fillRect/>
          </a:stretch>
        </p:blipFill>
        <p:spPr>
          <a:xfrm>
            <a:off x="2971800" y="3873500"/>
            <a:ext cx="355600" cy="520700"/>
          </a:xfrm>
          <a:prstGeom prst="rect">
            <a:avLst/>
          </a:prstGeom>
        </p:spPr>
      </p:pic>
      <p:pic>
        <p:nvPicPr>
          <p:cNvPr id="138" name="Picture 137">
            <a:hlinkClick r:id="rId2" tooltip="Det_sjunde_inseglet"/>
          </p:cNvPr>
          <p:cNvPicPr>
            <a:picLocks/>
          </p:cNvPicPr>
          <p:nvPr/>
        </p:nvPicPr>
        <p:blipFill>
          <a:blip r:link="rId137"/>
          <a:stretch>
            <a:fillRect/>
          </a:stretch>
        </p:blipFill>
        <p:spPr>
          <a:xfrm>
            <a:off x="3327400" y="3873500"/>
            <a:ext cx="355600" cy="520700"/>
          </a:xfrm>
          <a:prstGeom prst="rect">
            <a:avLst/>
          </a:prstGeom>
        </p:spPr>
      </p:pic>
      <p:pic>
        <p:nvPicPr>
          <p:cNvPr id="139" name="Picture 138">
            <a:hlinkClick r:id="rId2" tooltip="Lock,_Stock_and_Two_Smoking_Barrels"/>
          </p:cNvPr>
          <p:cNvPicPr>
            <a:picLocks/>
          </p:cNvPicPr>
          <p:nvPr/>
        </p:nvPicPr>
        <p:blipFill>
          <a:blip r:link="rId138"/>
          <a:stretch>
            <a:fillRect/>
          </a:stretch>
        </p:blipFill>
        <p:spPr>
          <a:xfrm>
            <a:off x="3683000" y="3873500"/>
            <a:ext cx="355600" cy="520700"/>
          </a:xfrm>
          <a:prstGeom prst="rect">
            <a:avLst/>
          </a:prstGeom>
        </p:spPr>
      </p:pic>
      <p:pic>
        <p:nvPicPr>
          <p:cNvPr id="140" name="Picture 139">
            <a:hlinkClick r:id="rId2" tooltip="Hauru_no_ugoku_shiro"/>
          </p:cNvPr>
          <p:cNvPicPr>
            <a:picLocks/>
          </p:cNvPicPr>
          <p:nvPr/>
        </p:nvPicPr>
        <p:blipFill>
          <a:blip r:link="rId139"/>
          <a:stretch>
            <a:fillRect/>
          </a:stretch>
        </p:blipFill>
        <p:spPr>
          <a:xfrm>
            <a:off x="4038600" y="3873500"/>
            <a:ext cx="355600" cy="520700"/>
          </a:xfrm>
          <a:prstGeom prst="rect">
            <a:avLst/>
          </a:prstGeom>
        </p:spPr>
      </p:pic>
      <p:pic>
        <p:nvPicPr>
          <p:cNvPr id="141" name="Picture 140">
            <a:hlinkClick r:id="rId2" tooltip="Casino"/>
          </p:cNvPr>
          <p:cNvPicPr>
            <a:picLocks/>
          </p:cNvPicPr>
          <p:nvPr/>
        </p:nvPicPr>
        <p:blipFill>
          <a:blip r:link="rId140"/>
          <a:stretch>
            <a:fillRect/>
          </a:stretch>
        </p:blipFill>
        <p:spPr>
          <a:xfrm>
            <a:off x="4394200" y="3873500"/>
            <a:ext cx="355600" cy="520700"/>
          </a:xfrm>
          <a:prstGeom prst="rect">
            <a:avLst/>
          </a:prstGeom>
        </p:spPr>
      </p:pic>
      <p:pic>
        <p:nvPicPr>
          <p:cNvPr id="142" name="Picture 141">
            <a:hlinkClick r:id="rId2" tooltip="La_passion_de_Jeanne_d'Arc"/>
          </p:cNvPr>
          <p:cNvPicPr>
            <a:picLocks/>
          </p:cNvPicPr>
          <p:nvPr/>
        </p:nvPicPr>
        <p:blipFill>
          <a:blip r:link="rId141"/>
          <a:stretch>
            <a:fillRect/>
          </a:stretch>
        </p:blipFill>
        <p:spPr>
          <a:xfrm>
            <a:off x="4749800" y="3873500"/>
            <a:ext cx="355600" cy="520700"/>
          </a:xfrm>
          <a:prstGeom prst="rect">
            <a:avLst/>
          </a:prstGeom>
        </p:spPr>
      </p:pic>
      <p:pic>
        <p:nvPicPr>
          <p:cNvPr id="143" name="Picture 142">
            <a:hlinkClick r:id="rId2" tooltip="Judgment_at_Nuremberg"/>
          </p:cNvPr>
          <p:cNvPicPr>
            <a:picLocks/>
          </p:cNvPicPr>
          <p:nvPr/>
        </p:nvPicPr>
        <p:blipFill>
          <a:blip r:link="rId142"/>
          <a:stretch>
            <a:fillRect/>
          </a:stretch>
        </p:blipFill>
        <p:spPr>
          <a:xfrm>
            <a:off x="5105400" y="3873500"/>
            <a:ext cx="355600" cy="520700"/>
          </a:xfrm>
          <a:prstGeom prst="rect">
            <a:avLst/>
          </a:prstGeom>
        </p:spPr>
      </p:pic>
      <p:pic>
        <p:nvPicPr>
          <p:cNvPr id="144" name="Picture 143">
            <a:hlinkClick r:id="rId2" tooltip="Smultronstället"/>
          </p:cNvPr>
          <p:cNvPicPr>
            <a:picLocks/>
          </p:cNvPicPr>
          <p:nvPr/>
        </p:nvPicPr>
        <p:blipFill>
          <a:blip r:link="rId143"/>
          <a:stretch>
            <a:fillRect/>
          </a:stretch>
        </p:blipFill>
        <p:spPr>
          <a:xfrm>
            <a:off x="5461000" y="3873500"/>
            <a:ext cx="355600" cy="520700"/>
          </a:xfrm>
          <a:prstGeom prst="rect">
            <a:avLst/>
          </a:prstGeom>
        </p:spPr>
      </p:pic>
      <p:pic>
        <p:nvPicPr>
          <p:cNvPr id="145" name="Picture 144">
            <a:hlinkClick r:id="rId2" tooltip="The_General"/>
          </p:cNvPr>
          <p:cNvPicPr>
            <a:picLocks/>
          </p:cNvPicPr>
          <p:nvPr/>
        </p:nvPicPr>
        <p:blipFill>
          <a:blip r:link="rId144"/>
          <a:stretch>
            <a:fillRect/>
          </a:stretch>
        </p:blipFill>
        <p:spPr>
          <a:xfrm>
            <a:off x="5816600" y="3873500"/>
            <a:ext cx="355600" cy="520700"/>
          </a:xfrm>
          <a:prstGeom prst="rect">
            <a:avLst/>
          </a:prstGeom>
        </p:spPr>
      </p:pic>
      <p:pic>
        <p:nvPicPr>
          <p:cNvPr id="146" name="Picture 145">
            <a:hlinkClick r:id="rId2" tooltip="The_Elephant_Man"/>
          </p:cNvPr>
          <p:cNvPicPr>
            <a:picLocks/>
          </p:cNvPicPr>
          <p:nvPr/>
        </p:nvPicPr>
        <p:blipFill>
          <a:blip r:link="rId145"/>
          <a:stretch>
            <a:fillRect/>
          </a:stretch>
        </p:blipFill>
        <p:spPr>
          <a:xfrm>
            <a:off x="6172200" y="3873500"/>
            <a:ext cx="355600" cy="520700"/>
          </a:xfrm>
          <a:prstGeom prst="rect">
            <a:avLst/>
          </a:prstGeom>
        </p:spPr>
      </p:pic>
      <p:pic>
        <p:nvPicPr>
          <p:cNvPr id="147" name="Picture 146">
            <a:hlinkClick r:id="rId2" tooltip="A_Beautiful_Mind"/>
          </p:cNvPr>
          <p:cNvPicPr>
            <a:picLocks/>
          </p:cNvPicPr>
          <p:nvPr/>
        </p:nvPicPr>
        <p:blipFill>
          <a:blip r:link="rId146"/>
          <a:stretch>
            <a:fillRect/>
          </a:stretch>
        </p:blipFill>
        <p:spPr>
          <a:xfrm>
            <a:off x="6527800" y="3873500"/>
            <a:ext cx="355600" cy="520700"/>
          </a:xfrm>
          <a:prstGeom prst="rect">
            <a:avLst/>
          </a:prstGeom>
        </p:spPr>
      </p:pic>
      <p:pic>
        <p:nvPicPr>
          <p:cNvPr id="148" name="Picture 147">
            <a:hlinkClick r:id="rId2" tooltip="Sunrise:_A_Song_of_Two_Humans"/>
          </p:cNvPr>
          <p:cNvPicPr>
            <a:picLocks/>
          </p:cNvPicPr>
          <p:nvPr/>
        </p:nvPicPr>
        <p:blipFill>
          <a:blip r:link="rId147"/>
          <a:stretch>
            <a:fillRect/>
          </a:stretch>
        </p:blipFill>
        <p:spPr>
          <a:xfrm>
            <a:off x="6883400" y="3873500"/>
            <a:ext cx="355600" cy="520700"/>
          </a:xfrm>
          <a:prstGeom prst="rect">
            <a:avLst/>
          </a:prstGeom>
        </p:spPr>
      </p:pic>
      <p:pic>
        <p:nvPicPr>
          <p:cNvPr id="149" name="Picture 148">
            <a:hlinkClick r:id="rId2" tooltip="Warrior"/>
          </p:cNvPr>
          <p:cNvPicPr>
            <a:picLocks/>
          </p:cNvPicPr>
          <p:nvPr/>
        </p:nvPicPr>
        <p:blipFill>
          <a:blip r:link="rId148"/>
          <a:stretch>
            <a:fillRect/>
          </a:stretch>
        </p:blipFill>
        <p:spPr>
          <a:xfrm>
            <a:off x="7239000" y="3873500"/>
            <a:ext cx="355600" cy="520700"/>
          </a:xfrm>
          <a:prstGeom prst="rect">
            <a:avLst/>
          </a:prstGeom>
        </p:spPr>
      </p:pic>
      <p:pic>
        <p:nvPicPr>
          <p:cNvPr id="150" name="Picture 149">
            <a:hlinkClick r:id="rId2" tooltip="The_Wolf_of_Wall_Street"/>
          </p:cNvPr>
          <p:cNvPicPr>
            <a:picLocks/>
          </p:cNvPicPr>
          <p:nvPr/>
        </p:nvPicPr>
        <p:blipFill>
          <a:blip r:link="rId149"/>
          <a:stretch>
            <a:fillRect/>
          </a:stretch>
        </p:blipFill>
        <p:spPr>
          <a:xfrm>
            <a:off x="7594600" y="3873500"/>
            <a:ext cx="355600" cy="520700"/>
          </a:xfrm>
          <a:prstGeom prst="rect">
            <a:avLst/>
          </a:prstGeom>
        </p:spPr>
      </p:pic>
      <p:pic>
        <p:nvPicPr>
          <p:cNvPr id="151" name="Picture 150">
            <a:hlinkClick r:id="rId2" tooltip="V_for_Vendetta"/>
          </p:cNvPr>
          <p:cNvPicPr>
            <a:picLocks/>
          </p:cNvPicPr>
          <p:nvPr/>
        </p:nvPicPr>
        <p:blipFill>
          <a:blip r:link="rId150"/>
          <a:stretch>
            <a:fillRect/>
          </a:stretch>
        </p:blipFill>
        <p:spPr>
          <a:xfrm>
            <a:off x="7950200" y="3873500"/>
            <a:ext cx="355600" cy="520700"/>
          </a:xfrm>
          <a:prstGeom prst="rect">
            <a:avLst/>
          </a:prstGeom>
        </p:spPr>
      </p:pic>
      <p:pic>
        <p:nvPicPr>
          <p:cNvPr id="152" name="Picture 151">
            <a:hlinkClick r:id="rId2" tooltip="Incendies"/>
          </p:cNvPr>
          <p:cNvPicPr>
            <a:picLocks/>
          </p:cNvPicPr>
          <p:nvPr/>
        </p:nvPicPr>
        <p:blipFill>
          <a:blip r:link="rId151"/>
          <a:stretch>
            <a:fillRect/>
          </a:stretch>
        </p:blipFill>
        <p:spPr>
          <a:xfrm>
            <a:off x="8305800" y="3873500"/>
            <a:ext cx="355600" cy="520700"/>
          </a:xfrm>
          <a:prstGeom prst="rect">
            <a:avLst/>
          </a:prstGeom>
        </p:spPr>
      </p:pic>
      <p:pic>
        <p:nvPicPr>
          <p:cNvPr id="153" name="Picture 152">
            <a:hlinkClick r:id="rId2" tooltip="Gran_Torino"/>
          </p:cNvPr>
          <p:cNvPicPr>
            <a:picLocks/>
          </p:cNvPicPr>
          <p:nvPr/>
        </p:nvPicPr>
        <p:blipFill>
          <a:blip r:link="rId152"/>
          <a:stretch>
            <a:fillRect/>
          </a:stretch>
        </p:blipFill>
        <p:spPr>
          <a:xfrm>
            <a:off x="8661400" y="3873500"/>
            <a:ext cx="355600" cy="520700"/>
          </a:xfrm>
          <a:prstGeom prst="rect">
            <a:avLst/>
          </a:prstGeom>
        </p:spPr>
      </p:pic>
      <p:pic>
        <p:nvPicPr>
          <p:cNvPr id="154" name="Picture 153">
            <a:hlinkClick r:id="rId2" tooltip="The_Big_Lebowski"/>
          </p:cNvPr>
          <p:cNvPicPr>
            <a:picLocks/>
          </p:cNvPicPr>
          <p:nvPr/>
        </p:nvPicPr>
        <p:blipFill>
          <a:blip r:link="rId153"/>
          <a:stretch>
            <a:fillRect/>
          </a:stretch>
        </p:blipFill>
        <p:spPr>
          <a:xfrm>
            <a:off x="127000" y="4394200"/>
            <a:ext cx="355600" cy="520700"/>
          </a:xfrm>
          <a:prstGeom prst="rect">
            <a:avLst/>
          </a:prstGeom>
        </p:spPr>
      </p:pic>
      <p:pic>
        <p:nvPicPr>
          <p:cNvPr id="155" name="Picture 154">
            <a:hlinkClick r:id="rId2" tooltip="Tôkyô_monogatari"/>
          </p:cNvPr>
          <p:cNvPicPr>
            <a:picLocks/>
          </p:cNvPicPr>
          <p:nvPr/>
        </p:nvPicPr>
        <p:blipFill>
          <a:blip r:link="rId154"/>
          <a:stretch>
            <a:fillRect/>
          </a:stretch>
        </p:blipFill>
        <p:spPr>
          <a:xfrm>
            <a:off x="482600" y="4394200"/>
            <a:ext cx="355600" cy="520700"/>
          </a:xfrm>
          <a:prstGeom prst="rect">
            <a:avLst/>
          </a:prstGeom>
        </p:spPr>
      </p:pic>
      <p:pic>
        <p:nvPicPr>
          <p:cNvPr id="156" name="Picture 155">
            <a:hlinkClick r:id="rId2" tooltip="The_Deer_Hunter"/>
          </p:cNvPr>
          <p:cNvPicPr>
            <a:picLocks/>
          </p:cNvPicPr>
          <p:nvPr/>
        </p:nvPicPr>
        <p:blipFill>
          <a:blip r:link="rId155"/>
          <a:stretch>
            <a:fillRect/>
          </a:stretch>
        </p:blipFill>
        <p:spPr>
          <a:xfrm>
            <a:off x="838200" y="4394200"/>
            <a:ext cx="355600" cy="520700"/>
          </a:xfrm>
          <a:prstGeom prst="rect">
            <a:avLst/>
          </a:prstGeom>
        </p:spPr>
      </p:pic>
      <p:pic>
        <p:nvPicPr>
          <p:cNvPr id="157" name="Picture 156">
            <a:hlinkClick r:id="rId2" tooltip="Dial_M_for_Murder"/>
          </p:cNvPr>
          <p:cNvPicPr>
            <a:picLocks/>
          </p:cNvPicPr>
          <p:nvPr/>
        </p:nvPicPr>
        <p:blipFill>
          <a:blip r:link="rId156"/>
          <a:stretch>
            <a:fillRect/>
          </a:stretch>
        </p:blipFill>
        <p:spPr>
          <a:xfrm>
            <a:off x="1193800" y="4394200"/>
            <a:ext cx="355600" cy="520700"/>
          </a:xfrm>
          <a:prstGeom prst="rect">
            <a:avLst/>
          </a:prstGeom>
        </p:spPr>
      </p:pic>
      <p:pic>
        <p:nvPicPr>
          <p:cNvPr id="158" name="Picture 157">
            <a:hlinkClick r:id="rId2" tooltip="Trainspotting"/>
          </p:cNvPr>
          <p:cNvPicPr>
            <a:picLocks/>
          </p:cNvPicPr>
          <p:nvPr/>
        </p:nvPicPr>
        <p:blipFill>
          <a:blip r:link="rId157"/>
          <a:stretch>
            <a:fillRect/>
          </a:stretch>
        </p:blipFill>
        <p:spPr>
          <a:xfrm>
            <a:off x="1549400" y="4394200"/>
            <a:ext cx="355600" cy="520700"/>
          </a:xfrm>
          <a:prstGeom prst="rect">
            <a:avLst/>
          </a:prstGeom>
        </p:spPr>
      </p:pic>
      <p:pic>
        <p:nvPicPr>
          <p:cNvPr id="159" name="Picture 158">
            <a:hlinkClick r:id="rId2" tooltip="Gone_with_the_Wind"/>
          </p:cNvPr>
          <p:cNvPicPr>
            <a:picLocks/>
          </p:cNvPicPr>
          <p:nvPr/>
        </p:nvPicPr>
        <p:blipFill>
          <a:blip r:link="rId158"/>
          <a:stretch>
            <a:fillRect/>
          </a:stretch>
        </p:blipFill>
        <p:spPr>
          <a:xfrm>
            <a:off x="1905000" y="4394200"/>
            <a:ext cx="355600" cy="520700"/>
          </a:xfrm>
          <a:prstGeom prst="rect">
            <a:avLst/>
          </a:prstGeom>
        </p:spPr>
      </p:pic>
      <p:pic>
        <p:nvPicPr>
          <p:cNvPr id="160" name="Picture 159">
            <a:hlinkClick r:id="rId2" tooltip="Fargo"/>
          </p:cNvPr>
          <p:cNvPicPr>
            <a:picLocks/>
          </p:cNvPicPr>
          <p:nvPr/>
        </p:nvPicPr>
        <p:blipFill>
          <a:blip r:link="rId159"/>
          <a:stretch>
            <a:fillRect/>
          </a:stretch>
        </p:blipFill>
        <p:spPr>
          <a:xfrm>
            <a:off x="2260600" y="4394200"/>
            <a:ext cx="355600" cy="520700"/>
          </a:xfrm>
          <a:prstGeom prst="rect">
            <a:avLst/>
          </a:prstGeom>
        </p:spPr>
      </p:pic>
      <p:pic>
        <p:nvPicPr>
          <p:cNvPr id="161" name="Picture 160">
            <a:hlinkClick r:id="rId2" tooltip="Rebecca"/>
          </p:cNvPr>
          <p:cNvPicPr>
            <a:picLocks/>
          </p:cNvPicPr>
          <p:nvPr/>
        </p:nvPicPr>
        <p:blipFill>
          <a:blip r:link="rId160"/>
          <a:stretch>
            <a:fillRect/>
          </a:stretch>
        </p:blipFill>
        <p:spPr>
          <a:xfrm>
            <a:off x="2616200" y="4394200"/>
            <a:ext cx="355600" cy="520700"/>
          </a:xfrm>
          <a:prstGeom prst="rect">
            <a:avLst/>
          </a:prstGeom>
        </p:spPr>
      </p:pic>
      <p:pic>
        <p:nvPicPr>
          <p:cNvPr id="162" name="Picture 161">
            <a:hlinkClick r:id="rId2" tooltip="Star_Wars:_Episode_VII_-_The_Force_Awakens"/>
          </p:cNvPr>
          <p:cNvPicPr>
            <a:picLocks/>
          </p:cNvPicPr>
          <p:nvPr/>
        </p:nvPicPr>
        <p:blipFill>
          <a:blip r:link="rId161"/>
          <a:stretch>
            <a:fillRect/>
          </a:stretch>
        </p:blipFill>
        <p:spPr>
          <a:xfrm>
            <a:off x="2971800" y="4394200"/>
            <a:ext cx="355600" cy="520700"/>
          </a:xfrm>
          <a:prstGeom prst="rect">
            <a:avLst/>
          </a:prstGeom>
        </p:spPr>
      </p:pic>
      <p:pic>
        <p:nvPicPr>
          <p:cNvPr id="163" name="Picture 162">
            <a:hlinkClick r:id="rId2" tooltip="Cool_Hand_Luke"/>
          </p:cNvPr>
          <p:cNvPicPr>
            <a:picLocks/>
          </p:cNvPicPr>
          <p:nvPr/>
        </p:nvPicPr>
        <p:blipFill>
          <a:blip r:link="rId162"/>
          <a:stretch>
            <a:fillRect/>
          </a:stretch>
        </p:blipFill>
        <p:spPr>
          <a:xfrm>
            <a:off x="3327400" y="4394200"/>
            <a:ext cx="355600" cy="520700"/>
          </a:xfrm>
          <a:prstGeom prst="rect">
            <a:avLst/>
          </a:prstGeom>
        </p:spPr>
      </p:pic>
      <p:pic>
        <p:nvPicPr>
          <p:cNvPr id="164" name="Picture 163">
            <a:hlinkClick r:id="rId2" tooltip="Finding_Nemo"/>
          </p:cNvPr>
          <p:cNvPicPr>
            <a:picLocks/>
          </p:cNvPicPr>
          <p:nvPr/>
        </p:nvPicPr>
        <p:blipFill>
          <a:blip r:link="rId163"/>
          <a:stretch>
            <a:fillRect/>
          </a:stretch>
        </p:blipFill>
        <p:spPr>
          <a:xfrm>
            <a:off x="3683000" y="4394200"/>
            <a:ext cx="355600" cy="520700"/>
          </a:xfrm>
          <a:prstGeom prst="rect">
            <a:avLst/>
          </a:prstGeom>
        </p:spPr>
      </p:pic>
      <p:pic>
        <p:nvPicPr>
          <p:cNvPr id="165" name="Picture 164">
            <a:hlinkClick r:id="rId2" tooltip="The_Sixth_Sense"/>
          </p:cNvPr>
          <p:cNvPicPr>
            <a:picLocks/>
          </p:cNvPicPr>
          <p:nvPr/>
        </p:nvPicPr>
        <p:blipFill>
          <a:blip r:link="rId164"/>
          <a:stretch>
            <a:fillRect/>
          </a:stretch>
        </p:blipFill>
        <p:spPr>
          <a:xfrm>
            <a:off x="4038600" y="4394200"/>
            <a:ext cx="355600" cy="520700"/>
          </a:xfrm>
          <a:prstGeom prst="rect">
            <a:avLst/>
          </a:prstGeom>
        </p:spPr>
      </p:pic>
      <p:pic>
        <p:nvPicPr>
          <p:cNvPr id="166" name="Picture 165">
            <a:hlinkClick r:id="rId2" tooltip="How_to_Train_Your_Dragon"/>
          </p:cNvPr>
          <p:cNvPicPr>
            <a:picLocks/>
          </p:cNvPicPr>
          <p:nvPr/>
        </p:nvPicPr>
        <p:blipFill>
          <a:blip r:link="rId165"/>
          <a:stretch>
            <a:fillRect/>
          </a:stretch>
        </p:blipFill>
        <p:spPr>
          <a:xfrm>
            <a:off x="4394200" y="4394200"/>
            <a:ext cx="355600" cy="520700"/>
          </a:xfrm>
          <a:prstGeom prst="rect">
            <a:avLst/>
          </a:prstGeom>
        </p:spPr>
      </p:pic>
      <p:pic>
        <p:nvPicPr>
          <p:cNvPr id="167" name="Picture 166">
            <a:hlinkClick r:id="rId2" tooltip="The_Thing"/>
          </p:cNvPr>
          <p:cNvPicPr>
            <a:picLocks/>
          </p:cNvPicPr>
          <p:nvPr/>
        </p:nvPicPr>
        <p:blipFill>
          <a:blip r:link="rId166"/>
          <a:stretch>
            <a:fillRect/>
          </a:stretch>
        </p:blipFill>
        <p:spPr>
          <a:xfrm>
            <a:off x="4749800" y="4394200"/>
            <a:ext cx="355600" cy="520700"/>
          </a:xfrm>
          <a:prstGeom prst="rect">
            <a:avLst/>
          </a:prstGeom>
        </p:spPr>
      </p:pic>
      <p:pic>
        <p:nvPicPr>
          <p:cNvPr id="168" name="Picture 167">
            <a:hlinkClick r:id="rId2" tooltip="No_Country_for_Old_Men"/>
          </p:cNvPr>
          <p:cNvPicPr>
            <a:picLocks/>
          </p:cNvPicPr>
          <p:nvPr/>
        </p:nvPicPr>
        <p:blipFill>
          <a:blip r:link="rId167"/>
          <a:stretch>
            <a:fillRect/>
          </a:stretch>
        </p:blipFill>
        <p:spPr>
          <a:xfrm>
            <a:off x="5105400" y="4394200"/>
            <a:ext cx="355600" cy="520700"/>
          </a:xfrm>
          <a:prstGeom prst="rect">
            <a:avLst/>
          </a:prstGeom>
        </p:spPr>
      </p:pic>
      <p:pic>
        <p:nvPicPr>
          <p:cNvPr id="169" name="Picture 168">
            <a:hlinkClick r:id="rId2" tooltip="Into_the_Wild"/>
          </p:cNvPr>
          <p:cNvPicPr>
            <a:picLocks/>
          </p:cNvPicPr>
          <p:nvPr/>
        </p:nvPicPr>
        <p:blipFill>
          <a:blip r:link="rId168"/>
          <a:stretch>
            <a:fillRect/>
          </a:stretch>
        </p:blipFill>
        <p:spPr>
          <a:xfrm>
            <a:off x="5461000" y="4394200"/>
            <a:ext cx="355600" cy="520700"/>
          </a:xfrm>
          <a:prstGeom prst="rect">
            <a:avLst/>
          </a:prstGeom>
        </p:spPr>
      </p:pic>
      <p:pic>
        <p:nvPicPr>
          <p:cNvPr id="170" name="Picture 169">
            <a:hlinkClick r:id="rId2" tooltip="Kill_Bill:_Vol._1"/>
          </p:cNvPr>
          <p:cNvPicPr>
            <a:picLocks/>
          </p:cNvPicPr>
          <p:nvPr/>
        </p:nvPicPr>
        <p:blipFill>
          <a:blip r:link="rId169"/>
          <a:stretch>
            <a:fillRect/>
          </a:stretch>
        </p:blipFill>
        <p:spPr>
          <a:xfrm>
            <a:off x="5816600" y="4394200"/>
            <a:ext cx="355600" cy="520700"/>
          </a:xfrm>
          <a:prstGeom prst="rect">
            <a:avLst/>
          </a:prstGeom>
        </p:spPr>
      </p:pic>
      <p:pic>
        <p:nvPicPr>
          <p:cNvPr id="171" name="Picture 170">
            <a:hlinkClick r:id="rId2" tooltip="Mary_and_Max"/>
          </p:cNvPr>
          <p:cNvPicPr>
            <a:picLocks/>
          </p:cNvPicPr>
          <p:nvPr/>
        </p:nvPicPr>
        <p:blipFill>
          <a:blip r:link="rId170"/>
          <a:stretch>
            <a:fillRect/>
          </a:stretch>
        </p:blipFill>
        <p:spPr>
          <a:xfrm>
            <a:off x="6172200" y="4394200"/>
            <a:ext cx="355600" cy="520700"/>
          </a:xfrm>
          <a:prstGeom prst="rect">
            <a:avLst/>
          </a:prstGeom>
        </p:spPr>
      </p:pic>
      <p:pic>
        <p:nvPicPr>
          <p:cNvPr id="172" name="Picture 171">
            <a:hlinkClick r:id="rId2" tooltip="Gone_Girl"/>
          </p:cNvPr>
          <p:cNvPicPr>
            <a:picLocks/>
          </p:cNvPicPr>
          <p:nvPr/>
        </p:nvPicPr>
        <p:blipFill>
          <a:blip r:link="rId171"/>
          <a:stretch>
            <a:fillRect/>
          </a:stretch>
        </p:blipFill>
        <p:spPr>
          <a:xfrm>
            <a:off x="6527800" y="4394200"/>
            <a:ext cx="355600" cy="520700"/>
          </a:xfrm>
          <a:prstGeom prst="rect">
            <a:avLst/>
          </a:prstGeom>
        </p:spPr>
      </p:pic>
      <p:pic>
        <p:nvPicPr>
          <p:cNvPr id="173" name="Picture 172">
            <a:hlinkClick r:id="rId2" tooltip="Idi_i_smotri"/>
          </p:cNvPr>
          <p:cNvPicPr>
            <a:picLocks/>
          </p:cNvPicPr>
          <p:nvPr/>
        </p:nvPicPr>
        <p:blipFill>
          <a:blip r:link="rId172"/>
          <a:stretch>
            <a:fillRect/>
          </a:stretch>
        </p:blipFill>
        <p:spPr>
          <a:xfrm>
            <a:off x="6883400" y="4394200"/>
            <a:ext cx="355600" cy="520700"/>
          </a:xfrm>
          <a:prstGeom prst="rect">
            <a:avLst/>
          </a:prstGeom>
        </p:spPr>
      </p:pic>
      <p:pic>
        <p:nvPicPr>
          <p:cNvPr id="174" name="Picture 173">
            <a:hlinkClick r:id="rId2" tooltip="It_Happened_One_Night"/>
          </p:cNvPr>
          <p:cNvPicPr>
            <a:picLocks/>
          </p:cNvPicPr>
          <p:nvPr/>
        </p:nvPicPr>
        <p:blipFill>
          <a:blip r:link="rId173"/>
          <a:stretch>
            <a:fillRect/>
          </a:stretch>
        </p:blipFill>
        <p:spPr>
          <a:xfrm>
            <a:off x="7239000" y="4394200"/>
            <a:ext cx="355600" cy="520700"/>
          </a:xfrm>
          <a:prstGeom prst="rect">
            <a:avLst/>
          </a:prstGeom>
        </p:spPr>
      </p:pic>
      <p:pic>
        <p:nvPicPr>
          <p:cNvPr id="175" name="Picture 174">
            <a:hlinkClick r:id="rId2" tooltip="There_Will_Be_Blood"/>
          </p:cNvPr>
          <p:cNvPicPr>
            <a:picLocks/>
          </p:cNvPicPr>
          <p:nvPr/>
        </p:nvPicPr>
        <p:blipFill>
          <a:blip r:link="rId174"/>
          <a:stretch>
            <a:fillRect/>
          </a:stretch>
        </p:blipFill>
        <p:spPr>
          <a:xfrm>
            <a:off x="7594600" y="4394200"/>
            <a:ext cx="355600" cy="520700"/>
          </a:xfrm>
          <a:prstGeom prst="rect">
            <a:avLst/>
          </a:prstGeom>
        </p:spPr>
      </p:pic>
      <p:pic>
        <p:nvPicPr>
          <p:cNvPr id="176" name="Picture 175">
            <a:hlinkClick r:id="rId2" tooltip="Life_of_Brian"/>
          </p:cNvPr>
          <p:cNvPicPr>
            <a:picLocks/>
          </p:cNvPicPr>
          <p:nvPr/>
        </p:nvPicPr>
        <p:blipFill>
          <a:blip r:link="rId175"/>
          <a:stretch>
            <a:fillRect/>
          </a:stretch>
        </p:blipFill>
        <p:spPr>
          <a:xfrm>
            <a:off x="7950200" y="4394200"/>
            <a:ext cx="355600" cy="520700"/>
          </a:xfrm>
          <a:prstGeom prst="rect">
            <a:avLst/>
          </a:prstGeom>
        </p:spPr>
      </p:pic>
      <p:pic>
        <p:nvPicPr>
          <p:cNvPr id="177" name="Picture 176">
            <a:hlinkClick r:id="rId2" tooltip="The_Message"/>
          </p:cNvPr>
          <p:cNvPicPr>
            <a:picLocks/>
          </p:cNvPicPr>
          <p:nvPr/>
        </p:nvPicPr>
        <p:blipFill>
          <a:blip r:link="rId176"/>
          <a:stretch>
            <a:fillRect/>
          </a:stretch>
        </p:blipFill>
        <p:spPr>
          <a:xfrm>
            <a:off x="8305800" y="4394200"/>
            <a:ext cx="355600" cy="520700"/>
          </a:xfrm>
          <a:prstGeom prst="rect">
            <a:avLst/>
          </a:prstGeom>
        </p:spPr>
      </p:pic>
      <p:pic>
        <p:nvPicPr>
          <p:cNvPr id="178" name="Picture 177">
            <a:hlinkClick r:id="rId2" tooltip="Rush"/>
          </p:cNvPr>
          <p:cNvPicPr>
            <a:picLocks/>
          </p:cNvPicPr>
          <p:nvPr/>
        </p:nvPicPr>
        <p:blipFill>
          <a:blip r:link="rId177"/>
          <a:stretch>
            <a:fillRect/>
          </a:stretch>
        </p:blipFill>
        <p:spPr>
          <a:xfrm>
            <a:off x="8661400" y="4394200"/>
            <a:ext cx="355600" cy="520700"/>
          </a:xfrm>
          <a:prstGeom prst="rect">
            <a:avLst/>
          </a:prstGeom>
        </p:spPr>
      </p:pic>
      <p:pic>
        <p:nvPicPr>
          <p:cNvPr id="179" name="Picture 178">
            <a:hlinkClick r:id="rId2" tooltip="Hotel_Rwanda"/>
          </p:cNvPr>
          <p:cNvPicPr>
            <a:picLocks/>
          </p:cNvPicPr>
          <p:nvPr/>
        </p:nvPicPr>
        <p:blipFill>
          <a:blip r:link="rId178"/>
          <a:stretch>
            <a:fillRect/>
          </a:stretch>
        </p:blipFill>
        <p:spPr>
          <a:xfrm>
            <a:off x="127000" y="4914900"/>
            <a:ext cx="355600" cy="520700"/>
          </a:xfrm>
          <a:prstGeom prst="rect">
            <a:avLst/>
          </a:prstGeom>
        </p:spPr>
      </p:pic>
      <p:pic>
        <p:nvPicPr>
          <p:cNvPr id="180" name="Picture 179">
            <a:hlinkClick r:id="rId2" tooltip="Platoon"/>
          </p:cNvPr>
          <p:cNvPicPr>
            <a:picLocks/>
          </p:cNvPicPr>
          <p:nvPr/>
        </p:nvPicPr>
        <p:blipFill>
          <a:blip r:link="rId179"/>
          <a:stretch>
            <a:fillRect/>
          </a:stretch>
        </p:blipFill>
        <p:spPr>
          <a:xfrm>
            <a:off x="482600" y="4914900"/>
            <a:ext cx="355600" cy="520700"/>
          </a:xfrm>
          <a:prstGeom prst="rect">
            <a:avLst/>
          </a:prstGeom>
        </p:spPr>
      </p:pic>
      <p:pic>
        <p:nvPicPr>
          <p:cNvPr id="181" name="Picture 180">
            <a:hlinkClick r:id="rId2" tooltip="Le_notti_di_Cabiria"/>
          </p:cNvPr>
          <p:cNvPicPr>
            <a:picLocks/>
          </p:cNvPicPr>
          <p:nvPr/>
        </p:nvPicPr>
        <p:blipFill>
          <a:blip r:link="rId180"/>
          <a:stretch>
            <a:fillRect/>
          </a:stretch>
        </p:blipFill>
        <p:spPr>
          <a:xfrm>
            <a:off x="838200" y="4914900"/>
            <a:ext cx="355600" cy="520700"/>
          </a:xfrm>
          <a:prstGeom prst="rect">
            <a:avLst/>
          </a:prstGeom>
        </p:spPr>
      </p:pic>
      <p:pic>
        <p:nvPicPr>
          <p:cNvPr id="182" name="Picture 181">
            <a:hlinkClick r:id="rId2" tooltip="Network"/>
          </p:cNvPr>
          <p:cNvPicPr>
            <a:picLocks/>
          </p:cNvPicPr>
          <p:nvPr/>
        </p:nvPicPr>
        <p:blipFill>
          <a:blip r:link="rId181"/>
          <a:stretch>
            <a:fillRect/>
          </a:stretch>
        </p:blipFill>
        <p:spPr>
          <a:xfrm>
            <a:off x="1193800" y="4914900"/>
            <a:ext cx="355600" cy="520700"/>
          </a:xfrm>
          <a:prstGeom prst="rect">
            <a:avLst/>
          </a:prstGeom>
        </p:spPr>
      </p:pic>
      <p:pic>
        <p:nvPicPr>
          <p:cNvPr id="183" name="Picture 182">
            <a:hlinkClick r:id="rId2" tooltip="Le_salaire_de_la_peur"/>
          </p:cNvPr>
          <p:cNvPicPr>
            <a:picLocks/>
          </p:cNvPicPr>
          <p:nvPr/>
        </p:nvPicPr>
        <p:blipFill>
          <a:blip r:link="rId182"/>
          <a:stretch>
            <a:fillRect/>
          </a:stretch>
        </p:blipFill>
        <p:spPr>
          <a:xfrm>
            <a:off x="1549400" y="4914900"/>
            <a:ext cx="355600" cy="520700"/>
          </a:xfrm>
          <a:prstGeom prst="rect">
            <a:avLst/>
          </a:prstGeom>
        </p:spPr>
      </p:pic>
      <p:pic>
        <p:nvPicPr>
          <p:cNvPr id="184" name="Picture 183">
            <a:hlinkClick r:id="rId2" tooltip="Shutter_Island"/>
          </p:cNvPr>
          <p:cNvPicPr>
            <a:picLocks/>
          </p:cNvPicPr>
          <p:nvPr/>
        </p:nvPicPr>
        <p:blipFill>
          <a:blip r:link="rId183"/>
          <a:stretch>
            <a:fillRect/>
          </a:stretch>
        </p:blipFill>
        <p:spPr>
          <a:xfrm>
            <a:off x="1905000" y="4914900"/>
            <a:ext cx="355600" cy="520700"/>
          </a:xfrm>
          <a:prstGeom prst="rect">
            <a:avLst/>
          </a:prstGeom>
        </p:spPr>
      </p:pic>
      <p:pic>
        <p:nvPicPr>
          <p:cNvPr id="185" name="Picture 184">
            <a:hlinkClick r:id="rId2" tooltip="Spotlight"/>
          </p:cNvPr>
          <p:cNvPicPr>
            <a:picLocks/>
          </p:cNvPicPr>
          <p:nvPr/>
        </p:nvPicPr>
        <p:blipFill>
          <a:blip r:link="rId184"/>
          <a:stretch>
            <a:fillRect/>
          </a:stretch>
        </p:blipFill>
        <p:spPr>
          <a:xfrm>
            <a:off x="2260600" y="4914900"/>
            <a:ext cx="355600" cy="520700"/>
          </a:xfrm>
          <a:prstGeom prst="rect">
            <a:avLst/>
          </a:prstGeom>
        </p:spPr>
      </p:pic>
      <p:pic>
        <p:nvPicPr>
          <p:cNvPr id="186" name="Picture 185">
            <a:hlinkClick r:id="rId2" tooltip="The_Maltese_Falcon"/>
          </p:cNvPr>
          <p:cNvPicPr>
            <a:picLocks/>
          </p:cNvPicPr>
          <p:nvPr/>
        </p:nvPicPr>
        <p:blipFill>
          <a:blip r:link="rId185"/>
          <a:stretch>
            <a:fillRect/>
          </a:stretch>
        </p:blipFill>
        <p:spPr>
          <a:xfrm>
            <a:off x="2616200" y="4914900"/>
            <a:ext cx="355600" cy="520700"/>
          </a:xfrm>
          <a:prstGeom prst="rect">
            <a:avLst/>
          </a:prstGeom>
        </p:spPr>
      </p:pic>
      <p:pic>
        <p:nvPicPr>
          <p:cNvPr id="187" name="Picture 186">
            <a:hlinkClick r:id="rId2" tooltip="Butch_Cassidy_and_the_Sundance_Kid"/>
          </p:cNvPr>
          <p:cNvPicPr>
            <a:picLocks/>
          </p:cNvPicPr>
          <p:nvPr/>
        </p:nvPicPr>
        <p:blipFill>
          <a:blip r:link="rId186"/>
          <a:stretch>
            <a:fillRect/>
          </a:stretch>
        </p:blipFill>
        <p:spPr>
          <a:xfrm>
            <a:off x="2971800" y="4914900"/>
            <a:ext cx="355600" cy="520700"/>
          </a:xfrm>
          <a:prstGeom prst="rect">
            <a:avLst/>
          </a:prstGeom>
        </p:spPr>
      </p:pic>
      <p:pic>
        <p:nvPicPr>
          <p:cNvPr id="188" name="Picture 187">
            <a:hlinkClick r:id="rId2" tooltip="Mad_Max:_Fury_Road"/>
          </p:cNvPr>
          <p:cNvPicPr>
            <a:picLocks/>
          </p:cNvPicPr>
          <p:nvPr/>
        </p:nvPicPr>
        <p:blipFill>
          <a:blip r:link="rId187"/>
          <a:stretch>
            <a:fillRect/>
          </a:stretch>
        </p:blipFill>
        <p:spPr>
          <a:xfrm>
            <a:off x="3327400" y="4914900"/>
            <a:ext cx="355600" cy="520700"/>
          </a:xfrm>
          <a:prstGeom prst="rect">
            <a:avLst/>
          </a:prstGeom>
        </p:spPr>
      </p:pic>
      <p:pic>
        <p:nvPicPr>
          <p:cNvPr id="189" name="Picture 188">
            <a:hlinkClick r:id="rId2" tooltip="Stand_by_Me"/>
          </p:cNvPr>
          <p:cNvPicPr>
            <a:picLocks/>
          </p:cNvPicPr>
          <p:nvPr/>
        </p:nvPicPr>
        <p:blipFill>
          <a:blip r:link="rId188"/>
          <a:stretch>
            <a:fillRect/>
          </a:stretch>
        </p:blipFill>
        <p:spPr>
          <a:xfrm>
            <a:off x="3683000" y="4914900"/>
            <a:ext cx="355600" cy="520700"/>
          </a:xfrm>
          <a:prstGeom prst="rect">
            <a:avLst/>
          </a:prstGeom>
        </p:spPr>
      </p:pic>
      <p:pic>
        <p:nvPicPr>
          <p:cNvPr id="190" name="Picture 189">
            <a:hlinkClick r:id="rId2" tooltip="In_the_Name_of_the_Father"/>
          </p:cNvPr>
          <p:cNvPicPr>
            <a:picLocks/>
          </p:cNvPicPr>
          <p:nvPr/>
        </p:nvPicPr>
        <p:blipFill>
          <a:blip r:link="rId189"/>
          <a:stretch>
            <a:fillRect/>
          </a:stretch>
        </p:blipFill>
        <p:spPr>
          <a:xfrm>
            <a:off x="4038600" y="4914900"/>
            <a:ext cx="355600" cy="520700"/>
          </a:xfrm>
          <a:prstGeom prst="rect">
            <a:avLst/>
          </a:prstGeom>
        </p:spPr>
      </p:pic>
      <p:pic>
        <p:nvPicPr>
          <p:cNvPr id="191" name="Picture 190">
            <a:hlinkClick r:id="rId2" tooltip="Les_quatre_cents_coups"/>
          </p:cNvPr>
          <p:cNvPicPr>
            <a:picLocks/>
          </p:cNvPicPr>
          <p:nvPr/>
        </p:nvPicPr>
        <p:blipFill>
          <a:blip r:link="rId190"/>
          <a:stretch>
            <a:fillRect/>
          </a:stretch>
        </p:blipFill>
        <p:spPr>
          <a:xfrm>
            <a:off x="4394200" y="4914900"/>
            <a:ext cx="355600" cy="520700"/>
          </a:xfrm>
          <a:prstGeom prst="rect">
            <a:avLst/>
          </a:prstGeom>
        </p:spPr>
      </p:pic>
      <p:pic>
        <p:nvPicPr>
          <p:cNvPr id="192" name="Picture 191">
            <a:hlinkClick r:id="rId2" tooltip="Relatos_salvajes"/>
          </p:cNvPr>
          <p:cNvPicPr>
            <a:picLocks/>
          </p:cNvPicPr>
          <p:nvPr/>
        </p:nvPicPr>
        <p:blipFill>
          <a:blip r:link="rId191"/>
          <a:stretch>
            <a:fillRect/>
          </a:stretch>
        </p:blipFill>
        <p:spPr>
          <a:xfrm>
            <a:off x="4749800" y="4914900"/>
            <a:ext cx="355600" cy="520700"/>
          </a:xfrm>
          <a:prstGeom prst="rect">
            <a:avLst/>
          </a:prstGeom>
        </p:spPr>
      </p:pic>
      <p:pic>
        <p:nvPicPr>
          <p:cNvPr id="193" name="Picture 192">
            <a:hlinkClick r:id="rId2" tooltip="12_Years_a_Slave"/>
          </p:cNvPr>
          <p:cNvPicPr>
            <a:picLocks/>
          </p:cNvPicPr>
          <p:nvPr/>
        </p:nvPicPr>
        <p:blipFill>
          <a:blip r:link="rId192"/>
          <a:stretch>
            <a:fillRect/>
          </a:stretch>
        </p:blipFill>
        <p:spPr>
          <a:xfrm>
            <a:off x="5105400" y="4914900"/>
            <a:ext cx="355600" cy="520700"/>
          </a:xfrm>
          <a:prstGeom prst="rect">
            <a:avLst/>
          </a:prstGeom>
        </p:spPr>
      </p:pic>
      <p:pic>
        <p:nvPicPr>
          <p:cNvPr id="194" name="Picture 193">
            <a:hlinkClick r:id="rId2" tooltip="Persona"/>
          </p:cNvPr>
          <p:cNvPicPr>
            <a:picLocks/>
          </p:cNvPicPr>
          <p:nvPr/>
        </p:nvPicPr>
        <p:blipFill>
          <a:blip r:link="rId193"/>
          <a:stretch>
            <a:fillRect/>
          </a:stretch>
        </p:blipFill>
        <p:spPr>
          <a:xfrm>
            <a:off x="5461000" y="4914900"/>
            <a:ext cx="355600" cy="520700"/>
          </a:xfrm>
          <a:prstGeom prst="rect">
            <a:avLst/>
          </a:prstGeom>
        </p:spPr>
      </p:pic>
      <p:pic>
        <p:nvPicPr>
          <p:cNvPr id="195" name="Picture 194">
            <a:hlinkClick r:id="rId2" tooltip="The_Grand_Budapest_Hotel"/>
          </p:cNvPr>
          <p:cNvPicPr>
            <a:picLocks/>
          </p:cNvPicPr>
          <p:nvPr/>
        </p:nvPicPr>
        <p:blipFill>
          <a:blip r:link="rId194"/>
          <a:stretch>
            <a:fillRect/>
          </a:stretch>
        </p:blipFill>
        <p:spPr>
          <a:xfrm>
            <a:off x="5816600" y="4914900"/>
            <a:ext cx="355600" cy="520700"/>
          </a:xfrm>
          <a:prstGeom prst="rect">
            <a:avLst/>
          </a:prstGeom>
        </p:spPr>
      </p:pic>
      <p:pic>
        <p:nvPicPr>
          <p:cNvPr id="196" name="Picture 195">
            <a:hlinkClick r:id="rId2" tooltip="Ben-Hur"/>
          </p:cNvPr>
          <p:cNvPicPr>
            <a:picLocks/>
          </p:cNvPicPr>
          <p:nvPr/>
        </p:nvPicPr>
        <p:blipFill>
          <a:blip r:link="rId195"/>
          <a:stretch>
            <a:fillRect/>
          </a:stretch>
        </p:blipFill>
        <p:spPr>
          <a:xfrm>
            <a:off x="6172200" y="4914900"/>
            <a:ext cx="355600" cy="520700"/>
          </a:xfrm>
          <a:prstGeom prst="rect">
            <a:avLst/>
          </a:prstGeom>
        </p:spPr>
      </p:pic>
      <p:pic>
        <p:nvPicPr>
          <p:cNvPr id="197" name="Picture 196">
            <a:hlinkClick r:id="rId2" tooltip="Amores_perros"/>
          </p:cNvPr>
          <p:cNvPicPr>
            <a:picLocks/>
          </p:cNvPicPr>
          <p:nvPr/>
        </p:nvPicPr>
        <p:blipFill>
          <a:blip r:link="rId196"/>
          <a:stretch>
            <a:fillRect/>
          </a:stretch>
        </p:blipFill>
        <p:spPr>
          <a:xfrm>
            <a:off x="6527800" y="4914900"/>
            <a:ext cx="355600" cy="520700"/>
          </a:xfrm>
          <a:prstGeom prst="rect">
            <a:avLst/>
          </a:prstGeom>
        </p:spPr>
      </p:pic>
      <p:pic>
        <p:nvPicPr>
          <p:cNvPr id="198" name="Picture 197">
            <a:hlinkClick r:id="rId2" tooltip="Million_Dollar_Baby"/>
          </p:cNvPr>
          <p:cNvPicPr>
            <a:picLocks/>
          </p:cNvPicPr>
          <p:nvPr/>
        </p:nvPicPr>
        <p:blipFill>
          <a:blip r:link="rId197"/>
          <a:stretch>
            <a:fillRect/>
          </a:stretch>
        </p:blipFill>
        <p:spPr>
          <a:xfrm>
            <a:off x="6883400" y="4914900"/>
            <a:ext cx="355600" cy="520700"/>
          </a:xfrm>
          <a:prstGeom prst="rect">
            <a:avLst/>
          </a:prstGeom>
        </p:spPr>
      </p:pic>
      <p:pic>
        <p:nvPicPr>
          <p:cNvPr id="199" name="Picture 198">
            <a:hlinkClick r:id="rId2" tooltip="The_Princess_Bride"/>
          </p:cNvPr>
          <p:cNvPicPr>
            <a:picLocks/>
          </p:cNvPicPr>
          <p:nvPr/>
        </p:nvPicPr>
        <p:blipFill>
          <a:blip r:link="rId198"/>
          <a:stretch>
            <a:fillRect/>
          </a:stretch>
        </p:blipFill>
        <p:spPr>
          <a:xfrm>
            <a:off x="7239000" y="4914900"/>
            <a:ext cx="355600" cy="520700"/>
          </a:xfrm>
          <a:prstGeom prst="rect">
            <a:avLst/>
          </a:prstGeom>
        </p:spPr>
      </p:pic>
      <p:pic>
        <p:nvPicPr>
          <p:cNvPr id="200" name="Picture 199">
            <a:hlinkClick r:id="rId2" tooltip="Jurassic_Park"/>
          </p:cNvPr>
          <p:cNvPicPr>
            <a:picLocks/>
          </p:cNvPicPr>
          <p:nvPr/>
        </p:nvPicPr>
        <p:blipFill>
          <a:blip r:link="rId199"/>
          <a:stretch>
            <a:fillRect/>
          </a:stretch>
        </p:blipFill>
        <p:spPr>
          <a:xfrm>
            <a:off x="7594600" y="4914900"/>
            <a:ext cx="355600" cy="520700"/>
          </a:xfrm>
          <a:prstGeom prst="rect">
            <a:avLst/>
          </a:prstGeom>
        </p:spPr>
      </p:pic>
      <p:pic>
        <p:nvPicPr>
          <p:cNvPr id="201" name="Picture 200">
            <a:hlinkClick r:id="rId2" tooltip="Hachi:_A_Dog's_Tale"/>
          </p:cNvPr>
          <p:cNvPicPr>
            <a:picLocks/>
          </p:cNvPicPr>
          <p:nvPr/>
        </p:nvPicPr>
        <p:blipFill>
          <a:blip r:link="rId200"/>
          <a:stretch>
            <a:fillRect/>
          </a:stretch>
        </p:blipFill>
        <p:spPr>
          <a:xfrm>
            <a:off x="7950200" y="4914900"/>
            <a:ext cx="355600" cy="520700"/>
          </a:xfrm>
          <a:prstGeom prst="rect">
            <a:avLst/>
          </a:prstGeom>
        </p:spPr>
      </p:pic>
      <p:pic>
        <p:nvPicPr>
          <p:cNvPr id="202" name="Picture 201">
            <a:hlinkClick r:id="rId2" tooltip="Kaze_no_tani_no_Naushika"/>
          </p:cNvPr>
          <p:cNvPicPr>
            <a:picLocks/>
          </p:cNvPicPr>
          <p:nvPr/>
        </p:nvPicPr>
        <p:blipFill>
          <a:blip r:link="rId201"/>
          <a:stretch>
            <a:fillRect/>
          </a:stretch>
        </p:blipFill>
        <p:spPr>
          <a:xfrm>
            <a:off x="8305800" y="4914900"/>
            <a:ext cx="355600" cy="520700"/>
          </a:xfrm>
          <a:prstGeom prst="rect">
            <a:avLst/>
          </a:prstGeom>
        </p:spPr>
      </p:pic>
      <p:pic>
        <p:nvPicPr>
          <p:cNvPr id="203" name="Picture 202">
            <a:hlinkClick r:id="rId2" tooltip="Zootopia"/>
          </p:cNvPr>
          <p:cNvPicPr>
            <a:picLocks/>
          </p:cNvPicPr>
          <p:nvPr/>
        </p:nvPicPr>
        <p:blipFill>
          <a:blip r:link="rId202"/>
          <a:stretch>
            <a:fillRect/>
          </a:stretch>
        </p:blipFill>
        <p:spPr>
          <a:xfrm>
            <a:off x="8661400" y="4914900"/>
            <a:ext cx="355600" cy="520700"/>
          </a:xfrm>
          <a:prstGeom prst="rect">
            <a:avLst/>
          </a:prstGeom>
        </p:spPr>
      </p:pic>
      <p:pic>
        <p:nvPicPr>
          <p:cNvPr id="204" name="Picture 203">
            <a:hlinkClick r:id="rId2" tooltip="Touch_of_Evil"/>
          </p:cNvPr>
          <p:cNvPicPr>
            <a:picLocks/>
          </p:cNvPicPr>
          <p:nvPr/>
        </p:nvPicPr>
        <p:blipFill>
          <a:blip r:link="rId203"/>
          <a:stretch>
            <a:fillRect/>
          </a:stretch>
        </p:blipFill>
        <p:spPr>
          <a:xfrm>
            <a:off x="127000" y="5435600"/>
            <a:ext cx="355600" cy="520700"/>
          </a:xfrm>
          <a:prstGeom prst="rect">
            <a:avLst/>
          </a:prstGeom>
        </p:spPr>
      </p:pic>
      <p:pic>
        <p:nvPicPr>
          <p:cNvPr id="205" name="Picture 204">
            <a:hlinkClick r:id="rId2" tooltip="The_Grapes_of_Wrath"/>
          </p:cNvPr>
          <p:cNvPicPr>
            <a:picLocks/>
          </p:cNvPicPr>
          <p:nvPr/>
        </p:nvPicPr>
        <p:blipFill>
          <a:blip r:link="rId204"/>
          <a:stretch>
            <a:fillRect/>
          </a:stretch>
        </p:blipFill>
        <p:spPr>
          <a:xfrm>
            <a:off x="482600" y="5435600"/>
            <a:ext cx="355600" cy="520700"/>
          </a:xfrm>
          <a:prstGeom prst="rect">
            <a:avLst/>
          </a:prstGeom>
        </p:spPr>
      </p:pic>
      <p:pic>
        <p:nvPicPr>
          <p:cNvPr id="206" name="Picture 205">
            <a:hlinkClick r:id="rId2" tooltip="Stalker"/>
          </p:cNvPr>
          <p:cNvPicPr>
            <a:picLocks/>
          </p:cNvPicPr>
          <p:nvPr/>
        </p:nvPicPr>
        <p:blipFill>
          <a:blip r:link="rId205"/>
          <a:stretch>
            <a:fillRect/>
          </a:stretch>
        </p:blipFill>
        <p:spPr>
          <a:xfrm>
            <a:off x="838200" y="5435600"/>
            <a:ext cx="355600" cy="520700"/>
          </a:xfrm>
          <a:prstGeom prst="rect">
            <a:avLst/>
          </a:prstGeom>
        </p:spPr>
      </p:pic>
      <p:pic>
        <p:nvPicPr>
          <p:cNvPr id="207" name="Picture 206">
            <a:hlinkClick r:id="rId2" tooltip="Salinui_chueok"/>
          </p:cNvPr>
          <p:cNvPicPr>
            <a:picLocks/>
          </p:cNvPicPr>
          <p:nvPr/>
        </p:nvPicPr>
        <p:blipFill>
          <a:blip r:link="rId206"/>
          <a:stretch>
            <a:fillRect/>
          </a:stretch>
        </p:blipFill>
        <p:spPr>
          <a:xfrm>
            <a:off x="1193800" y="5435600"/>
            <a:ext cx="355600" cy="520700"/>
          </a:xfrm>
          <a:prstGeom prst="rect">
            <a:avLst/>
          </a:prstGeom>
        </p:spPr>
      </p:pic>
      <p:pic>
        <p:nvPicPr>
          <p:cNvPr id="208" name="Picture 207">
            <a:hlinkClick r:id="rId2" tooltip="Annie_Hall"/>
          </p:cNvPr>
          <p:cNvPicPr>
            <a:picLocks/>
          </p:cNvPicPr>
          <p:nvPr/>
        </p:nvPicPr>
        <p:blipFill>
          <a:blip r:link="rId207"/>
          <a:stretch>
            <a:fillRect/>
          </a:stretch>
        </p:blipFill>
        <p:spPr>
          <a:xfrm>
            <a:off x="1549400" y="5435600"/>
            <a:ext cx="355600" cy="520700"/>
          </a:xfrm>
          <a:prstGeom prst="rect">
            <a:avLst/>
          </a:prstGeom>
        </p:spPr>
      </p:pic>
      <p:pic>
        <p:nvPicPr>
          <p:cNvPr id="209" name="Picture 208">
            <a:hlinkClick r:id="rId2" tooltip="The_Truman_Show"/>
          </p:cNvPr>
          <p:cNvPicPr>
            <a:picLocks/>
          </p:cNvPicPr>
          <p:nvPr/>
        </p:nvPicPr>
        <p:blipFill>
          <a:blip r:link="rId208"/>
          <a:stretch>
            <a:fillRect/>
          </a:stretch>
        </p:blipFill>
        <p:spPr>
          <a:xfrm>
            <a:off x="1905000" y="5435600"/>
            <a:ext cx="355600" cy="520700"/>
          </a:xfrm>
          <a:prstGeom prst="rect">
            <a:avLst/>
          </a:prstGeom>
        </p:spPr>
      </p:pic>
      <p:pic>
        <p:nvPicPr>
          <p:cNvPr id="210" name="Picture 209">
            <a:hlinkClick r:id="rId2" tooltip="Before_Sunrise"/>
          </p:cNvPr>
          <p:cNvPicPr>
            <a:picLocks/>
          </p:cNvPicPr>
          <p:nvPr/>
        </p:nvPicPr>
        <p:blipFill>
          <a:blip r:link="rId209"/>
          <a:stretch>
            <a:fillRect/>
          </a:stretch>
        </p:blipFill>
        <p:spPr>
          <a:xfrm>
            <a:off x="2260600" y="5435600"/>
            <a:ext cx="355600" cy="520700"/>
          </a:xfrm>
          <a:prstGeom prst="rect">
            <a:avLst/>
          </a:prstGeom>
        </p:spPr>
      </p:pic>
      <p:pic>
        <p:nvPicPr>
          <p:cNvPr id="211" name="Picture 210">
            <a:hlinkClick r:id="rId2" tooltip="The_Bourne_Ultimatum"/>
          </p:cNvPr>
          <p:cNvPicPr>
            <a:picLocks/>
          </p:cNvPicPr>
          <p:nvPr/>
        </p:nvPicPr>
        <p:blipFill>
          <a:blip r:link="rId210"/>
          <a:stretch>
            <a:fillRect/>
          </a:stretch>
        </p:blipFill>
        <p:spPr>
          <a:xfrm>
            <a:off x="2616200" y="5435600"/>
            <a:ext cx="355600" cy="520700"/>
          </a:xfrm>
          <a:prstGeom prst="rect">
            <a:avLst/>
          </a:prstGeom>
        </p:spPr>
      </p:pic>
      <p:pic>
        <p:nvPicPr>
          <p:cNvPr id="212" name="Picture 211">
            <a:hlinkClick r:id="rId2" tooltip="Gandhi"/>
          </p:cNvPr>
          <p:cNvPicPr>
            <a:picLocks/>
          </p:cNvPicPr>
          <p:nvPr/>
        </p:nvPicPr>
        <p:blipFill>
          <a:blip r:link="rId211"/>
          <a:stretch>
            <a:fillRect/>
          </a:stretch>
        </p:blipFill>
        <p:spPr>
          <a:xfrm>
            <a:off x="2971800" y="5435600"/>
            <a:ext cx="355600" cy="520700"/>
          </a:xfrm>
          <a:prstGeom prst="rect">
            <a:avLst/>
          </a:prstGeom>
        </p:spPr>
      </p:pic>
      <p:pic>
        <p:nvPicPr>
          <p:cNvPr id="213" name="Picture 212">
            <a:hlinkClick r:id="rId2" tooltip="Les_diaboliques"/>
          </p:cNvPr>
          <p:cNvPicPr>
            <a:picLocks/>
          </p:cNvPicPr>
          <p:nvPr/>
        </p:nvPicPr>
        <p:blipFill>
          <a:blip r:link="rId212"/>
          <a:stretch>
            <a:fillRect/>
          </a:stretch>
        </p:blipFill>
        <p:spPr>
          <a:xfrm>
            <a:off x="3327400" y="5435600"/>
            <a:ext cx="355600" cy="520700"/>
          </a:xfrm>
          <a:prstGeom prst="rect">
            <a:avLst/>
          </a:prstGeom>
        </p:spPr>
      </p:pic>
      <p:pic>
        <p:nvPicPr>
          <p:cNvPr id="214" name="Picture 213">
            <a:hlinkClick r:id="rId2" tooltip="Rocky"/>
          </p:cNvPr>
          <p:cNvPicPr>
            <a:picLocks/>
          </p:cNvPicPr>
          <p:nvPr/>
        </p:nvPicPr>
        <p:blipFill>
          <a:blip r:link="rId213"/>
          <a:stretch>
            <a:fillRect/>
          </a:stretch>
        </p:blipFill>
        <p:spPr>
          <a:xfrm>
            <a:off x="3683000" y="5435600"/>
            <a:ext cx="355600" cy="520700"/>
          </a:xfrm>
          <a:prstGeom prst="rect">
            <a:avLst/>
          </a:prstGeom>
        </p:spPr>
      </p:pic>
      <p:pic>
        <p:nvPicPr>
          <p:cNvPr id="215" name="Picture 214">
            <a:hlinkClick r:id="rId2" tooltip="Donnie_Darko"/>
          </p:cNvPr>
          <p:cNvPicPr>
            <a:picLocks/>
          </p:cNvPicPr>
          <p:nvPr/>
        </p:nvPicPr>
        <p:blipFill>
          <a:blip r:link="rId214"/>
          <a:stretch>
            <a:fillRect/>
          </a:stretch>
        </p:blipFill>
        <p:spPr>
          <a:xfrm>
            <a:off x="4038600" y="5435600"/>
            <a:ext cx="355600" cy="520700"/>
          </a:xfrm>
          <a:prstGeom prst="rect">
            <a:avLst/>
          </a:prstGeom>
        </p:spPr>
      </p:pic>
      <p:pic>
        <p:nvPicPr>
          <p:cNvPr id="216" name="Picture 215">
            <a:hlinkClick r:id="rId2" tooltip="Harry_Potter_and_the_Deathly_Hallows:_Part_2"/>
          </p:cNvPr>
          <p:cNvPicPr>
            <a:picLocks/>
          </p:cNvPicPr>
          <p:nvPr/>
        </p:nvPicPr>
        <p:blipFill>
          <a:blip r:link="rId215"/>
          <a:stretch>
            <a:fillRect/>
          </a:stretch>
        </p:blipFill>
        <p:spPr>
          <a:xfrm>
            <a:off x="4394200" y="5435600"/>
            <a:ext cx="355600" cy="520700"/>
          </a:xfrm>
          <a:prstGeom prst="rect">
            <a:avLst/>
          </a:prstGeom>
        </p:spPr>
      </p:pic>
      <p:pic>
        <p:nvPicPr>
          <p:cNvPr id="217" name="Picture 216">
            <a:hlinkClick r:id="rId2" tooltip="8½"/>
          </p:cNvPr>
          <p:cNvPicPr>
            <a:picLocks/>
          </p:cNvPicPr>
          <p:nvPr/>
        </p:nvPicPr>
        <p:blipFill>
          <a:blip r:link="rId216"/>
          <a:stretch>
            <a:fillRect/>
          </a:stretch>
        </p:blipFill>
        <p:spPr>
          <a:xfrm>
            <a:off x="4749800" y="5435600"/>
            <a:ext cx="355600" cy="520700"/>
          </a:xfrm>
          <a:prstGeom prst="rect">
            <a:avLst/>
          </a:prstGeom>
        </p:spPr>
      </p:pic>
      <p:pic>
        <p:nvPicPr>
          <p:cNvPr id="218" name="Picture 217">
            <a:hlinkClick r:id="rId2" tooltip="Monsters,_Inc."/>
          </p:cNvPr>
          <p:cNvPicPr>
            <a:picLocks/>
          </p:cNvPicPr>
          <p:nvPr/>
        </p:nvPicPr>
        <p:blipFill>
          <a:blip r:link="rId217"/>
          <a:stretch>
            <a:fillRect/>
          </a:stretch>
        </p:blipFill>
        <p:spPr>
          <a:xfrm>
            <a:off x="5105400" y="5435600"/>
            <a:ext cx="355600" cy="520700"/>
          </a:xfrm>
          <a:prstGeom prst="rect">
            <a:avLst/>
          </a:prstGeom>
        </p:spPr>
      </p:pic>
      <p:pic>
        <p:nvPicPr>
          <p:cNvPr id="219" name="Picture 218">
            <a:hlinkClick r:id="rId2" tooltip="The_Wizard_of_Oz"/>
          </p:cNvPr>
          <p:cNvPicPr>
            <a:picLocks/>
          </p:cNvPicPr>
          <p:nvPr/>
        </p:nvPicPr>
        <p:blipFill>
          <a:blip r:link="rId218"/>
          <a:stretch>
            <a:fillRect/>
          </a:stretch>
        </p:blipFill>
        <p:spPr>
          <a:xfrm>
            <a:off x="5461000" y="5435600"/>
            <a:ext cx="355600" cy="520700"/>
          </a:xfrm>
          <a:prstGeom prst="rect">
            <a:avLst/>
          </a:prstGeom>
        </p:spPr>
      </p:pic>
      <p:pic>
        <p:nvPicPr>
          <p:cNvPr id="220" name="Picture 219">
            <a:hlinkClick r:id="rId2" tooltip="The_Terminator"/>
          </p:cNvPr>
          <p:cNvPicPr>
            <a:picLocks/>
          </p:cNvPicPr>
          <p:nvPr/>
        </p:nvPicPr>
        <p:blipFill>
          <a:blip r:link="rId219"/>
          <a:stretch>
            <a:fillRect/>
          </a:stretch>
        </p:blipFill>
        <p:spPr>
          <a:xfrm>
            <a:off x="5816600" y="5435600"/>
            <a:ext cx="355600" cy="520700"/>
          </a:xfrm>
          <a:prstGeom prst="rect">
            <a:avLst/>
          </a:prstGeom>
        </p:spPr>
      </p:pic>
      <p:pic>
        <p:nvPicPr>
          <p:cNvPr id="221" name="Picture 220">
            <a:hlinkClick r:id="rId2" tooltip="Groundhog_Day"/>
          </p:cNvPr>
          <p:cNvPicPr>
            <a:picLocks/>
          </p:cNvPicPr>
          <p:nvPr/>
        </p:nvPicPr>
        <p:blipFill>
          <a:blip r:link="rId220"/>
          <a:stretch>
            <a:fillRect/>
          </a:stretch>
        </p:blipFill>
        <p:spPr>
          <a:xfrm>
            <a:off x="6172200" y="5435600"/>
            <a:ext cx="355600" cy="520700"/>
          </a:xfrm>
          <a:prstGeom prst="rect">
            <a:avLst/>
          </a:prstGeom>
        </p:spPr>
      </p:pic>
      <p:pic>
        <p:nvPicPr>
          <p:cNvPr id="222" name="Picture 221">
            <a:hlinkClick r:id="rId2" tooltip="Twelve_Monkeys"/>
          </p:cNvPr>
          <p:cNvPicPr>
            <a:picLocks/>
          </p:cNvPicPr>
          <p:nvPr/>
        </p:nvPicPr>
        <p:blipFill>
          <a:blip r:link="rId221"/>
          <a:stretch>
            <a:fillRect/>
          </a:stretch>
        </p:blipFill>
        <p:spPr>
          <a:xfrm>
            <a:off x="6527800" y="5435600"/>
            <a:ext cx="355600" cy="520700"/>
          </a:xfrm>
          <a:prstGeom prst="rect">
            <a:avLst/>
          </a:prstGeom>
        </p:spPr>
      </p:pic>
      <p:pic>
        <p:nvPicPr>
          <p:cNvPr id="223" name="Picture 222">
            <a:hlinkClick r:id="rId2" tooltip="Prisoners"/>
          </p:cNvPr>
          <p:cNvPicPr>
            <a:picLocks/>
          </p:cNvPicPr>
          <p:nvPr/>
        </p:nvPicPr>
        <p:blipFill>
          <a:blip r:link="rId222"/>
          <a:stretch>
            <a:fillRect/>
          </a:stretch>
        </p:blipFill>
        <p:spPr>
          <a:xfrm>
            <a:off x="6883400" y="5435600"/>
            <a:ext cx="355600" cy="520700"/>
          </a:xfrm>
          <a:prstGeom prst="rect">
            <a:avLst/>
          </a:prstGeom>
        </p:spPr>
      </p:pic>
      <p:pic>
        <p:nvPicPr>
          <p:cNvPr id="224" name="Picture 223">
            <a:hlinkClick r:id="rId2" tooltip="Jaws"/>
          </p:cNvPr>
          <p:cNvPicPr>
            <a:picLocks/>
          </p:cNvPicPr>
          <p:nvPr/>
        </p:nvPicPr>
        <p:blipFill>
          <a:blip r:link="rId223"/>
          <a:stretch>
            <a:fillRect/>
          </a:stretch>
        </p:blipFill>
        <p:spPr>
          <a:xfrm>
            <a:off x="7239000" y="5435600"/>
            <a:ext cx="355600" cy="520700"/>
          </a:xfrm>
          <a:prstGeom prst="rect">
            <a:avLst/>
          </a:prstGeom>
        </p:spPr>
      </p:pic>
      <p:pic>
        <p:nvPicPr>
          <p:cNvPr id="225" name="Picture 224">
            <a:hlinkClick r:id="rId2" tooltip="The_Best_Years_of_Our_Lives"/>
          </p:cNvPr>
          <p:cNvPicPr>
            <a:picLocks/>
          </p:cNvPicPr>
          <p:nvPr/>
        </p:nvPicPr>
        <p:blipFill>
          <a:blip r:link="rId224"/>
          <a:stretch>
            <a:fillRect/>
          </a:stretch>
        </p:blipFill>
        <p:spPr>
          <a:xfrm>
            <a:off x="7594600" y="5435600"/>
            <a:ext cx="355600" cy="520700"/>
          </a:xfrm>
          <a:prstGeom prst="rect">
            <a:avLst/>
          </a:prstGeom>
        </p:spPr>
      </p:pic>
      <p:pic>
        <p:nvPicPr>
          <p:cNvPr id="226" name="Picture 225">
            <a:hlinkClick r:id="rId2" tooltip="Mou_gaan_dou"/>
          </p:cNvPr>
          <p:cNvPicPr>
            <a:picLocks/>
          </p:cNvPicPr>
          <p:nvPr/>
        </p:nvPicPr>
        <p:blipFill>
          <a:blip r:link="rId225"/>
          <a:stretch>
            <a:fillRect/>
          </a:stretch>
        </p:blipFill>
        <p:spPr>
          <a:xfrm>
            <a:off x="7950200" y="5435600"/>
            <a:ext cx="355600" cy="520700"/>
          </a:xfrm>
          <a:prstGeom prst="rect">
            <a:avLst/>
          </a:prstGeom>
        </p:spPr>
      </p:pic>
      <p:pic>
        <p:nvPicPr>
          <p:cNvPr id="227" name="Picture 226">
            <a:hlinkClick r:id="rId2" tooltip="La_haine"/>
          </p:cNvPr>
          <p:cNvPicPr>
            <a:picLocks/>
          </p:cNvPicPr>
          <p:nvPr/>
        </p:nvPicPr>
        <p:blipFill>
          <a:blip r:link="rId226"/>
          <a:stretch>
            <a:fillRect/>
          </a:stretch>
        </p:blipFill>
        <p:spPr>
          <a:xfrm>
            <a:off x="8305800" y="5435600"/>
            <a:ext cx="355600" cy="520700"/>
          </a:xfrm>
          <a:prstGeom prst="rect">
            <a:avLst/>
          </a:prstGeom>
        </p:spPr>
      </p:pic>
      <p:pic>
        <p:nvPicPr>
          <p:cNvPr id="228" name="Picture 227">
            <a:hlinkClick r:id="rId2" tooltip="Barry_Lyndon"/>
          </p:cNvPr>
          <p:cNvPicPr>
            <a:picLocks/>
          </p:cNvPicPr>
          <p:nvPr/>
        </p:nvPicPr>
        <p:blipFill>
          <a:blip r:link="rId227"/>
          <a:stretch>
            <a:fillRect/>
          </a:stretch>
        </p:blipFill>
        <p:spPr>
          <a:xfrm>
            <a:off x="8661400" y="5435600"/>
            <a:ext cx="355600" cy="520700"/>
          </a:xfrm>
          <a:prstGeom prst="rect">
            <a:avLst/>
          </a:prstGeom>
        </p:spPr>
      </p:pic>
      <p:pic>
        <p:nvPicPr>
          <p:cNvPr id="229" name="Picture 228">
            <a:hlinkClick r:id="rId2" tooltip="Strangers_on_a_Train"/>
          </p:cNvPr>
          <p:cNvPicPr>
            <a:picLocks/>
          </p:cNvPicPr>
          <p:nvPr/>
        </p:nvPicPr>
        <p:blipFill>
          <a:blip r:link="rId228"/>
          <a:stretch>
            <a:fillRect/>
          </a:stretch>
        </p:blipFill>
        <p:spPr>
          <a:xfrm>
            <a:off x="127000" y="5956300"/>
            <a:ext cx="355600" cy="520700"/>
          </a:xfrm>
          <a:prstGeom prst="rect">
            <a:avLst/>
          </a:prstGeom>
        </p:spPr>
      </p:pic>
      <p:pic>
        <p:nvPicPr>
          <p:cNvPr id="230" name="Picture 229">
            <a:hlinkClick r:id="rId2" tooltip="Catch_Me_If_You_Can"/>
          </p:cNvPr>
          <p:cNvPicPr>
            <a:picLocks/>
          </p:cNvPicPr>
          <p:nvPr/>
        </p:nvPicPr>
        <p:blipFill>
          <a:blip r:link="rId229"/>
          <a:stretch>
            <a:fillRect/>
          </a:stretch>
        </p:blipFill>
        <p:spPr>
          <a:xfrm>
            <a:off x="482600" y="5956300"/>
            <a:ext cx="355600" cy="520700"/>
          </a:xfrm>
          <a:prstGeom prst="rect">
            <a:avLst/>
          </a:prstGeom>
        </p:spPr>
      </p:pic>
      <p:pic>
        <p:nvPicPr>
          <p:cNvPr id="231" name="Picture 230">
            <a:hlinkClick r:id="rId2" tooltip="Sin_City"/>
          </p:cNvPr>
          <p:cNvPicPr>
            <a:picLocks/>
          </p:cNvPicPr>
          <p:nvPr/>
        </p:nvPicPr>
        <p:blipFill>
          <a:blip r:link="rId230"/>
          <a:stretch>
            <a:fillRect/>
          </a:stretch>
        </p:blipFill>
        <p:spPr>
          <a:xfrm>
            <a:off x="838200" y="5956300"/>
            <a:ext cx="355600" cy="520700"/>
          </a:xfrm>
          <a:prstGeom prst="rect">
            <a:avLst/>
          </a:prstGeom>
        </p:spPr>
      </p:pic>
      <p:pic>
        <p:nvPicPr>
          <p:cNvPr id="232" name="Picture 231">
            <a:hlinkClick r:id="rId2" tooltip="La_battaglia_di_Algeri"/>
          </p:cNvPr>
          <p:cNvPicPr>
            <a:picLocks/>
          </p:cNvPicPr>
          <p:nvPr/>
        </p:nvPicPr>
        <p:blipFill>
          <a:blip r:link="rId231"/>
          <a:stretch>
            <a:fillRect/>
          </a:stretch>
        </p:blipFill>
        <p:spPr>
          <a:xfrm>
            <a:off x="1193800" y="5956300"/>
            <a:ext cx="355600" cy="520700"/>
          </a:xfrm>
          <a:prstGeom prst="rect">
            <a:avLst/>
          </a:prstGeom>
        </p:spPr>
      </p:pic>
      <p:pic>
        <p:nvPicPr>
          <p:cNvPr id="233" name="Picture 232">
            <a:hlinkClick r:id="rId2" tooltip="Dog_Day_Afternoon"/>
          </p:cNvPr>
          <p:cNvPicPr>
            <a:picLocks/>
          </p:cNvPicPr>
          <p:nvPr/>
        </p:nvPicPr>
        <p:blipFill>
          <a:blip r:link="rId232"/>
          <a:stretch>
            <a:fillRect/>
          </a:stretch>
        </p:blipFill>
        <p:spPr>
          <a:xfrm>
            <a:off x="1549400" y="5956300"/>
            <a:ext cx="355600" cy="520700"/>
          </a:xfrm>
          <a:prstGeom prst="rect">
            <a:avLst/>
          </a:prstGeom>
        </p:spPr>
      </p:pic>
      <p:pic>
        <p:nvPicPr>
          <p:cNvPr id="234" name="Picture 233">
            <a:hlinkClick r:id="rId2" tooltip="Kind_Hearts_and_Coronets"/>
          </p:cNvPr>
          <p:cNvPicPr>
            <a:picLocks/>
          </p:cNvPicPr>
          <p:nvPr/>
        </p:nvPicPr>
        <p:blipFill>
          <a:blip r:link="rId233"/>
          <a:stretch>
            <a:fillRect/>
          </a:stretch>
        </p:blipFill>
        <p:spPr>
          <a:xfrm>
            <a:off x="1905000" y="5956300"/>
            <a:ext cx="355600" cy="520700"/>
          </a:xfrm>
          <a:prstGeom prst="rect">
            <a:avLst/>
          </a:prstGeom>
        </p:spPr>
      </p:pic>
      <p:pic>
        <p:nvPicPr>
          <p:cNvPr id="235" name="Picture 234">
            <a:hlinkClick r:id="rId2" tooltip="Song_of_the_Sea"/>
          </p:cNvPr>
          <p:cNvPicPr>
            <a:picLocks/>
          </p:cNvPicPr>
          <p:nvPr/>
        </p:nvPicPr>
        <p:blipFill>
          <a:blip r:link="rId234"/>
          <a:stretch>
            <a:fillRect/>
          </a:stretch>
        </p:blipFill>
        <p:spPr>
          <a:xfrm>
            <a:off x="2260600" y="5956300"/>
            <a:ext cx="355600" cy="520700"/>
          </a:xfrm>
          <a:prstGeom prst="rect">
            <a:avLst/>
          </a:prstGeom>
        </p:spPr>
      </p:pic>
      <p:pic>
        <p:nvPicPr>
          <p:cNvPr id="236" name="Picture 235">
            <a:hlinkClick r:id="rId2" tooltip="The_Revenant"/>
          </p:cNvPr>
          <p:cNvPicPr>
            <a:picLocks/>
          </p:cNvPicPr>
          <p:nvPr/>
        </p:nvPicPr>
        <p:blipFill>
          <a:blip r:link="rId235"/>
          <a:stretch>
            <a:fillRect/>
          </a:stretch>
        </p:blipFill>
        <p:spPr>
          <a:xfrm>
            <a:off x="2616200" y="5956300"/>
            <a:ext cx="355600" cy="520700"/>
          </a:xfrm>
          <a:prstGeom prst="rect">
            <a:avLst/>
          </a:prstGeom>
        </p:spPr>
      </p:pic>
      <p:pic>
        <p:nvPicPr>
          <p:cNvPr id="237" name="Picture 236">
            <a:hlinkClick r:id="rId2" tooltip="Deadpool"/>
          </p:cNvPr>
          <p:cNvPicPr>
            <a:picLocks/>
          </p:cNvPicPr>
          <p:nvPr/>
        </p:nvPicPr>
        <p:blipFill>
          <a:blip r:link="rId236"/>
          <a:stretch>
            <a:fillRect/>
          </a:stretch>
        </p:blipFill>
        <p:spPr>
          <a:xfrm>
            <a:off x="2971800" y="5956300"/>
            <a:ext cx="355600" cy="520700"/>
          </a:xfrm>
          <a:prstGeom prst="rect">
            <a:avLst/>
          </a:prstGeom>
        </p:spPr>
      </p:pic>
      <p:pic>
        <p:nvPicPr>
          <p:cNvPr id="238" name="Picture 237">
            <a:hlinkClick r:id="rId2" tooltip="Pirates_of_the_Caribbean:_The_Curse_of_the_Black_Pearl"/>
          </p:cNvPr>
          <p:cNvPicPr>
            <a:picLocks/>
          </p:cNvPicPr>
          <p:nvPr/>
        </p:nvPicPr>
        <p:blipFill>
          <a:blip r:link="rId237"/>
          <a:stretch>
            <a:fillRect/>
          </a:stretch>
        </p:blipFill>
        <p:spPr>
          <a:xfrm>
            <a:off x="3327400" y="5956300"/>
            <a:ext cx="355600" cy="520700"/>
          </a:xfrm>
          <a:prstGeom prst="rect">
            <a:avLst/>
          </a:prstGeom>
        </p:spPr>
      </p:pic>
      <p:pic>
        <p:nvPicPr>
          <p:cNvPr id="239" name="Picture 238">
            <a:hlinkClick r:id="rId2" tooltip="The_Help"/>
          </p:cNvPr>
          <p:cNvPicPr>
            <a:picLocks/>
          </p:cNvPicPr>
          <p:nvPr/>
        </p:nvPicPr>
        <p:blipFill>
          <a:blip r:link="rId238"/>
          <a:stretch>
            <a:fillRect/>
          </a:stretch>
        </p:blipFill>
        <p:spPr>
          <a:xfrm>
            <a:off x="3683000" y="5956300"/>
            <a:ext cx="355600" cy="520700"/>
          </a:xfrm>
          <a:prstGeom prst="rect">
            <a:avLst/>
          </a:prstGeom>
        </p:spPr>
      </p:pic>
      <p:pic>
        <p:nvPicPr>
          <p:cNvPr id="240" name="Picture 239">
            <a:hlinkClick r:id="rId2" tooltip="The_Imitation_Game"/>
          </p:cNvPr>
          <p:cNvPicPr>
            <a:picLocks/>
          </p:cNvPicPr>
          <p:nvPr/>
        </p:nvPicPr>
        <p:blipFill>
          <a:blip r:link="rId239"/>
          <a:stretch>
            <a:fillRect/>
          </a:stretch>
        </p:blipFill>
        <p:spPr>
          <a:xfrm>
            <a:off x="4038600" y="5956300"/>
            <a:ext cx="355600" cy="520700"/>
          </a:xfrm>
          <a:prstGeom prst="rect">
            <a:avLst/>
          </a:prstGeom>
        </p:spPr>
      </p:pic>
      <p:pic>
        <p:nvPicPr>
          <p:cNvPr id="241" name="Picture 240">
            <a:hlinkClick r:id="rId2" tooltip="Gangs_of_Wasseypur"/>
          </p:cNvPr>
          <p:cNvPicPr>
            <a:picLocks/>
          </p:cNvPicPr>
          <p:nvPr/>
        </p:nvPicPr>
        <p:blipFill>
          <a:blip r:link="rId240"/>
          <a:stretch>
            <a:fillRect/>
          </a:stretch>
        </p:blipFill>
        <p:spPr>
          <a:xfrm>
            <a:off x="4394200" y="5956300"/>
            <a:ext cx="355600" cy="520700"/>
          </a:xfrm>
          <a:prstGeom prst="rect">
            <a:avLst/>
          </a:prstGeom>
        </p:spPr>
      </p:pic>
      <p:pic>
        <p:nvPicPr>
          <p:cNvPr id="242" name="Picture 241">
            <a:hlinkClick r:id="rId2" tooltip="Yip_Man"/>
          </p:cNvPr>
          <p:cNvPicPr>
            <a:picLocks/>
          </p:cNvPicPr>
          <p:nvPr/>
        </p:nvPicPr>
        <p:blipFill>
          <a:blip r:link="rId241"/>
          <a:stretch>
            <a:fillRect/>
          </a:stretch>
        </p:blipFill>
        <p:spPr>
          <a:xfrm>
            <a:off x="4749800" y="5956300"/>
            <a:ext cx="355600" cy="520700"/>
          </a:xfrm>
          <a:prstGeom prst="rect">
            <a:avLst/>
          </a:prstGeom>
        </p:spPr>
      </p:pic>
      <p:pic>
        <p:nvPicPr>
          <p:cNvPr id="243" name="Picture 242">
            <a:hlinkClick r:id="rId2" tooltip="The_Martian"/>
          </p:cNvPr>
          <p:cNvPicPr>
            <a:picLocks/>
          </p:cNvPicPr>
          <p:nvPr/>
        </p:nvPicPr>
        <p:blipFill>
          <a:blip r:link="rId242"/>
          <a:stretch>
            <a:fillRect/>
          </a:stretch>
        </p:blipFill>
        <p:spPr>
          <a:xfrm>
            <a:off x="5105400" y="5956300"/>
            <a:ext cx="355600" cy="520700"/>
          </a:xfrm>
          <a:prstGeom prst="rect">
            <a:avLst/>
          </a:prstGeom>
        </p:spPr>
      </p:pic>
      <p:pic>
        <p:nvPicPr>
          <p:cNvPr id="244" name="Picture 243">
            <a:hlinkClick r:id="rId2" tooltip="Roman_Holiday"/>
          </p:cNvPr>
          <p:cNvPicPr>
            <a:picLocks/>
          </p:cNvPicPr>
          <p:nvPr/>
        </p:nvPicPr>
        <p:blipFill>
          <a:blip r:link="rId243"/>
          <a:stretch>
            <a:fillRect/>
          </a:stretch>
        </p:blipFill>
        <p:spPr>
          <a:xfrm>
            <a:off x="5461000" y="5956300"/>
            <a:ext cx="355600" cy="520700"/>
          </a:xfrm>
          <a:prstGeom prst="rect">
            <a:avLst/>
          </a:prstGeom>
        </p:spPr>
      </p:pic>
      <p:pic>
        <p:nvPicPr>
          <p:cNvPr id="245" name="Picture 244">
            <a:hlinkClick r:id="rId2" tooltip="Per_un_pugno_di_dollari"/>
          </p:cNvPr>
          <p:cNvPicPr>
            <a:picLocks/>
          </p:cNvPicPr>
          <p:nvPr/>
        </p:nvPicPr>
        <p:blipFill>
          <a:blip r:link="rId244"/>
          <a:stretch>
            <a:fillRect/>
          </a:stretch>
        </p:blipFill>
        <p:spPr>
          <a:xfrm>
            <a:off x="5816600" y="5956300"/>
            <a:ext cx="355600" cy="520700"/>
          </a:xfrm>
          <a:prstGeom prst="rect">
            <a:avLst/>
          </a:prstGeom>
        </p:spPr>
      </p:pic>
      <p:pic>
        <p:nvPicPr>
          <p:cNvPr id="246" name="Picture 245">
            <a:hlinkClick r:id="rId2" tooltip="Tenkû_no_shiro_Rapyuta"/>
          </p:cNvPr>
          <p:cNvPicPr>
            <a:picLocks/>
          </p:cNvPicPr>
          <p:nvPr/>
        </p:nvPicPr>
        <p:blipFill>
          <a:blip r:link="rId245"/>
          <a:stretch>
            <a:fillRect/>
          </a:stretch>
        </p:blipFill>
        <p:spPr>
          <a:xfrm>
            <a:off x="6172200" y="5956300"/>
            <a:ext cx="355600" cy="520700"/>
          </a:xfrm>
          <a:prstGeom prst="rect">
            <a:avLst/>
          </a:prstGeom>
        </p:spPr>
      </p:pic>
      <p:pic>
        <p:nvPicPr>
          <p:cNvPr id="247" name="Picture 246">
            <a:hlinkClick r:id="rId2" tooltip="Guardians_of_the_Galaxy"/>
          </p:cNvPr>
          <p:cNvPicPr>
            <a:picLocks/>
          </p:cNvPicPr>
          <p:nvPr/>
        </p:nvPicPr>
        <p:blipFill>
          <a:blip r:link="rId246"/>
          <a:stretch>
            <a:fillRect/>
          </a:stretch>
        </p:blipFill>
        <p:spPr>
          <a:xfrm>
            <a:off x="6527800" y="5956300"/>
            <a:ext cx="355600" cy="520700"/>
          </a:xfrm>
          <a:prstGeom prst="rect">
            <a:avLst/>
          </a:prstGeom>
        </p:spPr>
      </p:pic>
      <p:pic>
        <p:nvPicPr>
          <p:cNvPr id="248" name="Picture 247">
            <a:hlinkClick r:id="rId2" tooltip="Fanny_och_Alexander"/>
          </p:cNvPr>
          <p:cNvPicPr>
            <a:picLocks/>
          </p:cNvPicPr>
          <p:nvPr/>
        </p:nvPicPr>
        <p:blipFill>
          <a:blip r:link="rId247"/>
          <a:stretch>
            <a:fillRect/>
          </a:stretch>
        </p:blipFill>
        <p:spPr>
          <a:xfrm>
            <a:off x="6883400" y="5956300"/>
            <a:ext cx="355600" cy="520700"/>
          </a:xfrm>
          <a:prstGeom prst="rect">
            <a:avLst/>
          </a:prstGeom>
        </p:spPr>
      </p:pic>
      <p:pic>
        <p:nvPicPr>
          <p:cNvPr id="249" name="Picture 248">
            <a:hlinkClick r:id="rId2" tooltip="The_King's_Speech"/>
          </p:cNvPr>
          <p:cNvPicPr>
            <a:picLocks/>
          </p:cNvPicPr>
          <p:nvPr/>
        </p:nvPicPr>
        <p:blipFill>
          <a:blip r:link="rId248"/>
          <a:stretch>
            <a:fillRect/>
          </a:stretch>
        </p:blipFill>
        <p:spPr>
          <a:xfrm>
            <a:off x="7239000" y="5956300"/>
            <a:ext cx="355600" cy="520700"/>
          </a:xfrm>
          <a:prstGeom prst="rect">
            <a:avLst/>
          </a:prstGeom>
        </p:spPr>
      </p:pic>
      <p:pic>
        <p:nvPicPr>
          <p:cNvPr id="250" name="Picture 249">
            <a:hlinkClick r:id="rId2" tooltip="The_Avengers"/>
          </p:cNvPr>
          <p:cNvPicPr>
            <a:picLocks/>
          </p:cNvPicPr>
          <p:nvPr/>
        </p:nvPicPr>
        <p:blipFill>
          <a:blip r:link="rId249"/>
          <a:stretch>
            <a:fillRect/>
          </a:stretch>
        </p:blipFill>
        <p:spPr>
          <a:xfrm>
            <a:off x="7594600" y="5956300"/>
            <a:ext cx="355600" cy="520700"/>
          </a:xfrm>
          <a:prstGeom prst="rect">
            <a:avLst/>
          </a:prstGeom>
        </p:spPr>
      </p:pic>
      <p:pic>
        <p:nvPicPr>
          <p:cNvPr id="251" name="Picture 250">
            <a:hlinkClick r:id="rId2" tooltip="Paris,_Texas"/>
          </p:cNvPr>
          <p:cNvPicPr>
            <a:picLocks/>
          </p:cNvPicPr>
          <p:nvPr/>
        </p:nvPicPr>
        <p:blipFill>
          <a:blip r:link="rId250"/>
          <a:stretch>
            <a:fillRect/>
          </a:stretch>
        </p:blipFill>
        <p:spPr>
          <a:xfrm>
            <a:off x="7950200" y="5956300"/>
            <a:ext cx="355600" cy="520700"/>
          </a:xfrm>
          <a:prstGeom prst="rect">
            <a:avLst/>
          </a:prstGeom>
        </p:spPr>
      </p:pic>
      <p:pic>
        <p:nvPicPr>
          <p:cNvPr id="252" name="Picture 251">
            <a:hlinkClick r:id="rId2" tooltip="Beauty_and_the_Beast"/>
          </p:cNvPr>
          <p:cNvPicPr>
            <a:picLocks/>
          </p:cNvPicPr>
          <p:nvPr/>
        </p:nvPicPr>
        <p:blipFill>
          <a:blip r:link="rId251"/>
          <a:stretch>
            <a:fillRect/>
          </a:stretch>
        </p:blipFill>
        <p:spPr>
          <a:xfrm>
            <a:off x="8305800" y="5956300"/>
            <a:ext cx="355600" cy="520700"/>
          </a:xfrm>
          <a:prstGeom prst="rect">
            <a:avLst/>
          </a:prstGeom>
        </p:spPr>
      </p:pic>
      <p:pic>
        <p:nvPicPr>
          <p:cNvPr id="253" name="Picture 252">
            <a:hlinkClick r:id="rId2" tooltip="Lagaan:_Once_Upon_a_Time_in_India"/>
          </p:cNvPr>
          <p:cNvPicPr>
            <a:picLocks/>
          </p:cNvPicPr>
          <p:nvPr/>
        </p:nvPicPr>
        <p:blipFill>
          <a:blip r:link="rId252"/>
          <a:stretch>
            <a:fillRect/>
          </a:stretch>
        </p:blipFill>
        <p:spPr>
          <a:xfrm>
            <a:off x="8661400" y="5956300"/>
            <a:ext cx="355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9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72,0.415" pathEditMode="relative">
                                      <p:cBhvr from="" to="">
                                        <p:cTn id="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7,0.363" pathEditMode="relative">
                                      <p:cBhvr from="" to=""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7,0.363" pathEditMode="relative">
                                      <p:cBhvr from="" to="">
                                        <p:cTn id="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.363" pathEditMode="relative">
                                      <p:cBhvr from="" to="">
                                        <p:cTn id="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.000" pathEditMode="relative">
                                      <p:cBhvr from="" to=""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0.311" pathEditMode="relative">
                                      <p:cBhvr from="" to="">
                                        <p:cTn id="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.259" pathEditMode="relative">
                                      <p:cBhvr from="" to="">
                                        <p:cTn id="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0.415" pathEditMode="relative">
                                      <p:cBhvr from="" to="">
                                        <p:cTn id="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7,0.104" pathEditMode="relative">
                                      <p:cBhvr from="" to="">
                                        <p:cTn id="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0.104" pathEditMode="relative">
                                      <p:cBhvr from="" to=""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.415" pathEditMode="relative">
                                      <p:cBhvr from="" to="">
                                        <p:cTn id="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8,0.311" pathEditMode="relative">
                                      <p:cBhvr from="" to="">
                                        <p:cTn id="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36,0.104" pathEditMode="relative">
                                      <p:cBhvr from="" to=""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11,0.156" pathEditMode="relative">
                                      <p:cBhvr from="" to="">
                                        <p:cTn id="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0.415" pathEditMode="relative">
                                      <p:cBhvr from="" to="">
                                        <p:cTn id="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48,0.259" pathEditMode="relative">
                                      <p:cBhvr from="" to="">
                                        <p:cTn id="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0.104" pathEditMode="relative">
                                      <p:cBhvr from="" to="">
                                        <p:cTn id="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0.415" pathEditMode="relative">
                                      <p:cBhvr from="" to="">
                                        <p:cTn id="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36,0.311" pathEditMode="relative">
                                      <p:cBhvr from="" to="">
                                        <p:cTn id="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0.311" pathEditMode="relative">
                                      <p:cBhvr from="" to="">
                                        <p:cTn id="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85,0.052" pathEditMode="relative">
                                      <p:cBhvr from="" to="">
                                        <p:cTn id="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23,0.311" pathEditMode="relative">
                                      <p:cBhvr from="" to="">
                                        <p:cTn id="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.415" pathEditMode="relative">
                                      <p:cBhvr from="" to="">
                                        <p:cTn id="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0.156" pathEditMode="relative">
                                      <p:cBhvr from="" to="">
                                        <p:cTn id="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84,0.467" pathEditMode="relative">
                                      <p:cBhvr from="" to="">
                                        <p:cTn id="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21,0.080" pathEditMode="relative">
                                      <p:cBhvr from="" to="">
                                        <p:cTn id="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4,0.131" pathEditMode="relative">
                                      <p:cBhvr from="" to="">
                                        <p:cTn id="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4,0.235" pathEditMode="relative">
                                      <p:cBhvr from="" to="">
                                        <p:cTn id="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0.235" pathEditMode="relative">
                                      <p:cBhvr from="" to="">
                                        <p:cTn id="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.183" pathEditMode="relative">
                                      <p:cBhvr from="" to="">
                                        <p:cTn id="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076" pathEditMode="relative">
                                      <p:cBhvr from="" to="">
                                        <p:cTn id="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0.080" pathEditMode="relative">
                                      <p:cBhvr from="" to="">
                                        <p:cTn id="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2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024" pathEditMode="relative">
                                      <p:cBhvr from="" to="">
                                        <p:cTn id="1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0.183" pathEditMode="relative">
                                      <p:cBhvr from="" to="">
                                        <p:cTn id="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024" pathEditMode="relative">
                                      <p:cBhvr from="" to="">
                                        <p:cTn id="1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4,0.183" pathEditMode="relative">
                                      <p:cBhvr from="" to="">
                                        <p:cTn id="1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85,0.287" pathEditMode="relative">
                                      <p:cBhvr from="" to="">
                                        <p:cTn id="1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3,0.339" pathEditMode="relative">
                                      <p:cBhvr from="" to="">
                                        <p:cTn id="1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0.131" pathEditMode="relative">
                                      <p:cBhvr from="" to="">
                                        <p:cTn id="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0.183" pathEditMode="relative">
                                      <p:cBhvr from="" to="">
                                        <p:cTn id="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11,0.287" pathEditMode="relative">
                                      <p:cBhvr from="" to="">
                                        <p:cTn id="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.287" pathEditMode="relative">
                                      <p:cBhvr from="" to="">
                                        <p:cTn id="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.339" pathEditMode="relative">
                                      <p:cBhvr from="" to="">
                                        <p:cTn id="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-0.076" pathEditMode="relative">
                                      <p:cBhvr from="" to="">
                                        <p:cTn id="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.391" pathEditMode="relative">
                                      <p:cBhvr from="" to="">
                                        <p:cTn id="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85,0.028" pathEditMode="relative">
                                      <p:cBhvr from="" to="">
                                        <p:cTn id="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3,0.131" pathEditMode="relative">
                                      <p:cBhvr from="" to="">
                                        <p:cTn id="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-0.076" pathEditMode="relative">
                                      <p:cBhvr from="" to="">
                                        <p:cTn id="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0.339" pathEditMode="relative">
                                      <p:cBhvr from="" to="">
                                        <p:cTn id="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9,0.339" pathEditMode="relative">
                                      <p:cBhvr from="" to="">
                                        <p:cTn id="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152" pathEditMode="relative">
                                      <p:cBhvr from="" to="">
                                        <p:cTn id="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7,-0.100" pathEditMode="relative">
                                      <p:cBhvr from="" to="">
                                        <p:cTn id="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,0.211" pathEditMode="relative">
                                      <p:cBhvr from="" to="">
                                        <p:cTn id="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09,0.211" pathEditMode="relative">
                                      <p:cBhvr from="" to="">
                                        <p:cTn id="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.263" pathEditMode="relative">
                                      <p:cBhvr from="" to="">
                                        <p:cTn id="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72,0.056" pathEditMode="relative">
                                      <p:cBhvr from="" to="">
                                        <p:cTn id="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0.107" pathEditMode="relative">
                                      <p:cBhvr from="" to="">
                                        <p:cTn id="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-0.100" pathEditMode="relative">
                                      <p:cBhvr from="" to="">
                                        <p:cTn id="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1,0.263" pathEditMode="relative">
                                      <p:cBhvr from="" to="">
                                        <p:cTn id="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-0.048" pathEditMode="relative">
                                      <p:cBhvr from="" to="">
                                        <p:cTn id="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0.315" pathEditMode="relative">
                                      <p:cBhvr from="" to="">
                                        <p:cTn id="1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0.211" pathEditMode="relative">
                                      <p:cBhvr from="" to="">
                                        <p:cTn id="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152" pathEditMode="relative">
                                      <p:cBhvr from="" to="">
                                        <p:cTn id="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152" pathEditMode="relative">
                                      <p:cBhvr from="" to="">
                                        <p:cTn id="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0.056" pathEditMode="relative">
                                      <p:cBhvr from="" to="">
                                        <p:cTn id="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0.056" pathEditMode="relative">
                                      <p:cBhvr from="" to="">
                                        <p:cTn id="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0.107" pathEditMode="relative">
                                      <p:cBhvr from="" to="">
                                        <p:cTn id="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36,-0.100" pathEditMode="relative">
                                      <p:cBhvr from="" to="">
                                        <p:cTn id="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61,-0.100" pathEditMode="relative">
                                      <p:cBhvr from="" to="">
                                        <p:cTn id="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2,0.056" pathEditMode="relative">
                                      <p:cBhvr from="" to="">
                                        <p:cTn id="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.315" pathEditMode="relative">
                                      <p:cBhvr from="" to="">
                                        <p:cTn id="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.315" pathEditMode="relative">
                                      <p:cBhvr from="" to="">
                                        <p:cTn id="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0.159" pathEditMode="relative">
                                      <p:cBhvr from="" to="">
                                        <p:cTn id="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0.056" pathEditMode="relative">
                                      <p:cBhvr from="" to="">
                                        <p:cTn id="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,0.107" pathEditMode="relative">
                                      <p:cBhvr from="" to="">
                                        <p:cTn id="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-0.176" pathEditMode="relative">
                                      <p:cBhvr from="" to="">
                                        <p:cTn id="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3,-0.228" pathEditMode="relative">
                                      <p:cBhvr from="" to="">
                                        <p:cTn id="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7,0.031" pathEditMode="relative">
                                      <p:cBhvr from="" to="">
                                        <p:cTn id="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228" pathEditMode="relative">
                                      <p:cBhvr from="" to="">
                                        <p:cTn id="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.135" pathEditMode="relative">
                                      <p:cBhvr from="" to="">
                                        <p:cTn id="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0,-0.176" pathEditMode="relative">
                                      <p:cBhvr from="" to="">
                                        <p:cTn id="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24,-0.020" pathEditMode="relative">
                                      <p:cBhvr from="" to="">
                                        <p:cTn id="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2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0.239" pathEditMode="relative">
                                      <p:cBhvr from="" to="">
                                        <p:cTn id="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5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2,0.239" pathEditMode="relative">
                                      <p:cBhvr from="" to="">
                                        <p:cTn id="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8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3,-0.176" pathEditMode="relative">
                                      <p:cBhvr from="" to="">
                                        <p:cTn id="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1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-0.228" pathEditMode="relative">
                                      <p:cBhvr from="" to="">
                                        <p:cTn id="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4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61,-0.124" pathEditMode="relative">
                                      <p:cBhvr from="" to="">
                                        <p:cTn id="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7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0.187" pathEditMode="relative">
                                      <p:cBhvr from="" to="">
                                        <p:cTn id="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0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3,-0.228" pathEditMode="relative">
                                      <p:cBhvr from="" to="">
                                        <p:cTn id="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3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-0.072" pathEditMode="relative">
                                      <p:cBhvr from="" to="">
                                        <p:cTn id="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0.239" pathEditMode="relative">
                                      <p:cBhvr from="" to="">
                                        <p:cTn id="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9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.083" pathEditMode="relative">
                                      <p:cBhvr from="" to="">
                                        <p:cTn id="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2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0.083" pathEditMode="relative">
                                      <p:cBhvr from="" to="">
                                        <p:cTn id="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5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23,-0.072" pathEditMode="relative">
                                      <p:cBhvr from="" to="">
                                        <p:cTn id="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8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97,0.187" pathEditMode="relative">
                                      <p:cBhvr from="" to="">
                                        <p:cTn id="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1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-0.020" pathEditMode="relative">
                                      <p:cBhvr from="" to="">
                                        <p:cTn id="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4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-0.072" pathEditMode="relative">
                                      <p:cBhvr from="" to="">
                                        <p:cTn id="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7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0.031" pathEditMode="relative">
                                      <p:cBhvr from="" to="">
                                        <p:cTn id="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0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0.031" pathEditMode="relative">
                                      <p:cBhvr from="" to="">
                                        <p:cTn id="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3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9,0.135" pathEditMode="relative">
                                      <p:cBhvr from="" to="">
                                        <p:cTn id="3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6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0.007" pathEditMode="relative">
                                      <p:cBhvr from="" to="">
                                        <p:cTn id="3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9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2,-0.304" pathEditMode="relative">
                                      <p:cBhvr from="" to="">
                                        <p:cTn id="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-0.148" pathEditMode="relative">
                                      <p:cBhvr from="" to="">
                                        <p:cTn id="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5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-0.148" pathEditMode="relative">
                                      <p:cBhvr from="" to="">
                                        <p:cTn id="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8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096" pathEditMode="relative">
                                      <p:cBhvr from="" to="">
                                        <p:cTn id="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1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-0.148" pathEditMode="relative">
                                      <p:cBhvr from="" to="">
                                        <p:cTn id="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4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200" pathEditMode="relative">
                                      <p:cBhvr from="" to="">
                                        <p:cTn id="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7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2,-0.304" pathEditMode="relative">
                                      <p:cBhvr from="" to="">
                                        <p:cTn id="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0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7,0.163" pathEditMode="relative">
                                      <p:cBhvr from="" to="">
                                        <p:cTn id="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3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8,-0.304" pathEditMode="relative">
                                      <p:cBhvr from="" to="">
                                        <p:cTn id="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6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36,0.163" pathEditMode="relative">
                                      <p:cBhvr from="" to="">
                                        <p:cTn id="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9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0.007" pathEditMode="relative">
                                      <p:cBhvr from="" to="">
                                        <p:cTn id="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2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0.163" pathEditMode="relative">
                                      <p:cBhvr from="" to="">
                                        <p:cTn id="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5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.163" pathEditMode="relative">
                                      <p:cBhvr from="" to="">
                                        <p:cTn id="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23,0.163" pathEditMode="relative">
                                      <p:cBhvr from="" to="">
                                        <p:cTn id="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1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-0.252" pathEditMode="relative">
                                      <p:cBhvr from="" to="">
                                        <p:cTn id="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4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,-0.044" pathEditMode="relative">
                                      <p:cBhvr from="" to="">
                                        <p:cTn id="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7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-0.304" pathEditMode="relative">
                                      <p:cBhvr from="" to="">
                                        <p:cTn id="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0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-0.252" pathEditMode="relative">
                                      <p:cBhvr from="" to="">
                                        <p:cTn id="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3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0.059" pathEditMode="relative">
                                      <p:cBhvr from="" to="">
                                        <p:cTn id="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6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-0.200" pathEditMode="relative">
                                      <p:cBhvr from="" to="">
                                        <p:cTn id="3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9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-0.252" pathEditMode="relative">
                                      <p:cBhvr from="" to="">
                                        <p:cTn id="3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2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5,-0.148" pathEditMode="relative">
                                      <p:cBhvr from="" to="">
                                        <p:cTn id="3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5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9,-0.044" pathEditMode="relative">
                                      <p:cBhvr from="" to="">
                                        <p:cTn id="3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8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9,0.007" pathEditMode="relative">
                                      <p:cBhvr from="" to="">
                                        <p:cTn id="3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81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120" pathEditMode="relative">
                                      <p:cBhvr from="" to="">
                                        <p:cTn id="3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84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1,0.087" pathEditMode="relative">
                                      <p:cBhvr from="" to="">
                                        <p:cTn id="3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87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84,-0.276" pathEditMode="relative">
                                      <p:cBhvr from="" to="">
                                        <p:cTn id="3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0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3,-0.120" pathEditMode="relative">
                                      <p:cBhvr from="" to="">
                                        <p:cTn id="3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3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0,-0.017" pathEditMode="relative">
                                      <p:cBhvr from="" to="">
                                        <p:cTn id="3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-0.017" pathEditMode="relative">
                                      <p:cBhvr from="" to="">
                                        <p:cTn id="3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9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85,-0.172" pathEditMode="relative">
                                      <p:cBhvr from="" to="">
                                        <p:cTn id="4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0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0,-0.328" pathEditMode="relative">
                                      <p:cBhvr from="" to="">
                                        <p:cTn id="4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05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328" pathEditMode="relative">
                                      <p:cBhvr from="" to="">
                                        <p:cTn id="4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08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-0.328" pathEditMode="relative">
                                      <p:cBhvr from="" to="">
                                        <p:cTn id="4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1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172" pathEditMode="relative">
                                      <p:cBhvr from="" to="">
                                        <p:cTn id="4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4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4,-0.276" pathEditMode="relative">
                                      <p:cBhvr from="" to="">
                                        <p:cTn id="4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7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328" pathEditMode="relative">
                                      <p:cBhvr from="" to="">
                                        <p:cTn id="4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0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224" pathEditMode="relative">
                                      <p:cBhvr from="" to="">
                                        <p:cTn id="4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3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,-0.224" pathEditMode="relative">
                                      <p:cBhvr from="" to="">
                                        <p:cTn id="4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6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-0.069" pathEditMode="relative">
                                      <p:cBhvr from="" to="">
                                        <p:cTn id="4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9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017" pathEditMode="relative">
                                      <p:cBhvr from="" to="">
                                        <p:cTn id="4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2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-0.017" pathEditMode="relative">
                                      <p:cBhvr from="" to="">
                                        <p:cTn id="4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5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48,-0.380" pathEditMode="relative">
                                      <p:cBhvr from="" to="">
                                        <p:cTn id="4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8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9,-0.017" pathEditMode="relative">
                                      <p:cBhvr from="" to="">
                                        <p:cTn id="4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41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0.087" pathEditMode="relative">
                                      <p:cBhvr from="" to="">
                                        <p:cTn id="4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44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97,0.087" pathEditMode="relative">
                                      <p:cBhvr from="" to="">
                                        <p:cTn id="4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47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0.087" pathEditMode="relative">
                                      <p:cBhvr from="" to="">
                                        <p:cTn id="4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0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1,-0.224" pathEditMode="relative">
                                      <p:cBhvr from="" to="">
                                        <p:cTn id="4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3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48,-0.276" pathEditMode="relative">
                                      <p:cBhvr from="" to="">
                                        <p:cTn id="4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6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093" pathEditMode="relative">
                                      <p:cBhvr from="" to="">
                                        <p:cTn id="4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9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85,0.011" pathEditMode="relative">
                                      <p:cBhvr from="" to="">
                                        <p:cTn id="4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62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1,-0.093" pathEditMode="relative">
                                      <p:cBhvr from="" to="">
                                        <p:cTn id="4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65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8,-0.404" pathEditMode="relative">
                                      <p:cBhvr from="" to="">
                                        <p:cTn id="4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68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.011" pathEditMode="relative">
                                      <p:cBhvr from="" to="">
                                        <p:cTn id="4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1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352" pathEditMode="relative">
                                      <p:cBhvr from="" to="">
                                        <p:cTn id="4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4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24,-0.352" pathEditMode="relative">
                                      <p:cBhvr from="" to="">
                                        <p:cTn id="4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7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85,-0.196" pathEditMode="relative">
                                      <p:cBhvr from="" to="">
                                        <p:cTn id="4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80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85,-0.144" pathEditMode="relative">
                                      <p:cBhvr from="" to="">
                                        <p:cTn id="4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83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-0.404" pathEditMode="relative">
                                      <p:cBhvr from="" to="">
                                        <p:cTn id="4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86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352" pathEditMode="relative">
                                      <p:cBhvr from="" to="">
                                        <p:cTn id="4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89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-0.041" pathEditMode="relative">
                                      <p:cBhvr from="" to="">
                                        <p:cTn id="4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2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-0.352" pathEditMode="relative">
                                      <p:cBhvr from="" to="">
                                        <p:cTn id="4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5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1,-0.041" pathEditMode="relative">
                                      <p:cBhvr from="" to="">
                                        <p:cTn id="4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8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1,-0.248" pathEditMode="relative">
                                      <p:cBhvr from="" to="">
                                        <p:cTn id="4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01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300" pathEditMode="relative">
                                      <p:cBhvr from="" to="">
                                        <p:cTn id="5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04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300" pathEditMode="relative">
                                      <p:cBhvr from="" to="">
                                        <p:cTn id="5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07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61,-0.248" pathEditMode="relative">
                                      <p:cBhvr from="" to="">
                                        <p:cTn id="5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0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3,-0.352" pathEditMode="relative">
                                      <p:cBhvr from="" to="">
                                        <p:cTn id="5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3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2,-0.352" pathEditMode="relative">
                                      <p:cBhvr from="" to="">
                                        <p:cTn id="5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6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11,-0.300" pathEditMode="relative">
                                      <p:cBhvr from="" to="">
                                        <p:cTn id="5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9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0.011" pathEditMode="relative">
                                      <p:cBhvr from="" to="">
                                        <p:cTn id="5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22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5,-0.248" pathEditMode="relative">
                                      <p:cBhvr from="" to="">
                                        <p:cTn id="5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25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3,-0.041" pathEditMode="relative">
                                      <p:cBhvr from="" to="">
                                        <p:cTn id="5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28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1,-0.144" pathEditMode="relative">
                                      <p:cBhvr from="" to="">
                                        <p:cTn id="5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31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7,-0.428" pathEditMode="relative">
                                      <p:cBhvr from="" to="">
                                        <p:cTn id="5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34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-0.272" pathEditMode="relative">
                                      <p:cBhvr from="" to="">
                                        <p:cTn id="5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37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,-0.324" pathEditMode="relative">
                                      <p:cBhvr from="" to="">
                                        <p:cTn id="5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0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35,-0.324" pathEditMode="relative">
                                      <p:cBhvr from="" to="">
                                        <p:cTn id="5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3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-0.324" pathEditMode="relative">
                                      <p:cBhvr from="" to="">
                                        <p:cTn id="5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6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-0.220" pathEditMode="relative">
                                      <p:cBhvr from="" to="">
                                        <p:cTn id="5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9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1,-0.220" pathEditMode="relative">
                                      <p:cBhvr from="" to="">
                                        <p:cTn id="5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2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2,-0.117" pathEditMode="relative">
                                      <p:cBhvr from="" to="">
                                        <p:cTn id="5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5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24,-0.480" pathEditMode="relative">
                                      <p:cBhvr from="" to="">
                                        <p:cTn id="5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8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324" pathEditMode="relative">
                                      <p:cBhvr from="" to="">
                                        <p:cTn id="5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61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-0.220" pathEditMode="relative">
                                      <p:cBhvr from="" to="">
                                        <p:cTn id="5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64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11,-0.376" pathEditMode="relative">
                                      <p:cBhvr from="" to="">
                                        <p:cTn id="5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67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324" pathEditMode="relative">
                                      <p:cBhvr from="" to="">
                                        <p:cTn id="5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0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272" pathEditMode="relative">
                                      <p:cBhvr from="" to="">
                                        <p:cTn id="5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3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48,-0.531" pathEditMode="relative">
                                      <p:cBhvr from="" to="">
                                        <p:cTn id="5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6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24,-0.272" pathEditMode="relative">
                                      <p:cBhvr from="" to="">
                                        <p:cTn id="5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9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9" pathEditMode="relative">
                                      <p:cBhvr from="" to="">
                                        <p:cTn id="5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2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1,-0.531" pathEditMode="relative">
                                      <p:cBhvr from="" to="">
                                        <p:cTn id="5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5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531" pathEditMode="relative">
                                      <p:cBhvr from="" to="">
                                        <p:cTn id="5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8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24,-0.324" pathEditMode="relative">
                                      <p:cBhvr from="" to="">
                                        <p:cTn id="5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91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117" pathEditMode="relative">
                                      <p:cBhvr from="" to="">
                                        <p:cTn id="5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94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61,-0.376" pathEditMode="relative">
                                      <p:cBhvr from="" to="">
                                        <p:cTn id="5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97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61,-0.428" pathEditMode="relative">
                                      <p:cBhvr from="" to="">
                                        <p:cTn id="5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0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376" pathEditMode="relative">
                                      <p:cBhvr from="" to="">
                                        <p:cTn id="6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3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96,-0.013" pathEditMode="relative">
                                      <p:cBhvr from="" to="">
                                        <p:cTn id="6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6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-0.141" pathEditMode="relative">
                                      <p:cBhvr from="" to="">
                                        <p:cTn id="6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9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7,-0.244" pathEditMode="relative">
                                      <p:cBhvr from="" to="">
                                        <p:cTn id="6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2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7,-0.296" pathEditMode="relative">
                                      <p:cBhvr from="" to="">
                                        <p:cTn id="6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5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296" pathEditMode="relative">
                                      <p:cBhvr from="" to="">
                                        <p:cTn id="6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8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8,-0.607" pathEditMode="relative">
                                      <p:cBhvr from="" to="">
                                        <p:cTn id="6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21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-0.141" pathEditMode="relative">
                                      <p:cBhvr from="" to="">
                                        <p:cTn id="6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24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35,-0.607" pathEditMode="relative">
                                      <p:cBhvr from="" to="">
                                        <p:cTn id="6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27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-0.244" pathEditMode="relative">
                                      <p:cBhvr from="" to="">
                                        <p:cTn id="6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0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-0.504" pathEditMode="relative">
                                      <p:cBhvr from="" to="">
                                        <p:cTn id="6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3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24,-0.400" pathEditMode="relative">
                                      <p:cBhvr from="" to="">
                                        <p:cTn id="6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6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3,-0.348" pathEditMode="relative">
                                      <p:cBhvr from="" to="">
                                        <p:cTn id="6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9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556" pathEditMode="relative">
                                      <p:cBhvr from="" to="">
                                        <p:cTn id="6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42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504" pathEditMode="relative">
                                      <p:cBhvr from="" to="">
                                        <p:cTn id="6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45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607" pathEditMode="relative">
                                      <p:cBhvr from="" to="">
                                        <p:cTn id="6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48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-0.400" pathEditMode="relative">
                                      <p:cBhvr from="" to="">
                                        <p:cTn id="6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1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11,-0.141" pathEditMode="relative">
                                      <p:cBhvr from="" to="">
                                        <p:cTn id="6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4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1,-0.193" pathEditMode="relative">
                                      <p:cBhvr from="" to="">
                                        <p:cTn id="6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7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504" pathEditMode="relative">
                                      <p:cBhvr from="" to="">
                                        <p:cTn id="6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0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87,-0.141" pathEditMode="relative">
                                      <p:cBhvr from="" to="">
                                        <p:cTn id="6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3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61,-0.348" pathEditMode="relative">
                                      <p:cBhvr from="" to="">
                                        <p:cTn id="6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6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36,-0.452" pathEditMode="relative">
                                      <p:cBhvr from="" to="">
                                        <p:cTn id="6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9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23,-0.244" pathEditMode="relative">
                                      <p:cBhvr from="" to="">
                                        <p:cTn id="6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72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400" pathEditMode="relative">
                                      <p:cBhvr from="" to="">
                                        <p:cTn id="6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75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-0.452" pathEditMode="relative">
                                      <p:cBhvr from="" to="">
                                        <p:cTn id="6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78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607" pathEditMode="relative">
                                      <p:cBhvr from="" to="">
                                        <p:cTn id="6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1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96,-0.372" pathEditMode="relative">
                                      <p:cBhvr from="" to="">
                                        <p:cTn id="6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4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631" pathEditMode="relative">
                                      <p:cBhvr from="" to="">
                                        <p:cTn id="6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7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36,-0.372" pathEditMode="relative">
                                      <p:cBhvr from="" to="">
                                        <p:cTn id="6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0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7,-0.528" pathEditMode="relative">
                                      <p:cBhvr from="" to="">
                                        <p:cTn id="6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3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3,-0.631" pathEditMode="relative">
                                      <p:cBhvr from="" to="">
                                        <p:cTn id="6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6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8,-0.528" pathEditMode="relative">
                                      <p:cBhvr from="" to="">
                                        <p:cTn id="6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9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-0.372" pathEditMode="relative">
                                      <p:cBhvr from="" to="">
                                        <p:cTn id="7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2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-0.269" pathEditMode="relative">
                                      <p:cBhvr from="" to="">
                                        <p:cTn id="7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5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631" pathEditMode="relative">
                                      <p:cBhvr from="" to="">
                                        <p:cTn id="7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8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7,-0.424" pathEditMode="relative">
                                      <p:cBhvr from="" to="">
                                        <p:cTn id="7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11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3,-0.269" pathEditMode="relative">
                                      <p:cBhvr from="" to="">
                                        <p:cTn id="7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14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3,-0.269" pathEditMode="relative">
                                      <p:cBhvr from="" to="">
                                        <p:cTn id="7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17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24,-0.580" pathEditMode="relative">
                                      <p:cBhvr from="" to="">
                                        <p:cTn id="7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0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73,-0.217" pathEditMode="relative">
                                      <p:cBhvr from="" to="">
                                        <p:cTn id="7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3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-0.269" pathEditMode="relative">
                                      <p:cBhvr from="" to="">
                                        <p:cTn id="7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6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-0.372" pathEditMode="relative">
                                      <p:cBhvr from="" to="">
                                        <p:cTn id="7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9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99,-0.424" pathEditMode="relative">
                                      <p:cBhvr from="" to="">
                                        <p:cTn id="7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2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23,-0.320" pathEditMode="relative">
                                      <p:cBhvr from="" to="">
                                        <p:cTn id="7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5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9,-0.580" pathEditMode="relative">
                                      <p:cBhvr from="" to="">
                                        <p:cTn id="7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8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7,-0.631" pathEditMode="relative">
                                      <p:cBhvr from="" to="">
                                        <p:cTn id="7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1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97,-0.269" pathEditMode="relative">
                                      <p:cBhvr from="" to="">
                                        <p:cTn id="7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4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60,-0.320" pathEditMode="relative">
                                      <p:cBhvr from="" to="">
                                        <p:cTn id="7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7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5,-0.424" pathEditMode="relative">
                                      <p:cBhvr from="" to="">
                                        <p:cTn id="7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0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,-0.683" pathEditMode="relative">
                                      <p:cBhvr from="" to="">
                                        <p:cTn id="7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3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00,-0.528" pathEditMode="relative">
                                      <p:cBhvr from="" to="">
                                        <p:cTn id="7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5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6" fill="hold">
                      <p:stCondLst>
                        <p:cond delay="0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72,0.415 L0,0" pathEditMode="relative">
                                      <p:cBhvr from="" to="">
                                        <p:cTn id="7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7,0.363 L0,0" pathEditMode="relative">
                                      <p:cBhvr from="" to="">
                                        <p:cTn id="7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7,0.363 L0,0" pathEditMode="relative">
                                      <p:cBhvr from="" to="">
                                        <p:cTn id="7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.363 L0,0" pathEditMode="relative">
                                      <p:cBhvr from="" to="">
                                        <p:cTn id="7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7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.000 L0,0" pathEditMode="relative">
                                      <p:cBhvr from="" to="">
                                        <p:cTn id="7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7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0.311 L0,0" pathEditMode="relative">
                                      <p:cBhvr from="" to="">
                                        <p:cTn id="7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7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.259 L0,0" pathEditMode="relative">
                                      <p:cBhvr from="" to="">
                                        <p:cTn id="7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0.415 L0,0" pathEditMode="relative">
                                      <p:cBhvr from="" to="">
                                        <p:cTn id="7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7,0.104 L0,0" pathEditMode="relative">
                                      <p:cBhvr from="" to="">
                                        <p:cTn id="7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0.104 L0,0" pathEditMode="relative">
                                      <p:cBhvr from="" to="">
                                        <p:cTn id="7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.415 L0,0" pathEditMode="relative">
                                      <p:cBhvr from="" to="">
                                        <p:cTn id="7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9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8,0.311 L0,0" pathEditMode="relative">
                                      <p:cBhvr from="" to="">
                                        <p:cTn id="7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9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36,0.104 L0,0" pathEditMode="relative">
                                      <p:cBhvr from="" to="">
                                        <p:cTn id="7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9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11,0.156 L0,0" pathEditMode="relative">
                                      <p:cBhvr from="" to="">
                                        <p:cTn id="7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0.415 L0,0" pathEditMode="relative">
                                      <p:cBhvr from="" to="">
                                        <p:cTn id="8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48,0.259 L0,0" pathEditMode="relative">
                                      <p:cBhvr from="" to="">
                                        <p:cTn id="8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0.104 L0,0" pathEditMode="relative">
                                      <p:cBhvr from="" to="">
                                        <p:cTn id="8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0.415 L0,0" pathEditMode="relative">
                                      <p:cBhvr from="" to="">
                                        <p:cTn id="8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36,0.311 L0,0" pathEditMode="relative">
                                      <p:cBhvr from="" to="">
                                        <p:cTn id="8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0.311 L0,0" pathEditMode="relative">
                                      <p:cBhvr from="" to="">
                                        <p:cTn id="8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85,0.052 L0,0" pathEditMode="relative">
                                      <p:cBhvr from="" to="">
                                        <p:cTn id="8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23,0.311 L0,0" pathEditMode="relative">
                                      <p:cBhvr from="" to="">
                                        <p:cTn id="8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.415 L0,0" pathEditMode="relative">
                                      <p:cBhvr from="" to="">
                                        <p:cTn id="8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0.156 L0,0" pathEditMode="relative">
                                      <p:cBhvr from="" to="">
                                        <p:cTn id="8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84,0.467 L0,0" pathEditMode="relative">
                                      <p:cBhvr from="" to="">
                                        <p:cTn id="8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3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21,0.080 L0,0" pathEditMode="relative">
                                      <p:cBhvr from="" to="">
                                        <p:cTn id="8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3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4,0.131 L0,0" pathEditMode="relative">
                                      <p:cBhvr from="" to="">
                                        <p:cTn id="8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4,0.235 L0,0" pathEditMode="relative">
                                      <p:cBhvr from="" to="">
                                        <p:cTn id="8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0.235 L0,0" pathEditMode="relative">
                                      <p:cBhvr from="" to="">
                                        <p:cTn id="8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.183 L0,0" pathEditMode="relative">
                                      <p:cBhvr from="" to="">
                                        <p:cTn id="8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076 L0,0" pathEditMode="relative">
                                      <p:cBhvr from="" to="">
                                        <p:cTn id="8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5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0.080 L0,0" pathEditMode="relative">
                                      <p:cBhvr from="" to="">
                                        <p:cTn id="8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55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024 L0,0" pathEditMode="relative">
                                      <p:cBhvr from="" to="">
                                        <p:cTn id="8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5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0.183 L0,0" pathEditMode="relative">
                                      <p:cBhvr from="" to="">
                                        <p:cTn id="8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024 L0,0" pathEditMode="relative">
                                      <p:cBhvr from="" to="">
                                        <p:cTn id="8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4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4,0.183 L0,0" pathEditMode="relative">
                                      <p:cBhvr from="" to="">
                                        <p:cTn id="8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85,0.287 L0,0" pathEditMode="relative">
                                      <p:cBhvr from="" to="">
                                        <p:cTn id="8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7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3,0.339 L0,0" pathEditMode="relative">
                                      <p:cBhvr from="" to="">
                                        <p:cTn id="8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73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0.131 L0,0" pathEditMode="relative">
                                      <p:cBhvr from="" to="">
                                        <p:cTn id="8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7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0.183 L0,0" pathEditMode="relative">
                                      <p:cBhvr from="" to="">
                                        <p:cTn id="8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7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11,0.287 L0,0" pathEditMode="relative">
                                      <p:cBhvr from="" to="">
                                        <p:cTn id="8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2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.287 L0,0" pathEditMode="relative">
                                      <p:cBhvr from="" to="">
                                        <p:cTn id="8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5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.339 L0,0" pathEditMode="relative">
                                      <p:cBhvr from="" to="">
                                        <p:cTn id="8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-0.076 L0,0" pathEditMode="relative">
                                      <p:cBhvr from="" to="">
                                        <p:cTn id="8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9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.391 L0,0" pathEditMode="relative">
                                      <p:cBhvr from="" to="">
                                        <p:cTn id="8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94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85,0.028 L0,0" pathEditMode="relative">
                                      <p:cBhvr from="" to="">
                                        <p:cTn id="8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97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3,0.131 L0,0" pathEditMode="relative">
                                      <p:cBhvr from="" to="">
                                        <p:cTn id="8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0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-0.076 L0,0" pathEditMode="relative">
                                      <p:cBhvr from="" to="">
                                        <p:cTn id="9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0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0.339 L0,0" pathEditMode="relative">
                                      <p:cBhvr from="" to="">
                                        <p:cTn id="9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0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9,0.339 L0,0" pathEditMode="relative">
                                      <p:cBhvr from="" to="">
                                        <p:cTn id="9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09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152 L0,0" pathEditMode="relative">
                                      <p:cBhvr from="" to="">
                                        <p:cTn id="9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1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7,-0.100 L0,0" pathEditMode="relative">
                                      <p:cBhvr from="" to="">
                                        <p:cTn id="9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1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,0.211 L0,0" pathEditMode="relative">
                                      <p:cBhvr from="" to="">
                                        <p:cTn id="9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18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09,0.211 L0,0" pathEditMode="relative">
                                      <p:cBhvr from="" to="">
                                        <p:cTn id="9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21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.263 L0,0" pathEditMode="relative">
                                      <p:cBhvr from="" to="">
                                        <p:cTn id="9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72,0.056 L0,0" pathEditMode="relative">
                                      <p:cBhvr from="" to="">
                                        <p:cTn id="9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2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0.107 L0,0" pathEditMode="relative">
                                      <p:cBhvr from="" to="">
                                        <p:cTn id="9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30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-0.100 L0,0" pathEditMode="relative">
                                      <p:cBhvr from="" to="">
                                        <p:cTn id="9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33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1,0.263 L0,0" pathEditMode="relative">
                                      <p:cBhvr from="" to="">
                                        <p:cTn id="9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36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-0.048 L0,0" pathEditMode="relative">
                                      <p:cBhvr from="" to="">
                                        <p:cTn id="9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39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0.315 L0,0" pathEditMode="relative">
                                      <p:cBhvr from="" to="">
                                        <p:cTn id="9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42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0.211 L0,0" pathEditMode="relative">
                                      <p:cBhvr from="" to="">
                                        <p:cTn id="9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45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152 L0,0" pathEditMode="relative">
                                      <p:cBhvr from="" to="">
                                        <p:cTn id="9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48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152 L0,0" pathEditMode="relative">
                                      <p:cBhvr from="" to="">
                                        <p:cTn id="9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51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0.056 L0,0" pathEditMode="relative">
                                      <p:cBhvr from="" to="">
                                        <p:cTn id="9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54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0.056 L0,0" pathEditMode="relative">
                                      <p:cBhvr from="" to="">
                                        <p:cTn id="9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57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0.107 L0,0" pathEditMode="relative">
                                      <p:cBhvr from="" to="">
                                        <p:cTn id="9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0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36,-0.100 L0,0" pathEditMode="relative">
                                      <p:cBhvr from="" to="">
                                        <p:cTn id="9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3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61,-0.100 L0,0" pathEditMode="relative">
                                      <p:cBhvr from="" to="">
                                        <p:cTn id="9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2,0.056 L0,0" pathEditMode="relative">
                                      <p:cBhvr from="" to="">
                                        <p:cTn id="9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9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.315 L0,0" pathEditMode="relative">
                                      <p:cBhvr from="" to="">
                                        <p:cTn id="9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72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.315 L0,0" pathEditMode="relative">
                                      <p:cBhvr from="" to="">
                                        <p:cTn id="9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75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0.159 L0,0" pathEditMode="relative">
                                      <p:cBhvr from="" to="">
                                        <p:cTn id="9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78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0.056 L0,0" pathEditMode="relative">
                                      <p:cBhvr from="" to="">
                                        <p:cTn id="9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81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,0.107 L0,0" pathEditMode="relative">
                                      <p:cBhvr from="" to="">
                                        <p:cTn id="9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84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-0.176 L0,0" pathEditMode="relative">
                                      <p:cBhvr from="" to="">
                                        <p:cTn id="9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8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3,-0.228 L0,0" pathEditMode="relative">
                                      <p:cBhvr from="" to="">
                                        <p:cTn id="9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90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7,0.031 L0,0" pathEditMode="relative">
                                      <p:cBhvr from="" to="">
                                        <p:cTn id="9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93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228 L0,0" pathEditMode="relative">
                                      <p:cBhvr from="" to="">
                                        <p:cTn id="9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96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.135 L0,0" pathEditMode="relative">
                                      <p:cBhvr from="" to="">
                                        <p:cTn id="9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99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0,-0.176 L0,0" pathEditMode="relative">
                                      <p:cBhvr from="" to="">
                                        <p:cTn id="10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02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24,-0.020 L0,0" pathEditMode="relative">
                                      <p:cBhvr from="" to="">
                                        <p:cTn id="10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05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0.239 L0,0" pathEditMode="relative">
                                      <p:cBhvr from="" to="">
                                        <p:cTn id="10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08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2,0.239 L0,0" pathEditMode="relative">
                                      <p:cBhvr from="" to="">
                                        <p:cTn id="10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11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3,-0.176 L0,0" pathEditMode="relative">
                                      <p:cBhvr from="" to="">
                                        <p:cTn id="10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14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-0.228 L0,0" pathEditMode="relative">
                                      <p:cBhvr from="" to="">
                                        <p:cTn id="10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17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61,-0.124 L0,0" pathEditMode="relative">
                                      <p:cBhvr from="" to="">
                                        <p:cTn id="10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20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0.187 L0,0" pathEditMode="relative">
                                      <p:cBhvr from="" to="">
                                        <p:cTn id="10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23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3,-0.228 L0,0" pathEditMode="relative">
                                      <p:cBhvr from="" to="">
                                        <p:cTn id="10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26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-0.072 L0,0" pathEditMode="relative">
                                      <p:cBhvr from="" to="">
                                        <p:cTn id="10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29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0.239 L0,0" pathEditMode="relative">
                                      <p:cBhvr from="" to="">
                                        <p:cTn id="10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32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.083 L0,0" pathEditMode="relative">
                                      <p:cBhvr from="" to="">
                                        <p:cTn id="10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35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0.083 L0,0" pathEditMode="relative">
                                      <p:cBhvr from="" to="">
                                        <p:cTn id="10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38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23,-0.072 L0,0" pathEditMode="relative">
                                      <p:cBhvr from="" to="">
                                        <p:cTn id="10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41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97,0.187 L0,0" pathEditMode="relative">
                                      <p:cBhvr from="" to="">
                                        <p:cTn id="10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4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-0.020 L0,0" pathEditMode="relative">
                                      <p:cBhvr from="" to="">
                                        <p:cTn id="10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47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-0.072 L0,0" pathEditMode="relative">
                                      <p:cBhvr from="" to="">
                                        <p:cTn id="10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50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0.031 L0,0" pathEditMode="relative">
                                      <p:cBhvr from="" to="">
                                        <p:cTn id="10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53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0.031 L0,0" pathEditMode="relative">
                                      <p:cBhvr from="" to="">
                                        <p:cTn id="10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56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9,0.135 L0,0" pathEditMode="relative">
                                      <p:cBhvr from="" to="">
                                        <p:cTn id="10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59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0.007 L0,0" pathEditMode="relative">
                                      <p:cBhvr from="" to="">
                                        <p:cTn id="10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62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2,-0.304 L0,0" pathEditMode="relative">
                                      <p:cBhvr from="" to="">
                                        <p:cTn id="10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65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-0.148 L0,0" pathEditMode="relative">
                                      <p:cBhvr from="" to="">
                                        <p:cTn id="10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6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-0.148 L0,0" pathEditMode="relative">
                                      <p:cBhvr from="" to="">
                                        <p:cTn id="10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71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096 L0,0" pathEditMode="relative">
                                      <p:cBhvr from="" to="">
                                        <p:cTn id="10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74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-0.148 L0,0" pathEditMode="relative">
                                      <p:cBhvr from="" to="">
                                        <p:cTn id="10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77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200 L0,0" pathEditMode="relative">
                                      <p:cBhvr from="" to="">
                                        <p:cTn id="10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80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2,-0.304 L0,0" pathEditMode="relative">
                                      <p:cBhvr from="" to="">
                                        <p:cTn id="10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83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7,0.163 L0,0" pathEditMode="relative">
                                      <p:cBhvr from="" to="">
                                        <p:cTn id="10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86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8,-0.304 L0,0" pathEditMode="relative">
                                      <p:cBhvr from="" to="">
                                        <p:cTn id="10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89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36,0.163 L0,0" pathEditMode="relative">
                                      <p:cBhvr from="" to="">
                                        <p:cTn id="10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92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0.007 L0,0" pathEditMode="relative">
                                      <p:cBhvr from="" to="">
                                        <p:cTn id="10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95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0.163 L0,0" pathEditMode="relative">
                                      <p:cBhvr from="" to="">
                                        <p:cTn id="10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98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.163 L0,0" pathEditMode="relative">
                                      <p:cBhvr from="" to="">
                                        <p:cTn id="10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01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23,0.163 L0,0" pathEditMode="relative">
                                      <p:cBhvr from="" to="">
                                        <p:cTn id="11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04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-0.252 L0,0" pathEditMode="relative">
                                      <p:cBhvr from="" to="">
                                        <p:cTn id="11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07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,-0.044 L0,0" pathEditMode="relative">
                                      <p:cBhvr from="" to="">
                                        <p:cTn id="11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10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-0.304 L0,0" pathEditMode="relative">
                                      <p:cBhvr from="" to="">
                                        <p:cTn id="11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13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-0.252 L0,0" pathEditMode="relative">
                                      <p:cBhvr from="" to="">
                                        <p:cTn id="11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16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0.059 L0,0" pathEditMode="relative">
                                      <p:cBhvr from="" to="">
                                        <p:cTn id="11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19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-0.200 L0,0" pathEditMode="relative">
                                      <p:cBhvr from="" to="">
                                        <p:cTn id="11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22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-0.252 L0,0" pathEditMode="relative">
                                      <p:cBhvr from="" to="">
                                        <p:cTn id="11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25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5,-0.148 L0,0" pathEditMode="relative">
                                      <p:cBhvr from="" to="">
                                        <p:cTn id="11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28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9,-0.044 L0,0" pathEditMode="relative">
                                      <p:cBhvr from="" to="">
                                        <p:cTn id="11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1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9,0.007 L0,0" pathEditMode="relative">
                                      <p:cBhvr from="" to="">
                                        <p:cTn id="11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4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120 L0,0" pathEditMode="relative">
                                      <p:cBhvr from="" to="">
                                        <p:cTn id="11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7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1,0.087 L0,0" pathEditMode="relative">
                                      <p:cBhvr from="" to="">
                                        <p:cTn id="11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0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84,-0.276 L0,0" pathEditMode="relative">
                                      <p:cBhvr from="" to="">
                                        <p:cTn id="11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3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3,-0.120 L0,0" pathEditMode="relative">
                                      <p:cBhvr from="" to="">
                                        <p:cTn id="11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6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0,-0.017 L0,0" pathEditMode="relative">
                                      <p:cBhvr from="" to="">
                                        <p:cTn id="11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9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-0.017 L0,0" pathEditMode="relative">
                                      <p:cBhvr from="" to="">
                                        <p:cTn id="11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2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85,-0.172 L0,0" pathEditMode="relative">
                                      <p:cBhvr from="" to="">
                                        <p:cTn id="11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5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0,-0.328 L0,0" pathEditMode="relative">
                                      <p:cBhvr from="" to="">
                                        <p:cTn id="11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8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328 L0,0" pathEditMode="relative">
                                      <p:cBhvr from="" to="">
                                        <p:cTn id="11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1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-0.328 L0,0" pathEditMode="relative">
                                      <p:cBhvr from="" to="">
                                        <p:cTn id="11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4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172 L0,0" pathEditMode="relative">
                                      <p:cBhvr from="" to="">
                                        <p:cTn id="11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7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4,-0.276 L0,0" pathEditMode="relative">
                                      <p:cBhvr from="" to="">
                                        <p:cTn id="11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0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328 L0,0" pathEditMode="relative">
                                      <p:cBhvr from="" to="">
                                        <p:cTn id="11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3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224 L0,0" pathEditMode="relative">
                                      <p:cBhvr from="" to="">
                                        <p:cTn id="11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6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,-0.224 L0,0" pathEditMode="relative">
                                      <p:cBhvr from="" to="">
                                        <p:cTn id="11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9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-0.069 L0,0" pathEditMode="relative">
                                      <p:cBhvr from="" to="">
                                        <p:cTn id="11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017 L0,0" pathEditMode="relative">
                                      <p:cBhvr from="" to="">
                                        <p:cTn id="11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5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-0.017 L0,0" pathEditMode="relative">
                                      <p:cBhvr from="" to="">
                                        <p:cTn id="11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8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48,-0.380 L0,0" pathEditMode="relative">
                                      <p:cBhvr from="" to="">
                                        <p:cTn id="11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1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9,-0.017 L0,0" pathEditMode="relative">
                                      <p:cBhvr from="" to="">
                                        <p:cTn id="11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4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0.087 L0,0" pathEditMode="relative">
                                      <p:cBhvr from="" to="">
                                        <p:cTn id="11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7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97,0.087 L0,0" pathEditMode="relative">
                                      <p:cBhvr from="" to="">
                                        <p:cTn id="11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0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0.087 L0,0" pathEditMode="relative">
                                      <p:cBhvr from="" to="">
                                        <p:cTn id="12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3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1,-0.224 L0,0" pathEditMode="relative">
                                      <p:cBhvr from="" to="">
                                        <p:cTn id="12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6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48,-0.276 L0,0" pathEditMode="relative">
                                      <p:cBhvr from="" to="">
                                        <p:cTn id="12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9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093 L0,0" pathEditMode="relative">
                                      <p:cBhvr from="" to="">
                                        <p:cTn id="12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2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85,0.011 L0,0" pathEditMode="relative">
                                      <p:cBhvr from="" to="">
                                        <p:cTn id="12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5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1,-0.093 L0,0" pathEditMode="relative">
                                      <p:cBhvr from="" to="">
                                        <p:cTn id="12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8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8,-0.404 L0,0" pathEditMode="relative">
                                      <p:cBhvr from="" to="">
                                        <p:cTn id="12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1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.011 L0,0" pathEditMode="relative">
                                      <p:cBhvr from="" to="">
                                        <p:cTn id="12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4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352 L0,0" pathEditMode="relative">
                                      <p:cBhvr from="" to="">
                                        <p:cTn id="12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7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24,-0.352 L0,0" pathEditMode="relative">
                                      <p:cBhvr from="" to="">
                                        <p:cTn id="12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0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85,-0.196 L0,0" pathEditMode="relative">
                                      <p:cBhvr from="" to="">
                                        <p:cTn id="12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3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85,-0.144 L0,0" pathEditMode="relative">
                                      <p:cBhvr from="" to="">
                                        <p:cTn id="12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6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-0.404 L0,0" pathEditMode="relative">
                                      <p:cBhvr from="" to="">
                                        <p:cTn id="12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9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352 L0,0" pathEditMode="relative">
                                      <p:cBhvr from="" to="">
                                        <p:cTn id="12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2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-0.041 L0,0" pathEditMode="relative">
                                      <p:cBhvr from="" to="">
                                        <p:cTn id="12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5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-0.352 L0,0" pathEditMode="relative">
                                      <p:cBhvr from="" to="">
                                        <p:cTn id="12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8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1,-0.041 L0,0" pathEditMode="relative">
                                      <p:cBhvr from="" to="">
                                        <p:cTn id="12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1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1,-0.248 L0,0" pathEditMode="relative">
                                      <p:cBhvr from="" to="">
                                        <p:cTn id="12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4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300 L0,0" pathEditMode="relative">
                                      <p:cBhvr from="" to="">
                                        <p:cTn id="12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7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300 L0,0" pathEditMode="relative">
                                      <p:cBhvr from="" to="">
                                        <p:cTn id="12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0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61,-0.248 L0,0" pathEditMode="relative">
                                      <p:cBhvr from="" to="">
                                        <p:cTn id="12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3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3,-0.352 L0,0" pathEditMode="relative">
                                      <p:cBhvr from="" to="">
                                        <p:cTn id="12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6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2,-0.352 L0,0" pathEditMode="relative">
                                      <p:cBhvr from="" to="">
                                        <p:cTn id="12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9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11,-0.300 L0,0" pathEditMode="relative">
                                      <p:cBhvr from="" to="">
                                        <p:cTn id="12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2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0.011 L0,0" pathEditMode="relative">
                                      <p:cBhvr from="" to="">
                                        <p:cTn id="12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5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5,-0.248 L0,0" pathEditMode="relative">
                                      <p:cBhvr from="" to="">
                                        <p:cTn id="12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8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3,-0.041 L0,0" pathEditMode="relative">
                                      <p:cBhvr from="" to="">
                                        <p:cTn id="12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1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1,-0.144 L0,0" pathEditMode="relative">
                                      <p:cBhvr from="" to="">
                                        <p:cTn id="12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4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7,-0.428 L0,0" pathEditMode="relative">
                                      <p:cBhvr from="" to="">
                                        <p:cTn id="12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7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-0.272 L0,0" pathEditMode="relative">
                                      <p:cBhvr from="" to="">
                                        <p:cTn id="12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0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,-0.324 L0,0" pathEditMode="relative">
                                      <p:cBhvr from="" to="">
                                        <p:cTn id="12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3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35,-0.324 L0,0" pathEditMode="relative">
                                      <p:cBhvr from="" to="">
                                        <p:cTn id="12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6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-0.324 L0,0" pathEditMode="relative">
                                      <p:cBhvr from="" to="">
                                        <p:cTn id="12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9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-0.220 L0,0" pathEditMode="relative">
                                      <p:cBhvr from="" to="">
                                        <p:cTn id="13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2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1,-0.220 L0,0" pathEditMode="relative">
                                      <p:cBhvr from="" to="">
                                        <p:cTn id="13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5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2,-0.117 L0,0" pathEditMode="relative">
                                      <p:cBhvr from="" to="">
                                        <p:cTn id="13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8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24,-0.480 L0,0" pathEditMode="relative">
                                      <p:cBhvr from="" to="">
                                        <p:cTn id="13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1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324 L0,0" pathEditMode="relative">
                                      <p:cBhvr from="" to="">
                                        <p:cTn id="13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4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-0.220 L0,0" pathEditMode="relative">
                                      <p:cBhvr from="" to="">
                                        <p:cTn id="13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7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11,-0.376 L0,0" pathEditMode="relative">
                                      <p:cBhvr from="" to="">
                                        <p:cTn id="13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0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324 L0,0" pathEditMode="relative">
                                      <p:cBhvr from="" to="">
                                        <p:cTn id="13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3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272 L0,0" pathEditMode="relative">
                                      <p:cBhvr from="" to="">
                                        <p:cTn id="13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6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48,-0.531 L0,0" pathEditMode="relative">
                                      <p:cBhvr from="" to="">
                                        <p:cTn id="13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9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24,-0.272 L0,0" pathEditMode="relative">
                                      <p:cBhvr from="" to="">
                                        <p:cTn id="13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2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9 L0,0" pathEditMode="relative">
                                      <p:cBhvr from="" to="">
                                        <p:cTn id="13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5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1,-0.531 L0,0" pathEditMode="relative">
                                      <p:cBhvr from="" to="">
                                        <p:cTn id="13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8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531 L0,0" pathEditMode="relative">
                                      <p:cBhvr from="" to="">
                                        <p:cTn id="13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1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24,-0.324 L0,0" pathEditMode="relative">
                                      <p:cBhvr from="" to="">
                                        <p:cTn id="13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4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117 L0,0" pathEditMode="relative">
                                      <p:cBhvr from="" to="">
                                        <p:cTn id="13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7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61,-0.376 L0,0" pathEditMode="relative">
                                      <p:cBhvr from="" to="">
                                        <p:cTn id="13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0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61,-0.428 L0,0" pathEditMode="relative">
                                      <p:cBhvr from="" to="">
                                        <p:cTn id="13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3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376 L0,0" pathEditMode="relative">
                                      <p:cBhvr from="" to="">
                                        <p:cTn id="13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6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96,-0.013 L0,0" pathEditMode="relative">
                                      <p:cBhvr from="" to="">
                                        <p:cTn id="13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9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-0.141 L0,0" pathEditMode="relative">
                                      <p:cBhvr from="" to="">
                                        <p:cTn id="13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2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7,-0.244 L0,0" pathEditMode="relative">
                                      <p:cBhvr from="" to="">
                                        <p:cTn id="13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5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7,-0.296 L0,0" pathEditMode="relative">
                                      <p:cBhvr from="" to="">
                                        <p:cTn id="13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8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296 L0,0" pathEditMode="relative">
                                      <p:cBhvr from="" to="">
                                        <p:cTn id="13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1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8,-0.607 L0,0" pathEditMode="relative">
                                      <p:cBhvr from="" to="">
                                        <p:cTn id="13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4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-0.141 L0,0" pathEditMode="relative">
                                      <p:cBhvr from="" to="">
                                        <p:cTn id="13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7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35,-0.607 L0,0" pathEditMode="relative">
                                      <p:cBhvr from="" to="">
                                        <p:cTn id="13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0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-0.244 L0,0" pathEditMode="relative">
                                      <p:cBhvr from="" to="">
                                        <p:cTn id="13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3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-0.504 L0,0" pathEditMode="relative">
                                      <p:cBhvr from="" to="">
                                        <p:cTn id="13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6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24,-0.400 L0,0" pathEditMode="relative">
                                      <p:cBhvr from="" to="">
                                        <p:cTn id="13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9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3,-0.348 L0,0" pathEditMode="relative">
                                      <p:cBhvr from="" to="">
                                        <p:cTn id="13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2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556 L0,0" pathEditMode="relative">
                                      <p:cBhvr from="" to="">
                                        <p:cTn id="13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5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504 L0,0" pathEditMode="relative">
                                      <p:cBhvr from="" to="">
                                        <p:cTn id="13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8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607 L0,0" pathEditMode="relative">
                                      <p:cBhvr from="" to="">
                                        <p:cTn id="13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1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-0.400 L0,0" pathEditMode="relative">
                                      <p:cBhvr from="" to="">
                                        <p:cTn id="14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4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11,-0.141 L0,0" pathEditMode="relative">
                                      <p:cBhvr from="" to="">
                                        <p:cTn id="14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7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1,-0.193 L0,0" pathEditMode="relative">
                                      <p:cBhvr from="" to="">
                                        <p:cTn id="14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0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504 L0,0" pathEditMode="relative">
                                      <p:cBhvr from="" to="">
                                        <p:cTn id="14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3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87,-0.141 L0,0" pathEditMode="relative">
                                      <p:cBhvr from="" to="">
                                        <p:cTn id="14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6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61,-0.348 L0,0" pathEditMode="relative">
                                      <p:cBhvr from="" to="">
                                        <p:cTn id="14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9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36,-0.452 L0,0" pathEditMode="relative">
                                      <p:cBhvr from="" to="">
                                        <p:cTn id="14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2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23,-0.244 L0,0" pathEditMode="relative">
                                      <p:cBhvr from="" to="">
                                        <p:cTn id="14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5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400 L0,0" pathEditMode="relative">
                                      <p:cBhvr from="" to="">
                                        <p:cTn id="14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8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-0.452 L0,0" pathEditMode="relative">
                                      <p:cBhvr from="" to="">
                                        <p:cTn id="14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1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607 L0,0" pathEditMode="relative">
                                      <p:cBhvr from="" to="">
                                        <p:cTn id="14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4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96,-0.372 L0,0" pathEditMode="relative">
                                      <p:cBhvr from="" to="">
                                        <p:cTn id="14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7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631 L0,0" pathEditMode="relative">
                                      <p:cBhvr from="" to="">
                                        <p:cTn id="14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0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36,-0.372 L0,0" pathEditMode="relative">
                                      <p:cBhvr from="" to="">
                                        <p:cTn id="14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3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7,-0.528 L0,0" pathEditMode="relative">
                                      <p:cBhvr from="" to="">
                                        <p:cTn id="14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6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3,-0.631 L0,0" pathEditMode="relative">
                                      <p:cBhvr from="" to="">
                                        <p:cTn id="14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9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8,-0.528 L0,0" pathEditMode="relative">
                                      <p:cBhvr from="" to="">
                                        <p:cTn id="14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2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-0.372 L0,0" pathEditMode="relative">
                                      <p:cBhvr from="" to="">
                                        <p:cTn id="14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5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-0.269 L0,0" pathEditMode="relative">
                                      <p:cBhvr from="" to="">
                                        <p:cTn id="14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8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631 L0,0" pathEditMode="relative">
                                      <p:cBhvr from="" to="">
                                        <p:cTn id="14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1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7,-0.424 L0,0" pathEditMode="relative">
                                      <p:cBhvr from="" to="">
                                        <p:cTn id="14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4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3,-0.269 L0,0" pathEditMode="relative">
                                      <p:cBhvr from="" to="">
                                        <p:cTn id="14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7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3,-0.269 L0,0" pathEditMode="relative">
                                      <p:cBhvr from="" to="">
                                        <p:cTn id="14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0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24,-0.580 L0,0" pathEditMode="relative">
                                      <p:cBhvr from="" to="">
                                        <p:cTn id="14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3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73,-0.217 L0,0" pathEditMode="relative">
                                      <p:cBhvr from="" to="">
                                        <p:cTn id="14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6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-0.269 L0,0" pathEditMode="relative">
                                      <p:cBhvr from="" to="">
                                        <p:cTn id="14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9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-0.372 L0,0" pathEditMode="relative">
                                      <p:cBhvr from="" to="">
                                        <p:cTn id="14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2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99,-0.424 L0,0" pathEditMode="relative">
                                      <p:cBhvr from="" to="">
                                        <p:cTn id="14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5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23,-0.320 L0,0" pathEditMode="relative">
                                      <p:cBhvr from="" to="">
                                        <p:cTn id="14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8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9,-0.580 L0,0" pathEditMode="relative">
                                      <p:cBhvr from="" to="">
                                        <p:cTn id="14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1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7,-0.631 L0,0" pathEditMode="relative">
                                      <p:cBhvr from="" to="">
                                        <p:cTn id="14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4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97,-0.269 L0,0" pathEditMode="relative">
                                      <p:cBhvr from="" to="">
                                        <p:cTn id="14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7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60,-0.320 L0,0" pathEditMode="relative">
                                      <p:cBhvr from="" to="">
                                        <p:cTn id="14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0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5,-0.424 L0,0" pathEditMode="relative">
                                      <p:cBhvr from="" to="">
                                        <p:cTn id="15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3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,-0.683 L0,0" pathEditMode="relative">
                                      <p:cBhvr from="" to="">
                                        <p:cTn id="15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6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00,-0.528 L0,0" pathEditMode="relative">
                                      <p:cBhvr from="" to="">
                                        <p:cTn id="15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Kumar P</dc:creator>
  <cp:lastModifiedBy>Girish Kumar P</cp:lastModifiedBy>
  <cp:revision>1</cp:revision>
  <dcterms:created xsi:type="dcterms:W3CDTF">2016-10-24T13:48:47Z</dcterms:created>
  <dcterms:modified xsi:type="dcterms:W3CDTF">2016-10-24T13:49:57Z</dcterms:modified>
</cp:coreProperties>
</file>