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AE52-DD5B-4126-B148-9DD381442446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5B3B-CE19-4219-82FF-5CB427ADC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5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bf9af9d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4dbf9af9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29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3CD7B-C007-40CD-9DEA-12B1038E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C60FE-405C-4738-836E-81D6C2E4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F0979-05B7-4C80-8355-7FCA0A27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3DA2B-3FF8-4193-B78D-BCCA7433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7695D-1CB5-467B-ACE9-C06C51E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4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A79AE-0CF7-4613-854A-722D648E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7D0642-3382-4DD7-BBE6-59AAFF6E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D3C97-2C9C-4FF9-85DB-130BA948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867D6-C8B3-4A34-AB30-F8E2197D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A4097-0ED7-4387-9208-4EE1B822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FD2CE3-F27E-40F7-A0A3-EE2645CE6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B9575-7AF4-4C4D-B042-8C26C64AC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BE23A-94C0-44A4-AB7F-8FD1B2D0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9CF57-42C0-481C-BDA7-36407A3E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6CD74-7AC3-4CBB-8BEE-55B292EA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C9293-B409-4309-AEA5-90E0D482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BC622-9BED-437A-AD36-B3B4F9A6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C1464-050E-470C-82B6-0648ACC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5513F-8141-4CAC-84CD-201B7B83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08802-C6B5-436A-9A57-F1FCF34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59650-EC97-4906-BB73-FE168E7C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B176B-DF2F-4BE2-863C-91976DFB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2657C-5075-4CEF-B77F-13FFDBF7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D6C10-E704-4A77-AB51-B7F85799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CAD6-19A2-40AC-94D9-253E816F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369C1-D12E-486E-9CF3-33AE4BCD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E8BD1-CC3E-44FD-B5A0-D65BBD3A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6FB27-23D8-4235-AB2C-95C2FD4C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C7040-FB76-484B-93DB-B6D5B041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56E68-111C-4223-B922-6D3851D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9139D-7315-49BD-8EAE-C42294FD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5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7AF7F-1D1C-4732-A9D5-2409C58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CBA09-51D2-4954-9F8A-E5FF3AB2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215A5D-122B-4049-92EE-0B97AE511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FDC654-5237-4C87-B7BC-C1097FF41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86E25-9FF5-4E5B-BA23-1A3BF781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EEF2B7-0422-4727-9330-1192850F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CBC00-562C-4E21-B108-DAD1F100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2B3045-5BA4-473B-8B08-A874076E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89DAB-DBF3-43C8-A1E5-96DF1649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2BAE1-04FB-462B-9F87-E927F599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3EC290-3D0E-4D9F-9881-15C3DE43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E9199B-04C7-4ECE-9FD8-83804F1B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CD9460-D286-48F8-8913-2B1E717A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797F5-B0A1-4F95-9C36-ACCDE4A4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3614A-733D-4E92-9093-9D060F2A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E360-82DC-45E5-A6D3-237BC1E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CE9C1-C948-4F97-B755-AB906BF0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53F39-1AAE-4555-BBD8-ED0931377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A76D8-6E15-40EB-92C8-883D7196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952F6-60BD-4746-93E1-361CCD87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8D57F-5A9F-496A-9256-73DC6D6D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3C4FD-A833-4946-B624-76840F4A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4B6C3-FC4E-4387-A04D-DDD5B0E5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E764A-83F1-4250-8790-B533E02A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22976-73E2-4C47-8F8C-14C8D9B8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3F664-7A98-4467-9A3A-83FA7253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EB518-16C8-44F6-83FC-EB5821D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4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2A101-44CE-450E-BD51-5C8290F7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5E8CA-DB3A-4A8C-8B34-1A459C24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7F35B-17D5-4E80-89C2-26E348440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00EE-B266-47D9-A426-09B78417AAAD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562BA-CD74-456C-A8F8-230BDA406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D3DA6-0153-4ABE-80E4-AAF7D5CB8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DA32-A2B9-4736-83B4-D7FBE83D4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3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0"/>
            <a:ext cx="121811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859367" y="2545300"/>
            <a:ext cx="63844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FFFFFF"/>
              </a:buClr>
              <a:buSzPts val="3600"/>
            </a:pPr>
            <a:r>
              <a:rPr lang="en" sz="48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48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05;p26">
            <a:extLst>
              <a:ext uri="{FF2B5EF4-FFF2-40B4-BE49-F238E27FC236}">
                <a16:creationId xmlns:a16="http://schemas.microsoft.com/office/drawing/2014/main" id="{781D365A-F1B7-44DA-8F8F-5B41D3935AF1}"/>
              </a:ext>
            </a:extLst>
          </p:cNvPr>
          <p:cNvSpPr txBox="1"/>
          <p:nvPr/>
        </p:nvSpPr>
        <p:spPr>
          <a:xfrm>
            <a:off x="5566012" y="4701650"/>
            <a:ext cx="63844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r">
              <a:buClr>
                <a:srgbClr val="FFFFFF"/>
              </a:buClr>
              <a:buSzPts val="3600"/>
            </a:pPr>
            <a:r>
              <a:rPr lang="en" sz="3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2017211303</a:t>
            </a:r>
            <a:r>
              <a:rPr lang="zh-CN" altLang="en-US" sz="3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班</a:t>
            </a:r>
            <a:endParaRPr lang="en-US" altLang="zh-CN" sz="36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buClr>
                <a:srgbClr val="FFFFFF"/>
              </a:buClr>
              <a:buSzPts val="3600"/>
            </a:pPr>
            <a:r>
              <a:rPr lang="zh-CN" altLang="en-US" sz="3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吴思慧</a:t>
            </a:r>
            <a:endParaRPr lang="en-US" altLang="zh-CN" sz="36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r">
              <a:buClr>
                <a:srgbClr val="FFFFFF"/>
              </a:buClr>
              <a:buSzPts val="3600"/>
            </a:pPr>
            <a:r>
              <a:rPr lang="en-US" altLang="zh-CN" sz="3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2017211171</a:t>
            </a:r>
            <a:r>
              <a:rPr lang="zh-CN" altLang="en-US" sz="3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号</a:t>
            </a:r>
            <a:endParaRPr sz="36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590200" y="2284167"/>
            <a:ext cx="701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zh-CN" altLang="en-US" sz="4800" b="1" dirty="0">
                <a:solidFill>
                  <a:srgbClr val="3A5BAE"/>
                </a:solidFill>
                <a:latin typeface="Helvetica Neue"/>
                <a:sym typeface="Helvetica Neue"/>
              </a:rPr>
              <a:t>单人制作 无分工</a:t>
            </a:r>
            <a:endParaRPr sz="667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578908" y="3628495"/>
            <a:ext cx="29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9C4D0"/>
              </a:buClr>
              <a:buSzPts val="1900"/>
            </a:pPr>
            <a:endParaRPr sz="6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590200" y="2284167"/>
            <a:ext cx="701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zh-CN" altLang="en-US" sz="4800" b="1" dirty="0">
                <a:solidFill>
                  <a:srgbClr val="3A5BAE"/>
                </a:solidFill>
                <a:latin typeface="Helvetica Neue"/>
                <a:sym typeface="Helvetica Neue"/>
              </a:rPr>
              <a:t>创新点</a:t>
            </a:r>
            <a:endParaRPr sz="667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578908" y="3628495"/>
            <a:ext cx="29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9C4D0"/>
              </a:buClr>
              <a:buSzPts val="1900"/>
            </a:pPr>
            <a:endParaRPr sz="66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0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691233" y="1500100"/>
            <a:ext cx="9265200" cy="4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完成基础功能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添加了基本信息展示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优化</a:t>
            </a:r>
            <a:r>
              <a:rPr lang="en-US" altLang="zh-CN" sz="2400" dirty="0">
                <a:solidFill>
                  <a:srgbClr val="3A5BAE"/>
                </a:solidFill>
              </a:rPr>
              <a:t>UI</a:t>
            </a:r>
          </a:p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从视频信息流点击某个视频封面进入播放页面</a:t>
            </a:r>
            <a:endParaRPr sz="2400" dirty="0">
              <a:solidFill>
                <a:srgbClr val="3A5BAE"/>
              </a:solidFill>
            </a:endParaRPr>
          </a:p>
          <a:p>
            <a:pPr marL="1219170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根据视频信息的url播放视频</a:t>
            </a:r>
          </a:p>
          <a:p>
            <a:pPr marL="1219170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返回可退出播放，达到与原版抖音一致效果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1219170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添加了双击爱心，并且模拟了爱心盖章的特效，以及爱心添加时的波动效果</a:t>
            </a:r>
            <a:endParaRPr sz="2400" dirty="0">
              <a:solidFill>
                <a:srgbClr val="3A5BAE"/>
              </a:solidFill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691244" y="704000"/>
            <a:ext cx="5748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E5E5E"/>
              </a:buClr>
              <a:buSzPts val="1900"/>
            </a:pPr>
            <a:r>
              <a:rPr lang="zh-CN" altLang="en-US" sz="32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视频流列表</a:t>
            </a:r>
            <a:endParaRPr sz="32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691233" y="1500101"/>
            <a:ext cx="10289975" cy="461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使用</a:t>
            </a:r>
            <a:r>
              <a:rPr lang="en-US" altLang="zh-CN" sz="2400" dirty="0" err="1">
                <a:solidFill>
                  <a:srgbClr val="3A5BAE"/>
                </a:solidFill>
              </a:rPr>
              <a:t>Gson</a:t>
            </a:r>
            <a:r>
              <a:rPr lang="zh-CN" altLang="en-US" sz="2400" dirty="0">
                <a:solidFill>
                  <a:srgbClr val="3A5BAE"/>
                </a:solidFill>
              </a:rPr>
              <a:t>完成</a:t>
            </a:r>
            <a:r>
              <a:rPr lang="en-US" altLang="zh-CN" sz="2400" dirty="0" err="1">
                <a:solidFill>
                  <a:srgbClr val="3A5BAE"/>
                </a:solidFill>
              </a:rPr>
              <a:t>api</a:t>
            </a:r>
            <a:r>
              <a:rPr lang="zh-CN" altLang="en-US" sz="2400" dirty="0">
                <a:solidFill>
                  <a:srgbClr val="3A5BAE"/>
                </a:solidFill>
              </a:rPr>
              <a:t>数据处理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使用</a:t>
            </a:r>
            <a:r>
              <a:rPr lang="en-US" altLang="zh-CN" sz="2400" dirty="0" err="1">
                <a:solidFill>
                  <a:srgbClr val="3A5BAE"/>
                </a:solidFill>
              </a:rPr>
              <a:t>pagesnaphelper</a:t>
            </a:r>
            <a:r>
              <a:rPr lang="zh-CN" altLang="en-US" sz="2400" dirty="0">
                <a:solidFill>
                  <a:srgbClr val="3A5BAE"/>
                </a:solidFill>
              </a:rPr>
              <a:t>进行</a:t>
            </a:r>
            <a:r>
              <a:rPr lang="en-US" altLang="zh-CN" sz="2400" dirty="0" err="1">
                <a:solidFill>
                  <a:srgbClr val="3A5BAE"/>
                </a:solidFill>
              </a:rPr>
              <a:t>recycleview</a:t>
            </a:r>
            <a:r>
              <a:rPr lang="zh-CN" altLang="en-US" sz="2400" dirty="0">
                <a:solidFill>
                  <a:srgbClr val="3A5BAE"/>
                </a:solidFill>
              </a:rPr>
              <a:t>再封装，重写滑动监听完成一页一</a:t>
            </a:r>
            <a:r>
              <a:rPr lang="en-US" altLang="zh-CN" sz="2400" dirty="0">
                <a:solidFill>
                  <a:srgbClr val="3A5BAE"/>
                </a:solidFill>
              </a:rPr>
              <a:t>view</a:t>
            </a:r>
            <a:r>
              <a:rPr lang="zh-CN" altLang="en-US" sz="2400" dirty="0">
                <a:solidFill>
                  <a:srgbClr val="3A5BAE"/>
                </a:solidFill>
              </a:rPr>
              <a:t>且可下滑进行播放，左滑进行返回的效果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在视频播放页完整显示了视频信息，优化</a:t>
            </a:r>
            <a:r>
              <a:rPr lang="en-US" altLang="zh-CN" sz="2400" dirty="0">
                <a:solidFill>
                  <a:srgbClr val="3A5BAE"/>
                </a:solidFill>
              </a:rPr>
              <a:t>UI</a:t>
            </a:r>
            <a:r>
              <a:rPr lang="zh-CN" altLang="en-US" sz="2400" dirty="0">
                <a:solidFill>
                  <a:srgbClr val="3A5BAE"/>
                </a:solidFill>
              </a:rPr>
              <a:t>，基本参照原版</a:t>
            </a:r>
            <a:r>
              <a:rPr lang="en-US" altLang="zh-CN" sz="2400" dirty="0" err="1">
                <a:solidFill>
                  <a:srgbClr val="3A5BAE"/>
                </a:solidFill>
              </a:rPr>
              <a:t>Tiktok</a:t>
            </a:r>
            <a:r>
              <a:rPr lang="zh-CN" altLang="en-US" sz="2400" dirty="0">
                <a:solidFill>
                  <a:srgbClr val="3A5BAE"/>
                </a:solidFill>
              </a:rPr>
              <a:t>布局界面，且具有点赞特效。</a:t>
            </a:r>
            <a:endParaRPr lang="en-US" altLang="zh-CN" sz="24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691244" y="704000"/>
            <a:ext cx="5748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E5E5E"/>
              </a:buClr>
              <a:buSzPts val="1900"/>
            </a:pPr>
            <a:r>
              <a:rPr lang="en" sz="32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32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590200" y="2284167"/>
            <a:ext cx="70116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algn="ctr">
              <a:buClr>
                <a:srgbClr val="3A5BAE"/>
              </a:buClr>
              <a:buSzPts val="3600"/>
            </a:pPr>
            <a:r>
              <a:rPr lang="zh-CN" altLang="en-US" sz="48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难点与挑战</a:t>
            </a:r>
            <a:endParaRPr sz="667" dirty="0"/>
          </a:p>
        </p:txBody>
      </p:sp>
      <p:sp>
        <p:nvSpPr>
          <p:cNvPr id="112" name="Google Shape;112;p27"/>
          <p:cNvSpPr txBox="1"/>
          <p:nvPr/>
        </p:nvSpPr>
        <p:spPr>
          <a:xfrm>
            <a:off x="578908" y="3628495"/>
            <a:ext cx="2914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9C4D0"/>
              </a:buClr>
              <a:buSzPts val="1900"/>
            </a:pPr>
            <a:endParaRPr sz="66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4" y="1"/>
            <a:ext cx="1218117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691233" y="1500101"/>
            <a:ext cx="10289975" cy="461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网络请求失败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1066785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未开启</a:t>
            </a:r>
            <a:r>
              <a:rPr lang="en-US" altLang="zh-CN" sz="2400" dirty="0">
                <a:solidFill>
                  <a:srgbClr val="3A5BAE"/>
                </a:solidFill>
              </a:rPr>
              <a:t>user-permission</a:t>
            </a:r>
            <a:r>
              <a:rPr lang="zh-CN" altLang="en-US" sz="2400" dirty="0">
                <a:solidFill>
                  <a:srgbClr val="3A5BAE"/>
                </a:solidFill>
              </a:rPr>
              <a:t>权限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1066785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-US" altLang="zh-CN" sz="2400" dirty="0" err="1">
                <a:solidFill>
                  <a:srgbClr val="3A5BAE"/>
                </a:solidFill>
              </a:rPr>
              <a:t>Api</a:t>
            </a:r>
            <a:r>
              <a:rPr lang="zh-CN" altLang="en-US" sz="2400" dirty="0">
                <a:solidFill>
                  <a:srgbClr val="3A5BAE"/>
                </a:solidFill>
              </a:rPr>
              <a:t>崩溃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609585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-US" sz="2400" dirty="0">
                <a:solidFill>
                  <a:srgbClr val="3A5BAE"/>
                </a:solidFill>
              </a:rPr>
              <a:t>E</a:t>
            </a:r>
            <a:r>
              <a:rPr lang="en-US" altLang="zh-CN" sz="2400" dirty="0">
                <a:solidFill>
                  <a:srgbClr val="3A5BAE"/>
                </a:solidFill>
              </a:rPr>
              <a:t>rror inflating class</a:t>
            </a:r>
            <a:endParaRPr sz="2400" dirty="0">
              <a:solidFill>
                <a:srgbClr val="3A5BAE"/>
              </a:solidFill>
            </a:endParaRPr>
          </a:p>
          <a:p>
            <a:pPr marL="1219170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将可能使用的资源项放置到</a:t>
            </a:r>
            <a:r>
              <a:rPr lang="en-US" altLang="zh-CN" sz="2400" dirty="0" err="1">
                <a:solidFill>
                  <a:srgbClr val="3A5BAE"/>
                </a:solidFill>
              </a:rPr>
              <a:t>drawble</a:t>
            </a:r>
            <a:r>
              <a:rPr lang="zh-CN" altLang="en-US" sz="2400" dirty="0">
                <a:solidFill>
                  <a:srgbClr val="3A5BAE"/>
                </a:solidFill>
              </a:rPr>
              <a:t>中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1219170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使用自定义</a:t>
            </a:r>
            <a:r>
              <a:rPr lang="en-US" altLang="zh-CN" sz="2400" dirty="0">
                <a:solidFill>
                  <a:srgbClr val="3A5BAE"/>
                </a:solidFill>
              </a:rPr>
              <a:t>view</a:t>
            </a:r>
            <a:r>
              <a:rPr lang="zh-CN" altLang="en-US" sz="2400" dirty="0">
                <a:solidFill>
                  <a:srgbClr val="3A5BAE"/>
                </a:solidFill>
              </a:rPr>
              <a:t>时未全部重写构造函数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761970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视频播放到底时闪退</a:t>
            </a:r>
            <a:endParaRPr lang="en-US" altLang="zh-CN" sz="2400" dirty="0">
              <a:solidFill>
                <a:srgbClr val="3A5BAE"/>
              </a:solidFill>
            </a:endParaRPr>
          </a:p>
          <a:p>
            <a:pPr marL="1219170" lvl="1" indent="-457189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zh-CN" altLang="en-US" sz="2400" dirty="0">
                <a:solidFill>
                  <a:srgbClr val="3A5BAE"/>
                </a:solidFill>
              </a:rPr>
              <a:t>后面几个</a:t>
            </a:r>
            <a:r>
              <a:rPr lang="en-US" altLang="zh-CN" sz="2400" dirty="0" err="1">
                <a:solidFill>
                  <a:srgbClr val="3A5BAE"/>
                </a:solidFill>
              </a:rPr>
              <a:t>VideoBean.setUserbean</a:t>
            </a:r>
            <a:r>
              <a:rPr lang="zh-CN" altLang="en-US" sz="2400" dirty="0">
                <a:solidFill>
                  <a:srgbClr val="3A5BAE"/>
                </a:solidFill>
              </a:rPr>
              <a:t>时进行了覆盖重写导致程序崩溃</a:t>
            </a:r>
            <a:endParaRPr sz="2400" dirty="0">
              <a:solidFill>
                <a:srgbClr val="3A5BAE"/>
              </a:solidFill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691244" y="704000"/>
            <a:ext cx="5748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>
              <a:buClr>
                <a:srgbClr val="5E5E5E"/>
              </a:buClr>
              <a:buSzPts val="1900"/>
            </a:pPr>
            <a:r>
              <a:rPr lang="zh-CN" altLang="en-US" sz="3200" b="1" dirty="0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遇到的问题及原因</a:t>
            </a:r>
            <a:endParaRPr sz="3200" b="1" dirty="0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181</Words>
  <Application>Microsoft Office PowerPoint</Application>
  <PresentationFormat>宽屏</PresentationFormat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吴思慧</dc:creator>
  <cp:lastModifiedBy>吴思慧</cp:lastModifiedBy>
  <cp:revision>4</cp:revision>
  <dcterms:created xsi:type="dcterms:W3CDTF">2020-06-10T14:53:48Z</dcterms:created>
  <dcterms:modified xsi:type="dcterms:W3CDTF">2020-06-10T15:07:10Z</dcterms:modified>
</cp:coreProperties>
</file>