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jlgwZp8Mtv4k3isSoZTI/yV0W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24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2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2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3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7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3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8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9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9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3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2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2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2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1524000" y="1478525"/>
            <a:ext cx="9144000" cy="22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0"/>
              <a:buFont typeface="Times New Roman"/>
              <a:buNone/>
            </a:pPr>
            <a:br>
              <a:rPr lang="en-US" sz="416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16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16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16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16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409" b="1">
                <a:solidFill>
                  <a:srgbClr val="2D282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ChatConnect - </a:t>
            </a:r>
            <a:endParaRPr sz="3409" b="1">
              <a:solidFill>
                <a:srgbClr val="2D282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0"/>
              <a:buFont typeface="Times New Roman"/>
              <a:buNone/>
            </a:pPr>
            <a:r>
              <a:rPr lang="en-US" sz="3409" b="1">
                <a:solidFill>
                  <a:srgbClr val="2D282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Real-Time Chat And Communication App</a:t>
            </a:r>
            <a:endParaRPr sz="3409" b="1">
              <a:solidFill>
                <a:srgbClr val="2D282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0"/>
              <a:buFont typeface="Times New Roman"/>
              <a:buNone/>
            </a:pPr>
            <a:endParaRPr sz="41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2730500" y="48066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                                 </a:t>
            </a:r>
            <a:endParaRPr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                                                                               </a:t>
            </a:r>
            <a:r>
              <a:rPr lang="en-US" b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200" b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-Aswin Raksha S            </a:t>
            </a:r>
            <a:endParaRPr sz="2200" b="1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200" b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715522104009</a:t>
            </a:r>
            <a:endParaRPr sz="2200" b="1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/>
        </p:nvSpPr>
        <p:spPr>
          <a:xfrm>
            <a:off x="438150" y="196650"/>
            <a:ext cx="9144000" cy="6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userRecyclerView = findViewById(R.id.userRecyclerView)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userRecyclerView.layoutManager = LinearLayoutManager(this)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userRecyclerView.adapter = adapter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mDbRef.child("user").addValueEventListener(object : ValueEventListener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override fun onDataChange(snapshot: DataSnapshot)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userList.clear()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for (postSnapshot in snapshot.children)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val currentUser = postSnapshot.getValue(User::class.java)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if (mAuth.currentUser?.uid != currentUser?.uid)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userList.add(currentUser!!)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adapter.notifyDataSetChanged()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override fun onCancelled(error: DatabaseError)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/>
          <p:nvPr/>
        </p:nvSpPr>
        <p:spPr>
          <a:xfrm>
            <a:off x="647700" y="114300"/>
            <a:ext cx="9144000" cy="6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override fun onCreateOptionsMenu(menu: Menu?): Boolean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menuInflater.inflate(R.menu.menu, menu)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super.onCreateOptionsMenu(menu)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onOptionsItemSelected(item: MenuItem): Boolean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(item.itemId == R.id.logout)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mAuth.signOut()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intent = Intent(this, LoginActivity::class.java)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finish()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startActivity(intent)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return true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true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Message.kt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com.chat.chatapp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Message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message:String? = null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senderId: String? = null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/>
          <p:nvPr/>
        </p:nvSpPr>
        <p:spPr>
          <a:xfrm>
            <a:off x="101600" y="101600"/>
            <a:ext cx="9042300" cy="6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constructor(){}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constructor(message:String?,senderId:String?){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this.message = message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this.senderId = senderId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MessageAdapter.kt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com.chat.chatapp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android.content.Context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android.view.LayoutInflater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android.view.View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android.view.ViewGroup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android.widget.TextView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androidx.recyclerview.widget.RecyclerView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com.google.firebase.auth.FirebaseAuth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MessageAdapter(val context: Context, val messageList: ArrayList&lt;Message&gt;) 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RecyclerView.Adapter&lt;RecyclerView.ViewHolder&gt;()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val ITEM_RECEIVE = 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val ITEM_SENT = 2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/>
        </p:nvSpPr>
        <p:spPr>
          <a:xfrm>
            <a:off x="0" y="0"/>
            <a:ext cx="10730400" cy="6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override fun onCreateViewHolder(parent: ViewGroup, viewType: Int): RecyclerView.ViewHolder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(viewType == 1)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           inflate receive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view: View = LayoutInflater.from(context).inflate(R.layout.receive, parent, false)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return ReceiveViewHolder(view)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 else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           inflate sent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view: View = LayoutInflater.from(context).inflate(R.layout.sent, parent, false)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return SentViewHolder(view)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override fun onBindViewHolder(holder: RecyclerView.ViewHolder, position: Int)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val currentMessage = messageList[position]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(holder.javaClass == SentViewHolder::class.java)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//stuff for sent view holder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viewHolder = holder as SentViewHolder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holder.sentMessage.text = currentMessage.message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 else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//stuff for receive view holder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viewHolder = holder as ReceiveViewHolder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holder.receiveMessage.text = currentMessage.message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/>
        </p:nvSpPr>
        <p:spPr>
          <a:xfrm>
            <a:off x="0" y="0"/>
            <a:ext cx="9639000" cy="6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override fun getItemViewType(position: Int): Int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val currentMessage = messageList[position]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(FirebaseAuth.getInstance().currentUser?.uid.equals(currentMessage.senderId))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return ITEM_SENT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 else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return ITEM_RECEIVE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getItemCount(): Int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messageList.size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class SentViewHolder(itemView: View) : RecyclerView.ViewHolder(itemView)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val sentMessage = itemView.findViewById&lt;TextView&gt;(R.id.txt_sent_message)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class ReceiveViewHolder(itemView: View) : RecyclerView.ViewHolder(itemView)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val receiveMessage = itemView.findViewById&lt;TextView&gt;(R.id.txt_receive_message)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/>
          <p:nvPr/>
        </p:nvSpPr>
        <p:spPr>
          <a:xfrm>
            <a:off x="127000" y="0"/>
            <a:ext cx="9511800" cy="6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SignupActivity.kt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com.chat.chatapp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android.content.Intent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androidx.appcompat.app.AppCompatActivity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android.os.Bundle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android.widget.Button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android.widget.EditText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android.widget.Toast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com.google.firebase.auth.FirebaseAuth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com.google.firebase.database.DatabaseReference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com.google.firebase.database.FirebaseDatabase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SignupActivity : AppCompatActivity()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edtEmail: EditText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edtPasswoord: EditText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edtName: EditText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btnSignUp: Button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mAuth: FirebaseAuth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mDbRef: DatabaseReference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onCreate(savedInstanceState: Bundle?)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super.onCreate(savedInstanceState)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setContentView(R.layout.activity_signup)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/>
        </p:nvSpPr>
        <p:spPr>
          <a:xfrm>
            <a:off x="0" y="0"/>
            <a:ext cx="9768300" cy="6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mAuth = FirebaseAuth.getInstance()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edtName = findViewById(R.id.edt_Name)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edtEmail = findViewById(R.id.edt_email)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edtPasswoord = findViewById(R.id.edt_Password)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btnSignUp = findViewById(R.id.btn_SignUp)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btnSignUp.setOnClickListener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name = edtName.text.toString()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email = edtEmail.text.toString()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password = edtPasswoord.text.toString()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signUp(name,email,password)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fun signUp(name: String, email: String, password: String)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mAuth.createUserWithEmailAndPassword(email, password)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.addOnCompleteListener(this) { task -&gt;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if (task.isSuccessful)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addUserToDatabase(name, email, mAuth.currentUser?.uid!!)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// Sign in success, update UI with the signed-in user's information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val intent = Intent(this,MainActivity::class.java)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finish()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startActivity(intent)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/>
        </p:nvSpPr>
        <p:spPr>
          <a:xfrm>
            <a:off x="0" y="0"/>
            <a:ext cx="9144000" cy="6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 else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// If sign in fails, display a message to the user.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Toast.makeText(this, "error", Toast.LENGTH_LONG).show()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fun addUserToDatabase(name: String, email: String, uid: String?)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mDbRef = FirebaseDatabase.getInstance().getReference()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mDbRef.child("user").child(uid!!).setValue(User(name,email,uid))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SplashActivity.kt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ackage com.chat.chatapp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android.content.Intent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androidx.appcompat.app.AppCompatActivity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android.os.Bundle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android.os.Handler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androidx.appcompat.app.AppCompatDelegate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/>
        </p:nvSpPr>
        <p:spPr>
          <a:xfrm>
            <a:off x="0" y="0"/>
            <a:ext cx="10101300" cy="6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SplashActivity : AppCompatActivity()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onCreate(savedInstanceState: Bundle?)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super.onCreate(savedInstanceState)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setContentView(R.layout.activity_splash)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AppCompatDelegate.setDefaultNightMode(AppCompatDelegate.MODE_NIGHT_NO)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Handler().postDelayed({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startActivity(Intent(this, LoginActivity::class.java))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finish()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}, 2000)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User.kt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com.chat.chatapp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User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name:String?=null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email:String?=null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uid:String?=null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constructor(){}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/>
        </p:nvSpPr>
        <p:spPr>
          <a:xfrm>
            <a:off x="101600" y="1"/>
            <a:ext cx="9042300" cy="6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constructor(name:String?,email:String?,uid:String?){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this.name = name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this.email = email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this.uid = uid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UserAdapter.kt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com.chat.chatapp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android.content.Context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android.content.Intent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android.view.LayoutInflater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android.view.View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android.view.ViewGroup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android.widget.TextView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androidx.recyclerview.widget.RecyclerView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com.google.firebase.auth.FirebaseAuth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UserAdapter(val context: Context, val userList: ArrayList&lt;User&gt;) 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RecyclerView.Adapter&lt;UserAdapter.UserViewHolder&gt;()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109812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DESCRIPTION</a:t>
            </a:r>
            <a:endParaRPr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838200" y="1397000"/>
            <a:ext cx="10515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ChatConnect is an interactive communication platform designed for seamless messaging, built with Android’s Compose UI toolkit. It enables real-time text messaging, making it easy for users to connect and communicate efficiently.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Compose UI Integration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ChatConnect showcases Compose's modern, declarative approach to UI design, allowing smooth, responsive, and adaptive user interfaces.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65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7"/>
              <a:buFont typeface="Times New Roman"/>
              <a:buChar char="●"/>
            </a:pPr>
            <a:r>
              <a:rPr lang="en-US" sz="1856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Messaging</a:t>
            </a:r>
            <a:r>
              <a:rPr lang="en-US" sz="185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With efficient state management, messages appear instantly as they are sent and received, enhancing the immediacy and fluidity of conversations.</a:t>
            </a:r>
            <a:endParaRPr sz="185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65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7"/>
              <a:buFont typeface="Times New Roman"/>
              <a:buChar char="●"/>
            </a:pPr>
            <a:r>
              <a:rPr lang="en-US" sz="1856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Sharing</a:t>
            </a:r>
            <a:r>
              <a:rPr lang="en-US" sz="185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ChatConnect supports sharing various file types, including images, ZIP files, PDFs, and more, making it a versatile tool for sharing multimedia and documents during chats.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 Integration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Utilizing Firebase, ChatConnect provides a robust backend for message storage and retrieval, enabling real-time updates in chat windows.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Navigation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Through composable functions, the app demonstrates seamless navigation, enhancing usability and guiding users intuitively through chat threads.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ChatConnect serves as a foundational project for developers looking to understand and implement chat functionalities in Android, leveraging the power of Compose for a modern and streamlined UI experience.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280"/>
              <a:buNone/>
            </a:pP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/>
          <p:nvPr/>
        </p:nvSpPr>
        <p:spPr>
          <a:xfrm>
            <a:off x="342900" y="406400"/>
            <a:ext cx="9296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342900" y="371400"/>
            <a:ext cx="9601200" cy="6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val view: View = LayoutInflater.from(context).inflate(R.layout.user_layout, parent, false)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UserViewHolder(view)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onBindViewHolder(holder: UserViewHolder, position: Int) {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val currentUser = userList[position]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holder.textName.text = currentUser.name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holder.itemView.setOnClickListener {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intent = Intent(context, ChatActivity::class.java)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intent.putExtra("name",currentUser.name)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intent.putExtra("uid",currentUser.uid)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context.startActivity(intent)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getItemCount(): Int {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userList.size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UserViewHolder(itemView: View) : RecyclerView.ViewHolder(itemView) {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val textName = itemView.findViewById&lt;TextView&gt;(R.id.txtName)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399C55-A7AE-4AF4-16A1-8ED7DADE6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159" y="812800"/>
            <a:ext cx="2771592" cy="604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229006-A246-EB6C-1E14-AD918CAB0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385" y="812800"/>
            <a:ext cx="2771592" cy="604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B50A8C-BB0B-2E64-D22A-AC991E1E6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89" y="812800"/>
            <a:ext cx="2771592" cy="604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CEC7CC-3257-8024-A0B7-11B661C57898}"/>
              </a:ext>
            </a:extLst>
          </p:cNvPr>
          <p:cNvSpPr txBox="1"/>
          <p:nvPr/>
        </p:nvSpPr>
        <p:spPr>
          <a:xfrm>
            <a:off x="489768" y="121920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Output: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4F584D-9FD9-ABE9-AD40-E1C4821EA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217" y="355600"/>
            <a:ext cx="7507904" cy="6446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03D3B4-6FBA-A344-C47E-4B8F9D27A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65" y="355600"/>
            <a:ext cx="2904055" cy="63906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2EF049-7F4E-912A-1A2F-013B27882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79" y="335280"/>
            <a:ext cx="9038721" cy="643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3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/>
        </p:nvSpPr>
        <p:spPr>
          <a:xfrm>
            <a:off x="331300" y="139675"/>
            <a:ext cx="297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ChatActivity.kt</a:t>
            </a:r>
            <a:r>
              <a:rPr lang="en-US" sz="2400" b="1" i="0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/>
          </a:p>
        </p:txBody>
      </p:sp>
      <p:sp>
        <p:nvSpPr>
          <p:cNvPr id="156" name="Google Shape;156;p3"/>
          <p:cNvSpPr txBox="1"/>
          <p:nvPr/>
        </p:nvSpPr>
        <p:spPr>
          <a:xfrm>
            <a:off x="444500" y="601374"/>
            <a:ext cx="8966100" cy="6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package com.chat.chatapp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android.content.Intent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androidx.appcompat.app.AppCompatActivity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android.os.Bundle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android.widget.EditText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android.widget.ImageView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androidx.recyclerview.widget.LinearLayoutManager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androidx.recyclerview.widget.RecyclerView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com.google.firebase.auth.FirebaseAuth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com.google.firebase.database.*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class ChatActivity : AppCompatActivity()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chatRecyclerView: RecyclerView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messageBox: EditText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sendButton: ImageView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messageAdapter: MessageAdapter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messageList: ArrayList&lt;Message&gt;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mDbRef: DatabaseReference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var receiverRoom: String? = null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var senderRoom: String? = null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/>
        </p:nvSpPr>
        <p:spPr>
          <a:xfrm>
            <a:off x="210775" y="312750"/>
            <a:ext cx="9004200" cy="6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override fun onCreate(savedInstanceState: Bundle?)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super.onCreate(savedInstanceState)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setContentView(R.layout.activity_chat)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val name = intent.getStringExtra("name")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val receiverUid = intent.getStringExtra("uid")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val senderUid = FirebaseAuth.getInstance().currentUser?.uid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mDbRef = FirebaseDatabase.getInstance().getReference()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senderRoom = receiverUid + senderUid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receiverRoom = senderUid + receiverUid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supportActionBar?.title = name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chatRecyclerView = findViewById(R.id.chatRecyclerView)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messageBox = findViewById(R.id.messageBox)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sendButton = findViewById(R.id.sentButton)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messageList = ArrayList()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messageAdapter = MessageAdapter(this, messageList)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chatRecyclerView.layoutManager = LinearLayoutManager(this)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chatRecyclerView.adapter = messageAdapter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/>
        </p:nvSpPr>
        <p:spPr>
          <a:xfrm>
            <a:off x="450850" y="152400"/>
            <a:ext cx="9017100" cy="6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//        logic for adding data or chats to recycler 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mDbRef.child("chats").child(senderRoom!!).child("messages")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.addValueEventListener(object : ValueEventListener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override fun onDataChange(snapshot: DataSnapshot)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messageList.clear()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for (postSnapshot in snapshot.children)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val message = postSnapshot.getValue(Message::class.java)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messageList.add(message!!)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messageAdapter.notifyDataSetChanged()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override fun onCancelled(error: DatabaseError)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})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//        adding the message to database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sendButton.setOnClickListener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val message = messageBox.text.toString()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val messageObject = Message(message, senderUid)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mDbRef.child("chats").child(senderRoom!!).child("messages").push()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.setValue(messageObject).addOnSuccessListener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mDbRef.child("chats").child(receiverRoom!!).child("messages").push()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.setValue(messageObject)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messageBox.setText("")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 }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/>
        </p:nvSpPr>
        <p:spPr>
          <a:xfrm>
            <a:off x="457200" y="0"/>
            <a:ext cx="9042300" cy="7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LoginActivity.kt 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com.chat.chatapp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android.content.Intent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androidx.appcompat.app.AppCompatActivity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android.os.Bundle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android.widget.Button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android.widget.EditText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android.widget.Toast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com.google.firebase.auth.FirebaseAuth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LoginActivity : AppCompatActivity()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edtEmail: EditText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edtPasswoord: EditText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btnLogin: Button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btnSignUp: Button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mAuth : FirebaseAuth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onCreate(savedInstanceState: Bundle?)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super.onCreate(savedInstanceState)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setContentView(R.layout.activity_login)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/>
        </p:nvSpPr>
        <p:spPr>
          <a:xfrm>
            <a:off x="590550" y="0"/>
            <a:ext cx="9144000" cy="6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mAuth = FirebaseAuth.getInstance()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edtEmail = findViewById(R.id.edt_email)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edtPasswoord = findViewById(R.id.edt_Password)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btnLogin = findViewById(R.id.btn_Login)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btnSignUp = findViewById(R.id.btn_SignUp)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btnSignUp.setOnClickListener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startActivity(Intent(this, SignupActivity::class.java))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btnLogin.setOnClickListener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email = edtEmail.text.toString()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password = edtPasswoord.text.toString()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login(email,password)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val user = FirebaseAuth.getInstance().getCurrentUser()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(user != null)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intent = Intent(this, MainActivity::class.java)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startActivity(intent)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finish()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/>
        </p:nvSpPr>
        <p:spPr>
          <a:xfrm>
            <a:off x="342125" y="-25"/>
            <a:ext cx="90423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private fun login(email: String, password: String)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mAuth.signInWithEmailAndPassword(email, password)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.addOnCompleteListener(this) { task -&gt;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if (task.isSuccessful)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// Sign in success, update UI with the signed-in user's information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val intent = Intent(this,MainActivity::class.java)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finish()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startActivity(intent)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} else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// If sign in fails, display a message to the user.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Toast.makeText(this,"user not exist", Toast.LENGTH_LONG).show()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342125" y="4594550"/>
            <a:ext cx="2194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MainActivity.kt</a:t>
            </a:r>
            <a:endParaRPr sz="1800" b="1"/>
          </a:p>
        </p:txBody>
      </p:sp>
      <p:sp>
        <p:nvSpPr>
          <p:cNvPr id="183" name="Google Shape;183;p8"/>
          <p:cNvSpPr txBox="1"/>
          <p:nvPr/>
        </p:nvSpPr>
        <p:spPr>
          <a:xfrm>
            <a:off x="342125" y="5136350"/>
            <a:ext cx="7483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com.chat.chatapp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android.content.Intent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androidx.appcompat.app.AppCompatActivity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android.os.Bundle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/>
        </p:nvSpPr>
        <p:spPr>
          <a:xfrm>
            <a:off x="660400" y="88800"/>
            <a:ext cx="9493200" cy="6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import android.view.Menu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android.view.MenuItem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androidx.recyclerview.widget.LinearLayoutManager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androidx.recyclerview.widget.RecyclerView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com.google.firebase.auth.FirebaseAuth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com.google.firebase.database.*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MainActivity : AppCompatActivity()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userRecyclerView: RecyclerView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userList: ArrayList&lt;User&gt;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adapter: UserAdapter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mAuth: FirebaseAuth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mDbRef: DatabaseReference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onCreate(savedInstanceState: Bundle?)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super.onCreate(savedInstanceState)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setContentView(R.layout.activity_main)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mAuth = FirebaseAuth.getInstance()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mDbRef = FirebaseDatabase.getInstance().getReference()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userList = ArrayList()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adapter = UserAdapter(this, userList)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2894</Words>
  <Application>Microsoft Office PowerPoint</Application>
  <PresentationFormat>Widescreen</PresentationFormat>
  <Paragraphs>429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Noto Sans Symbols</vt:lpstr>
      <vt:lpstr>Times New Roman</vt:lpstr>
      <vt:lpstr>Trebuchet MS</vt:lpstr>
      <vt:lpstr>Facet</vt:lpstr>
      <vt:lpstr>     ChatConnect -  A Real-Time Chat And Communication App </vt:lpstr>
      <vt:lpstr>          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KOLLATI SREE SAI SRAVANI</dc:creator>
  <cp:lastModifiedBy>Giri Balan</cp:lastModifiedBy>
  <cp:revision>2</cp:revision>
  <dcterms:created xsi:type="dcterms:W3CDTF">2024-03-18T04:06:37Z</dcterms:created>
  <dcterms:modified xsi:type="dcterms:W3CDTF">2024-11-15T13:13:42Z</dcterms:modified>
</cp:coreProperties>
</file>