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dcfb680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dcfb680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dcfb680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dcfb680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cfb680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cfb680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cfb680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dcfb680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dcfb68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dcfb68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dcfb6803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dcfb680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cfb680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dcfb680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cfb680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dcfb680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6419a197c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6419a197c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419a197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419a197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cfb680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cfb680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419a197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419a197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419a197c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6419a197c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dcfb680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dcfb680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dcfb680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dcfb680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dcfb680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dcfb680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pring.io/spring-integration/docs/current/reference/html/overview.html#over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integration framework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Bhagwan Giri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Continue..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Aggregator: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mirror-image of the splitter, the aggregator is a type of message endpoint that receives multiple messages and combines them into a single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Service Activator: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Service Activator is a generic endpoint for connecting a service instance to the messaging system.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input message channel must be configured, and, if the service method to be invoked is capable of returning a value, an output message Channel may also be provided.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request-reply service activator endpoint connects a target object’s method to input and output Message Channels.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Continue..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output channel is optional, since each message may also provide its own 'Return Address' header. This same rule applies for all consumer endpoints.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300" y="1489813"/>
            <a:ext cx="58102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Continue..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 Adapter: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channel adapter is an endpoint that connects a message channel to some other system or transport.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Channel adapters may be either inbound or outbound.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Adapter is the bridge between the two applications.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63" y="2717650"/>
            <a:ext cx="5953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075" y="3851025"/>
            <a:ext cx="5953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</a:t>
            </a:r>
            <a:r>
              <a:rPr lang="en-GB"/>
              <a:t>Endpoint Bean Names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Consuming endpoints (anything with an inputChannel) consist of two beans, the consumer and the message handler. The consumer has a reference to the message handler and invokes it as messages arrive.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571750"/>
            <a:ext cx="8368199" cy="1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Continue..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Consider the following Java configuration of a bean to define an channel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2333050"/>
            <a:ext cx="7896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</a:t>
            </a:r>
            <a:r>
              <a:rPr lang="en-GB"/>
              <a:t>Configuration and @EnableIntegration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@EnableIntegration annotation registers many infrastructure components with the application context. In particular, it.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Registers some built-in beans, such as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errorChannel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LoggingHandler,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taskScheduler for pollers,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jsonPath SpEL-function.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Adds several BeanFactoryPostProcessor instances to enhance the BeanFactory for global and default integration environment.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Adds several BeanPostProcessor instances to enhance or convert and wrap particular beans for integration purposes.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Adds annotation processors to parse messaging annotations and registers components for them with the application context.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914750"/>
            <a:ext cx="39147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https://docs.spring.io/spring-integration/docs/current/reference/html/overview.html#overview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 Slab"/>
                <a:ea typeface="Roboto Slab"/>
                <a:cs typeface="Roboto Slab"/>
                <a:sym typeface="Roboto Slab"/>
              </a:rPr>
              <a:t>Thanks for joining.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Extends the Spring programming model to support the well-known Enterprise Integration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Integration enables lightweight messaging within Spring-based applications and supports integration with external systems via declarative adapters.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Integration’s primary goal is to provide a simple model for building enterprise integration solutions while maintaining the separation of concerns that is essential for producing maintainable, testable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Goals and Principles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 a simple model for implementing complex enterprise integration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Facilitate asynchronous, message-driven behavior within a Spring-based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Promote intuitive, incremental adoption for existing Spring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Spring Integration is guided by the following principles: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Components should be loosely coupled for modularity and testability.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framework should enforce separation of concerns between business logic and integration logic.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Extension points should be abstract in nature (but within well-defined boundaries) to promote reuse and portability.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Spring integration application: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88" y="197000"/>
            <a:ext cx="7013625" cy="18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75" y="2920601"/>
            <a:ext cx="8798199" cy="20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Component: </a:t>
            </a:r>
            <a:r>
              <a:rPr lang="en-GB"/>
              <a:t>Message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marR="2590262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 Spring Integration, a message is a generic wrapper for any Java object combined with metadata used by the framework while handling that object.</a:t>
            </a:r>
            <a:endParaRPr/>
          </a:p>
          <a:p>
            <a:pPr indent="-325755" lvl="0" marL="457200" marR="2590262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It consists of a payload and headers.</a:t>
            </a:r>
            <a:endParaRPr/>
          </a:p>
          <a:p>
            <a:pPr indent="-325755" lvl="0" marL="457200" marR="2590262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payload can be of any type.</a:t>
            </a:r>
            <a:endParaRPr/>
          </a:p>
          <a:p>
            <a:pPr indent="-325755" lvl="0" marL="457200" marR="2590262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headers hold commonly required information such as ID, timestamp, correlation ID, and return address.</a:t>
            </a:r>
            <a:endParaRPr/>
          </a:p>
          <a:p>
            <a:pPr indent="-325755" lvl="0" marL="457200" marR="2590262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For example, when creating a message from a received file, the file name may be stored in a header to be accessed by downstream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075" y="2119625"/>
            <a:ext cx="22669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3.2 </a:t>
            </a:r>
            <a:r>
              <a:rPr lang="en-GB"/>
              <a:t>Component: </a:t>
            </a:r>
            <a:r>
              <a:rPr lang="en-GB"/>
              <a:t>Message Channel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Two general classifications of message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Pollable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Subscribable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message channel represents the “pipe” of a pipes-and-filters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Producers send messages to a channel, and consumers receive messages from a channel.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pollable channels are capable of buffering Messages within a queue.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3740038"/>
            <a:ext cx="51816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3.3. </a:t>
            </a:r>
            <a:r>
              <a:rPr lang="en-GB"/>
              <a:t>Component: </a:t>
            </a:r>
            <a:r>
              <a:rPr lang="en-GB"/>
              <a:t>Endpoint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need to create </a:t>
            </a:r>
            <a:r>
              <a:rPr lang="en-GB"/>
              <a:t>producer</a:t>
            </a:r>
            <a:r>
              <a:rPr lang="en-GB"/>
              <a:t> or </a:t>
            </a:r>
            <a:r>
              <a:rPr lang="en-GB"/>
              <a:t>consumer, used </a:t>
            </a:r>
            <a:r>
              <a:rPr lang="en-GB"/>
              <a:t>IOC.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</a:t>
            </a:r>
            <a:r>
              <a:rPr lang="en-GB"/>
              <a:t>ou should be able to focus on your specific domain model with an implementation based on plain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By providing declarative configuration, you can “connect” your domain-specific code to the messaging infrastructure provided by Spring Integration.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components responsible for these connections are message endpoints.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important thing is to achieve separation of concerns between the integration logic and the business logic.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primary role is to connect application code to the messaging framework and to do so in a non-invasive manner.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lang="en-GB"/>
              <a:t>Message </a:t>
            </a:r>
            <a:r>
              <a:rPr lang="en-GB"/>
              <a:t>Endpoints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Message Endpoint represents the “filter” of a pipes-and-filters architecture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Just as controllers are mapped to URL patterns, message endpoints are mapped to message channels.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isolate application code from the infrastructure.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Transformer: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message transformer is responsible for converting a message’s content or structure and returning the modified message.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Similarly, a transformer can add, remove, or modify the message’s header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Filter: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message filter determines whether a message should be passed to an output channel at all.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Have boolean method to check contain type, header and condition.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If the message is accepted, it is sent to the output channel. If not, it is dropped.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Continue..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Router: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 message router is responsible for deciding what channel or channels (if any) should receive the message next.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Decision is based upon the message’s content or the metadata available in the message headers.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Splitter: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Message endpoint whose responsibility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is to accept </a:t>
            </a:r>
            <a:r>
              <a:rPr lang="en-GB"/>
              <a:t> </a:t>
            </a:r>
            <a:r>
              <a:rPr lang="en-GB"/>
              <a:t>a message from its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channel, split that message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into multiple messages. and send each of those to its output channel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813" y="2648500"/>
            <a:ext cx="4162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