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52" r:id="rId2"/>
    <p:sldId id="353" r:id="rId3"/>
    <p:sldId id="263" r:id="rId4"/>
    <p:sldId id="354" r:id="rId5"/>
    <p:sldId id="271" r:id="rId6"/>
    <p:sldId id="270" r:id="rId7"/>
    <p:sldId id="256" r:id="rId8"/>
    <p:sldId id="347" r:id="rId9"/>
    <p:sldId id="346" r:id="rId10"/>
    <p:sldId id="348" r:id="rId11"/>
    <p:sldId id="349" r:id="rId12"/>
    <p:sldId id="277" r:id="rId13"/>
    <p:sldId id="298" r:id="rId14"/>
    <p:sldId id="286" r:id="rId15"/>
    <p:sldId id="339" r:id="rId16"/>
    <p:sldId id="334" r:id="rId17"/>
    <p:sldId id="304" r:id="rId18"/>
    <p:sldId id="327" r:id="rId19"/>
    <p:sldId id="335" r:id="rId20"/>
    <p:sldId id="336" r:id="rId21"/>
    <p:sldId id="308" r:id="rId22"/>
    <p:sldId id="34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76A911-9B08-4431-944F-6E4650027E9A}">
          <p14:sldIdLst>
            <p14:sldId id="352"/>
            <p14:sldId id="353"/>
          </p14:sldIdLst>
        </p14:section>
        <p14:section name="About Company" id="{A9595CB6-6313-46CD-A408-3D11F3CE704F}">
          <p14:sldIdLst>
            <p14:sldId id="263"/>
            <p14:sldId id="354"/>
            <p14:sldId id="271"/>
            <p14:sldId id="270"/>
            <p14:sldId id="256"/>
            <p14:sldId id="347"/>
            <p14:sldId id="346"/>
            <p14:sldId id="348"/>
            <p14:sldId id="349"/>
            <p14:sldId id="277"/>
            <p14:sldId id="298"/>
            <p14:sldId id="286"/>
            <p14:sldId id="339"/>
          </p14:sldIdLst>
        </p14:section>
        <p14:section name="Mokeup" id="{3EC83B68-7A80-4F3C-9377-214E8360565B}">
          <p14:sldIdLst>
            <p14:sldId id="334"/>
            <p14:sldId id="304"/>
            <p14:sldId id="327"/>
            <p14:sldId id="335"/>
          </p14:sldIdLst>
        </p14:section>
        <p14:section name="Maps" id="{103C391F-E4E2-49A8-BBE0-85E79855492C}">
          <p14:sldIdLst>
            <p14:sldId id="336"/>
            <p14:sldId id="308"/>
            <p14:sldId id="3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96F"/>
    <a:srgbClr val="0378A1"/>
    <a:srgbClr val="00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87269" autoAdjust="0"/>
  </p:normalViewPr>
  <p:slideViewPr>
    <p:cSldViewPr snapToGrid="0">
      <p:cViewPr>
        <p:scale>
          <a:sx n="85" d="100"/>
          <a:sy n="85" d="100"/>
        </p:scale>
        <p:origin x="499" y="120"/>
      </p:cViewPr>
      <p:guideLst/>
    </p:cSldViewPr>
  </p:slideViewPr>
  <p:outlineViewPr>
    <p:cViewPr>
      <p:scale>
        <a:sx n="33" d="100"/>
        <a:sy n="33" d="100"/>
      </p:scale>
      <p:origin x="0" y="-222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199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dhar 196" userId="0c69e7c61deb6214" providerId="LiveId" clId="{536847E0-8672-4EF0-B36A-1124440705CC}"/>
    <pc:docChg chg="undo custSel addSld delSld modSld sldOrd addSection delSection modSection">
      <pc:chgData name="giridhar 196" userId="0c69e7c61deb6214" providerId="LiveId" clId="{536847E0-8672-4EF0-B36A-1124440705CC}" dt="2018-02-21T03:50:53.788" v="1688" actId="20577"/>
      <pc:docMkLst>
        <pc:docMk/>
      </pc:docMkLst>
      <pc:sldChg chg="addSp modSp modTransition">
        <pc:chgData name="giridhar 196" userId="0c69e7c61deb6214" providerId="LiveId" clId="{536847E0-8672-4EF0-B36A-1124440705CC}" dt="2018-02-21T03:48:56.886" v="1672" actId="1076"/>
        <pc:sldMkLst>
          <pc:docMk/>
          <pc:sldMk cId="3613818467" sldId="256"/>
        </pc:sldMkLst>
        <pc:spChg chg="add mod">
          <ac:chgData name="giridhar 196" userId="0c69e7c61deb6214" providerId="LiveId" clId="{536847E0-8672-4EF0-B36A-1124440705CC}" dt="2018-02-17T09:56:27.719" v="290" actId="20577"/>
          <ac:spMkLst>
            <pc:docMk/>
            <pc:sldMk cId="3613818467" sldId="256"/>
            <ac:spMk id="24" creationId="{AB867147-2B9D-4BC5-B1DD-6D7F5B03E47F}"/>
          </ac:spMkLst>
        </pc:spChg>
        <pc:spChg chg="mod">
          <ac:chgData name="giridhar 196" userId="0c69e7c61deb6214" providerId="LiveId" clId="{536847E0-8672-4EF0-B36A-1124440705CC}" dt="2018-02-21T03:48:56.886" v="1672" actId="1076"/>
          <ac:spMkLst>
            <pc:docMk/>
            <pc:sldMk cId="3613818467" sldId="256"/>
            <ac:spMk id="28" creationId="{BD1F0E35-0B9C-4255-AB18-9654F40A47DF}"/>
          </ac:spMkLst>
        </pc:spChg>
        <pc:spChg chg="mod">
          <ac:chgData name="giridhar 196" userId="0c69e7c61deb6214" providerId="LiveId" clId="{536847E0-8672-4EF0-B36A-1124440705CC}" dt="2018-02-17T09:38:41.954" v="88" actId="20577"/>
          <ac:spMkLst>
            <pc:docMk/>
            <pc:sldMk cId="3613818467" sldId="256"/>
            <ac:spMk id="32" creationId="{0BF17A54-F8B3-4313-A884-3C50DBA1BB12}"/>
          </ac:spMkLst>
        </pc:spChg>
        <pc:spChg chg="mod">
          <ac:chgData name="giridhar 196" userId="0c69e7c61deb6214" providerId="LiveId" clId="{536847E0-8672-4EF0-B36A-1124440705CC}" dt="2018-02-17T09:46:31.311" v="232" actId="20577"/>
          <ac:spMkLst>
            <pc:docMk/>
            <pc:sldMk cId="3613818467" sldId="256"/>
            <ac:spMk id="33" creationId="{DC78B4B8-CD35-4FD5-A359-97CFBE39ECAD}"/>
          </ac:spMkLst>
        </pc:spChg>
        <pc:spChg chg="mod">
          <ac:chgData name="giridhar 196" userId="0c69e7c61deb6214" providerId="LiveId" clId="{536847E0-8672-4EF0-B36A-1124440705CC}" dt="2018-02-19T16:12:59.482" v="1392" actId="313"/>
          <ac:spMkLst>
            <pc:docMk/>
            <pc:sldMk cId="3613818467" sldId="256"/>
            <ac:spMk id="35" creationId="{2D1FFDC8-8DFF-4083-885A-F53EFE376F13}"/>
          </ac:spMkLst>
        </pc:spChg>
        <pc:picChg chg="mod">
          <ac:chgData name="giridhar 196" userId="0c69e7c61deb6214" providerId="LiveId" clId="{536847E0-8672-4EF0-B36A-1124440705CC}" dt="2018-02-19T16:21:05.827" v="1553" actId="1076"/>
          <ac:picMkLst>
            <pc:docMk/>
            <pc:sldMk cId="3613818467" sldId="256"/>
            <ac:picMk id="3" creationId="{D3F54C3F-09D0-4058-9B25-4EC41D1323F9}"/>
          </ac:picMkLst>
        </pc:picChg>
      </pc:sldChg>
      <pc:sldChg chg="modSp">
        <pc:chgData name="giridhar 196" userId="0c69e7c61deb6214" providerId="LiveId" clId="{536847E0-8672-4EF0-B36A-1124440705CC}" dt="2018-02-19T16:26:05.553" v="1574"/>
        <pc:sldMkLst>
          <pc:docMk/>
          <pc:sldMk cId="2041434378" sldId="257"/>
        </pc:sldMkLst>
        <pc:spChg chg="mod">
          <ac:chgData name="giridhar 196" userId="0c69e7c61deb6214" providerId="LiveId" clId="{536847E0-8672-4EF0-B36A-1124440705CC}" dt="2018-02-19T16:26:05.553" v="1574"/>
          <ac:spMkLst>
            <pc:docMk/>
            <pc:sldMk cId="2041434378" sldId="257"/>
            <ac:spMk id="29" creationId="{271EA5E8-7F89-4574-9478-7200F6A85422}"/>
          </ac:spMkLst>
        </pc:spChg>
      </pc:sldChg>
      <pc:sldChg chg="modSp modTransition">
        <pc:chgData name="giridhar 196" userId="0c69e7c61deb6214" providerId="LiveId" clId="{536847E0-8672-4EF0-B36A-1124440705CC}" dt="2018-02-21T03:50:53.788" v="1688" actId="20577"/>
        <pc:sldMkLst>
          <pc:docMk/>
          <pc:sldMk cId="388819086" sldId="258"/>
        </pc:sldMkLst>
        <pc:spChg chg="mod">
          <ac:chgData name="giridhar 196" userId="0c69e7c61deb6214" providerId="LiveId" clId="{536847E0-8672-4EF0-B36A-1124440705CC}" dt="2018-02-21T03:50:53.788" v="1688" actId="20577"/>
          <ac:spMkLst>
            <pc:docMk/>
            <pc:sldMk cId="388819086" sldId="258"/>
            <ac:spMk id="3" creationId="{588E8CF9-5AC2-43FF-9C5E-AB3F17C565FF}"/>
          </ac:spMkLst>
        </pc:spChg>
        <pc:spChg chg="mod">
          <ac:chgData name="giridhar 196" userId="0c69e7c61deb6214" providerId="LiveId" clId="{536847E0-8672-4EF0-B36A-1124440705CC}" dt="2018-02-21T03:50:47.426" v="1684" actId="1076"/>
          <ac:spMkLst>
            <pc:docMk/>
            <pc:sldMk cId="388819086" sldId="258"/>
            <ac:spMk id="21" creationId="{428097D6-5CA7-4AD7-AB7D-F179E2EEBFAA}"/>
          </ac:spMkLst>
        </pc:spChg>
      </pc:sldChg>
      <pc:sldChg chg="modSp">
        <pc:chgData name="giridhar 196" userId="0c69e7c61deb6214" providerId="LiveId" clId="{536847E0-8672-4EF0-B36A-1124440705CC}" dt="2018-02-19T16:26:05.553" v="1574"/>
        <pc:sldMkLst>
          <pc:docMk/>
          <pc:sldMk cId="238695619" sldId="259"/>
        </pc:sldMkLst>
        <pc:spChg chg="mod">
          <ac:chgData name="giridhar 196" userId="0c69e7c61deb6214" providerId="LiveId" clId="{536847E0-8672-4EF0-B36A-1124440705CC}" dt="2018-02-19T16:26:05.553" v="1574"/>
          <ac:spMkLst>
            <pc:docMk/>
            <pc:sldMk cId="238695619" sldId="259"/>
            <ac:spMk id="33" creationId="{B7679C79-DC5F-471C-8E43-E520CDD15AD6}"/>
          </ac:spMkLst>
        </pc:spChg>
      </pc:sldChg>
      <pc:sldChg chg="modSp">
        <pc:chgData name="giridhar 196" userId="0c69e7c61deb6214" providerId="LiveId" clId="{536847E0-8672-4EF0-B36A-1124440705CC}" dt="2018-02-19T16:26:05.553" v="1574"/>
        <pc:sldMkLst>
          <pc:docMk/>
          <pc:sldMk cId="3431593163" sldId="260"/>
        </pc:sldMkLst>
        <pc:spChg chg="mod">
          <ac:chgData name="giridhar 196" userId="0c69e7c61deb6214" providerId="LiveId" clId="{536847E0-8672-4EF0-B36A-1124440705CC}" dt="2018-02-19T16:26:05.553" v="1574"/>
          <ac:spMkLst>
            <pc:docMk/>
            <pc:sldMk cId="3431593163" sldId="260"/>
            <ac:spMk id="13" creationId="{5030EFD3-224A-49F1-98FC-4CC94BC79D23}"/>
          </ac:spMkLst>
        </pc:spChg>
      </pc:sldChg>
      <pc:sldChg chg="modTransition">
        <pc:chgData name="giridhar 196" userId="0c69e7c61deb6214" providerId="LiveId" clId="{536847E0-8672-4EF0-B36A-1124440705CC}" dt="2018-02-19T16:27:43.413" v="1579"/>
        <pc:sldMkLst>
          <pc:docMk/>
          <pc:sldMk cId="3582429187" sldId="263"/>
        </pc:sldMkLst>
      </pc:sldChg>
      <pc:sldChg chg="modSp">
        <pc:chgData name="giridhar 196" userId="0c69e7c61deb6214" providerId="LiveId" clId="{536847E0-8672-4EF0-B36A-1124440705CC}" dt="2018-02-19T16:26:05.553" v="1574"/>
        <pc:sldMkLst>
          <pc:docMk/>
          <pc:sldMk cId="890285877" sldId="264"/>
        </pc:sldMkLst>
        <pc:spChg chg="mod">
          <ac:chgData name="giridhar 196" userId="0c69e7c61deb6214" providerId="LiveId" clId="{536847E0-8672-4EF0-B36A-1124440705CC}" dt="2018-02-19T16:26:05.553" v="1574"/>
          <ac:spMkLst>
            <pc:docMk/>
            <pc:sldMk cId="890285877" sldId="264"/>
            <ac:spMk id="24" creationId="{9A46AF77-84EA-42D0-9E55-B65E29199BA2}"/>
          </ac:spMkLst>
        </pc:spChg>
      </pc:sldChg>
      <pc:sldChg chg="modSp">
        <pc:chgData name="giridhar 196" userId="0c69e7c61deb6214" providerId="LiveId" clId="{536847E0-8672-4EF0-B36A-1124440705CC}" dt="2018-02-19T16:26:05.553" v="1574"/>
        <pc:sldMkLst>
          <pc:docMk/>
          <pc:sldMk cId="1965670082" sldId="267"/>
        </pc:sldMkLst>
        <pc:spChg chg="mod">
          <ac:chgData name="giridhar 196" userId="0c69e7c61deb6214" providerId="LiveId" clId="{536847E0-8672-4EF0-B36A-1124440705CC}" dt="2018-02-19T16:26:05.553" v="1574"/>
          <ac:spMkLst>
            <pc:docMk/>
            <pc:sldMk cId="1965670082" sldId="267"/>
            <ac:spMk id="18" creationId="{9976CEA4-E3C4-47A2-BC54-ECF2FF90544B}"/>
          </ac:spMkLst>
        </pc:spChg>
      </pc:sldChg>
      <pc:sldChg chg="modTransition">
        <pc:chgData name="giridhar 196" userId="0c69e7c61deb6214" providerId="LiveId" clId="{536847E0-8672-4EF0-B36A-1124440705CC}" dt="2018-02-17T09:46:47.126" v="233" actId="20577"/>
        <pc:sldMkLst>
          <pc:docMk/>
          <pc:sldMk cId="3545962895" sldId="270"/>
        </pc:sldMkLst>
      </pc:sldChg>
      <pc:sldChg chg="addSp delSp modSp ord">
        <pc:chgData name="giridhar 196" userId="0c69e7c61deb6214" providerId="LiveId" clId="{536847E0-8672-4EF0-B36A-1124440705CC}" dt="2018-02-19T16:19:26.824" v="1551" actId="20577"/>
        <pc:sldMkLst>
          <pc:docMk/>
          <pc:sldMk cId="3570918902" sldId="271"/>
        </pc:sldMkLst>
        <pc:spChg chg="mod">
          <ac:chgData name="giridhar 196" userId="0c69e7c61deb6214" providerId="LiveId" clId="{536847E0-8672-4EF0-B36A-1124440705CC}" dt="2018-02-19T13:46:58.029" v="321" actId="1076"/>
          <ac:spMkLst>
            <pc:docMk/>
            <pc:sldMk cId="3570918902" sldId="271"/>
            <ac:spMk id="8" creationId="{B40A3384-A2B4-4700-94DE-F61868D98D04}"/>
          </ac:spMkLst>
        </pc:spChg>
        <pc:spChg chg="mod">
          <ac:chgData name="giridhar 196" userId="0c69e7c61deb6214" providerId="LiveId" clId="{536847E0-8672-4EF0-B36A-1124440705CC}" dt="2018-02-19T16:19:26.824" v="1551" actId="20577"/>
          <ac:spMkLst>
            <pc:docMk/>
            <pc:sldMk cId="3570918902" sldId="271"/>
            <ac:spMk id="9" creationId="{271EA5E8-7F89-4574-9478-7200F6A85422}"/>
          </ac:spMkLst>
        </pc:spChg>
        <pc:spChg chg="del">
          <ac:chgData name="giridhar 196" userId="0c69e7c61deb6214" providerId="LiveId" clId="{536847E0-8672-4EF0-B36A-1124440705CC}" dt="2018-02-19T13:01:40.455" v="291" actId="931"/>
          <ac:spMkLst>
            <pc:docMk/>
            <pc:sldMk cId="3570918902" sldId="271"/>
            <ac:spMk id="11" creationId="{4473C371-1F74-425E-B12F-DBFE1EC60125}"/>
          </ac:spMkLst>
        </pc:spChg>
        <pc:spChg chg="add">
          <ac:chgData name="giridhar 196" userId="0c69e7c61deb6214" providerId="LiveId" clId="{536847E0-8672-4EF0-B36A-1124440705CC}" dt="2018-02-19T13:07:54.090" v="300" actId="1076"/>
          <ac:spMkLst>
            <pc:docMk/>
            <pc:sldMk cId="3570918902" sldId="271"/>
            <ac:spMk id="12" creationId="{B0CEBB02-500C-456E-ABA3-DE9F03C21A17}"/>
          </ac:spMkLst>
        </pc:spChg>
        <pc:spChg chg="del">
          <ac:chgData name="giridhar 196" userId="0c69e7c61deb6214" providerId="LiveId" clId="{536847E0-8672-4EF0-B36A-1124440705CC}" dt="2018-02-19T13:07:53.260" v="299" actId="478"/>
          <ac:spMkLst>
            <pc:docMk/>
            <pc:sldMk cId="3570918902" sldId="271"/>
            <ac:spMk id="45" creationId="{A1C4D23C-6017-4351-9FA0-5000A541B748}"/>
          </ac:spMkLst>
        </pc:spChg>
        <pc:picChg chg="add mod">
          <ac:chgData name="giridhar 196" userId="0c69e7c61deb6214" providerId="LiveId" clId="{536847E0-8672-4EF0-B36A-1124440705CC}" dt="2018-02-19T13:02:19.809" v="295" actId="14100"/>
          <ac:picMkLst>
            <pc:docMk/>
            <pc:sldMk cId="3570918902" sldId="271"/>
            <ac:picMk id="2" creationId="{1C8A6CAC-B537-462C-A21C-A480EC06EC12}"/>
          </ac:picMkLst>
        </pc:picChg>
      </pc:sldChg>
      <pc:sldChg chg="modSp">
        <pc:chgData name="giridhar 196" userId="0c69e7c61deb6214" providerId="LiveId" clId="{536847E0-8672-4EF0-B36A-1124440705CC}" dt="2018-02-19T16:26:05.553" v="1574"/>
        <pc:sldMkLst>
          <pc:docMk/>
          <pc:sldMk cId="1010160142" sldId="277"/>
        </pc:sldMkLst>
        <pc:spChg chg="mod">
          <ac:chgData name="giridhar 196" userId="0c69e7c61deb6214" providerId="LiveId" clId="{536847E0-8672-4EF0-B36A-1124440705CC}" dt="2018-02-19T15:56:28.295" v="906" actId="1076"/>
          <ac:spMkLst>
            <pc:docMk/>
            <pc:sldMk cId="1010160142" sldId="277"/>
            <ac:spMk id="7" creationId="{4E1EE043-7611-457D-874F-1A8AA61486BE}"/>
          </ac:spMkLst>
        </pc:spChg>
        <pc:spChg chg="mod">
          <ac:chgData name="giridhar 196" userId="0c69e7c61deb6214" providerId="LiveId" clId="{536847E0-8672-4EF0-B36A-1124440705CC}" dt="2018-02-19T16:26:05.553" v="1574"/>
          <ac:spMkLst>
            <pc:docMk/>
            <pc:sldMk cId="1010160142" sldId="277"/>
            <ac:spMk id="16" creationId="{271EA5E8-7F89-4574-9478-7200F6A85422}"/>
          </ac:spMkLst>
        </pc:spChg>
        <pc:spChg chg="mod">
          <ac:chgData name="giridhar 196" userId="0c69e7c61deb6214" providerId="LiveId" clId="{536847E0-8672-4EF0-B36A-1124440705CC}" dt="2018-02-19T16:26:05.553" v="1574"/>
          <ac:spMkLst>
            <pc:docMk/>
            <pc:sldMk cId="1010160142" sldId="277"/>
            <ac:spMk id="19" creationId="{271EA5E8-7F89-4574-9478-7200F6A85422}"/>
          </ac:spMkLst>
        </pc:spChg>
      </pc:sldChg>
      <pc:sldChg chg="modSp">
        <pc:chgData name="giridhar 196" userId="0c69e7c61deb6214" providerId="LiveId" clId="{536847E0-8672-4EF0-B36A-1124440705CC}" dt="2018-02-19T16:26:05.553" v="1574"/>
        <pc:sldMkLst>
          <pc:docMk/>
          <pc:sldMk cId="2935837519" sldId="279"/>
        </pc:sldMkLst>
        <pc:spChg chg="mod">
          <ac:chgData name="giridhar 196" userId="0c69e7c61deb6214" providerId="LiveId" clId="{536847E0-8672-4EF0-B36A-1124440705CC}" dt="2018-02-19T16:26:05.553" v="1574"/>
          <ac:spMkLst>
            <pc:docMk/>
            <pc:sldMk cId="2935837519" sldId="279"/>
            <ac:spMk id="40" creationId="{2975A34E-F564-4D7B-B8F5-AD0B8B412353}"/>
          </ac:spMkLst>
        </pc:spChg>
      </pc:sldChg>
      <pc:sldChg chg="addSp delSp modSp modTransition modAnim">
        <pc:chgData name="giridhar 196" userId="0c69e7c61deb6214" providerId="LiveId" clId="{536847E0-8672-4EF0-B36A-1124440705CC}" dt="2018-02-21T03:46:15.159" v="1589"/>
        <pc:sldMkLst>
          <pc:docMk/>
          <pc:sldMk cId="1373801342" sldId="281"/>
        </pc:sldMkLst>
        <pc:spChg chg="del">
          <ac:chgData name="giridhar 196" userId="0c69e7c61deb6214" providerId="LiveId" clId="{536847E0-8672-4EF0-B36A-1124440705CC}" dt="2018-02-17T09:29:20.224" v="1" actId="478"/>
          <ac:spMkLst>
            <pc:docMk/>
            <pc:sldMk cId="1373801342" sldId="281"/>
            <ac:spMk id="4" creationId="{4F52EA0C-B65E-4968-BB42-B3F8C2979638}"/>
          </ac:spMkLst>
        </pc:spChg>
        <pc:spChg chg="del">
          <ac:chgData name="giridhar 196" userId="0c69e7c61deb6214" providerId="LiveId" clId="{536847E0-8672-4EF0-B36A-1124440705CC}" dt="2018-02-17T09:29:20.224" v="1" actId="478"/>
          <ac:spMkLst>
            <pc:docMk/>
            <pc:sldMk cId="1373801342" sldId="281"/>
            <ac:spMk id="12" creationId="{FEC79B20-0C2E-483C-BBAC-992F924D41CD}"/>
          </ac:spMkLst>
        </pc:spChg>
        <pc:spChg chg="del">
          <ac:chgData name="giridhar 196" userId="0c69e7c61deb6214" providerId="LiveId" clId="{536847E0-8672-4EF0-B36A-1124440705CC}" dt="2018-02-17T09:29:20.224" v="1" actId="478"/>
          <ac:spMkLst>
            <pc:docMk/>
            <pc:sldMk cId="1373801342" sldId="281"/>
            <ac:spMk id="14" creationId="{157D8C2D-2CAF-4C56-ADF7-DD1F48D8251D}"/>
          </ac:spMkLst>
        </pc:spChg>
        <pc:spChg chg="del">
          <ac:chgData name="giridhar 196" userId="0c69e7c61deb6214" providerId="LiveId" clId="{536847E0-8672-4EF0-B36A-1124440705CC}" dt="2018-02-17T09:29:20.224" v="1" actId="478"/>
          <ac:spMkLst>
            <pc:docMk/>
            <pc:sldMk cId="1373801342" sldId="281"/>
            <ac:spMk id="16" creationId="{6CD061E8-AF83-4645-A961-ADE09EE50D25}"/>
          </ac:spMkLst>
        </pc:spChg>
        <pc:spChg chg="del">
          <ac:chgData name="giridhar 196" userId="0c69e7c61deb6214" providerId="LiveId" clId="{536847E0-8672-4EF0-B36A-1124440705CC}" dt="2018-02-17T09:29:20.224" v="1" actId="478"/>
          <ac:spMkLst>
            <pc:docMk/>
            <pc:sldMk cId="1373801342" sldId="281"/>
            <ac:spMk id="18" creationId="{622F9E2B-5879-42BD-A8ED-CFEF7CD72D5D}"/>
          </ac:spMkLst>
        </pc:spChg>
        <pc:grpChg chg="del">
          <ac:chgData name="giridhar 196" userId="0c69e7c61deb6214" providerId="LiveId" clId="{536847E0-8672-4EF0-B36A-1124440705CC}" dt="2018-02-17T09:29:20.224" v="1" actId="478"/>
          <ac:grpSpMkLst>
            <pc:docMk/>
            <pc:sldMk cId="1373801342" sldId="281"/>
            <ac:grpSpMk id="8" creationId="{F97DF97A-B41A-4649-BD4E-F5DACE739EC8}"/>
          </ac:grpSpMkLst>
        </pc:grpChg>
        <pc:picChg chg="add mod">
          <ac:chgData name="giridhar 196" userId="0c69e7c61deb6214" providerId="LiveId" clId="{536847E0-8672-4EF0-B36A-1124440705CC}" dt="2018-02-17T09:49:37.451" v="245" actId="14100"/>
          <ac:picMkLst>
            <pc:docMk/>
            <pc:sldMk cId="1373801342" sldId="281"/>
            <ac:picMk id="3" creationId="{85977E68-30A3-4406-823B-81F9BCCB5DEE}"/>
          </ac:picMkLst>
        </pc:picChg>
      </pc:sldChg>
      <pc:sldChg chg="modSp">
        <pc:chgData name="giridhar 196" userId="0c69e7c61deb6214" providerId="LiveId" clId="{536847E0-8672-4EF0-B36A-1124440705CC}" dt="2018-02-19T16:26:05.553" v="1574"/>
        <pc:sldMkLst>
          <pc:docMk/>
          <pc:sldMk cId="750385239" sldId="286"/>
        </pc:sldMkLst>
        <pc:spChg chg="mod">
          <ac:chgData name="giridhar 196" userId="0c69e7c61deb6214" providerId="LiveId" clId="{536847E0-8672-4EF0-B36A-1124440705CC}" dt="2018-02-19T16:26:05.553" v="1574"/>
          <ac:spMkLst>
            <pc:docMk/>
            <pc:sldMk cId="750385239" sldId="286"/>
            <ac:spMk id="30" creationId="{271EA5E8-7F89-4574-9478-7200F6A85422}"/>
          </ac:spMkLst>
        </pc:spChg>
        <pc:spChg chg="mod">
          <ac:chgData name="giridhar 196" userId="0c69e7c61deb6214" providerId="LiveId" clId="{536847E0-8672-4EF0-B36A-1124440705CC}" dt="2018-02-19T16:26:05.553" v="1574"/>
          <ac:spMkLst>
            <pc:docMk/>
            <pc:sldMk cId="750385239" sldId="286"/>
            <ac:spMk id="31" creationId="{271EA5E8-7F89-4574-9478-7200F6A85422}"/>
          </ac:spMkLst>
        </pc:spChg>
      </pc:sldChg>
      <pc:sldChg chg="modSp">
        <pc:chgData name="giridhar 196" userId="0c69e7c61deb6214" providerId="LiveId" clId="{536847E0-8672-4EF0-B36A-1124440705CC}" dt="2018-02-19T16:26:05.553" v="1574"/>
        <pc:sldMkLst>
          <pc:docMk/>
          <pc:sldMk cId="440220948" sldId="289"/>
        </pc:sldMkLst>
        <pc:spChg chg="mod">
          <ac:chgData name="giridhar 196" userId="0c69e7c61deb6214" providerId="LiveId" clId="{536847E0-8672-4EF0-B36A-1124440705CC}" dt="2018-02-19T16:26:05.553" v="1574"/>
          <ac:spMkLst>
            <pc:docMk/>
            <pc:sldMk cId="440220948" sldId="289"/>
            <ac:spMk id="21" creationId="{9EBD5486-A949-4286-B0A9-6DBD22B153E5}"/>
          </ac:spMkLst>
        </pc:spChg>
      </pc:sldChg>
      <pc:sldChg chg="modSp">
        <pc:chgData name="giridhar 196" userId="0c69e7c61deb6214" providerId="LiveId" clId="{536847E0-8672-4EF0-B36A-1124440705CC}" dt="2018-02-19T16:26:05.553" v="1574"/>
        <pc:sldMkLst>
          <pc:docMk/>
          <pc:sldMk cId="1160614257" sldId="291"/>
        </pc:sldMkLst>
        <pc:spChg chg="mod">
          <ac:chgData name="giridhar 196" userId="0c69e7c61deb6214" providerId="LiveId" clId="{536847E0-8672-4EF0-B36A-1124440705CC}" dt="2018-02-19T16:26:05.553" v="1574"/>
          <ac:spMkLst>
            <pc:docMk/>
            <pc:sldMk cId="1160614257" sldId="291"/>
            <ac:spMk id="28" creationId="{B7679C79-DC5F-471C-8E43-E520CDD15AD6}"/>
          </ac:spMkLst>
        </pc:spChg>
        <pc:spChg chg="mod">
          <ac:chgData name="giridhar 196" userId="0c69e7c61deb6214" providerId="LiveId" clId="{536847E0-8672-4EF0-B36A-1124440705CC}" dt="2018-02-19T16:26:05.553" v="1574"/>
          <ac:spMkLst>
            <pc:docMk/>
            <pc:sldMk cId="1160614257" sldId="291"/>
            <ac:spMk id="30" creationId="{B7679C79-DC5F-471C-8E43-E520CDD15AD6}"/>
          </ac:spMkLst>
        </pc:spChg>
        <pc:spChg chg="mod">
          <ac:chgData name="giridhar 196" userId="0c69e7c61deb6214" providerId="LiveId" clId="{536847E0-8672-4EF0-B36A-1124440705CC}" dt="2018-02-19T16:26:05.553" v="1574"/>
          <ac:spMkLst>
            <pc:docMk/>
            <pc:sldMk cId="1160614257" sldId="291"/>
            <ac:spMk id="37" creationId="{B7679C79-DC5F-471C-8E43-E520CDD15AD6}"/>
          </ac:spMkLst>
        </pc:spChg>
      </pc:sldChg>
      <pc:sldChg chg="modSp">
        <pc:chgData name="giridhar 196" userId="0c69e7c61deb6214" providerId="LiveId" clId="{536847E0-8672-4EF0-B36A-1124440705CC}" dt="2018-02-19T16:26:05.553" v="1574"/>
        <pc:sldMkLst>
          <pc:docMk/>
          <pc:sldMk cId="534516178" sldId="292"/>
        </pc:sldMkLst>
        <pc:spChg chg="mod">
          <ac:chgData name="giridhar 196" userId="0c69e7c61deb6214" providerId="LiveId" clId="{536847E0-8672-4EF0-B36A-1124440705CC}" dt="2018-02-19T16:26:05.553" v="1574"/>
          <ac:spMkLst>
            <pc:docMk/>
            <pc:sldMk cId="534516178" sldId="292"/>
            <ac:spMk id="17" creationId="{271EA5E8-7F89-4574-9478-7200F6A85422}"/>
          </ac:spMkLst>
        </pc:spChg>
      </pc:sldChg>
      <pc:sldChg chg="modSp">
        <pc:chgData name="giridhar 196" userId="0c69e7c61deb6214" providerId="LiveId" clId="{536847E0-8672-4EF0-B36A-1124440705CC}" dt="2018-02-19T16:26:05.553" v="1574"/>
        <pc:sldMkLst>
          <pc:docMk/>
          <pc:sldMk cId="370334973" sldId="298"/>
        </pc:sldMkLst>
        <pc:spChg chg="mod">
          <ac:chgData name="giridhar 196" userId="0c69e7c61deb6214" providerId="LiveId" clId="{536847E0-8672-4EF0-B36A-1124440705CC}" dt="2018-02-19T16:26:05.553" v="1574"/>
          <ac:spMkLst>
            <pc:docMk/>
            <pc:sldMk cId="370334973" sldId="298"/>
            <ac:spMk id="41" creationId="{00000000-0000-0000-0000-000000000000}"/>
          </ac:spMkLst>
        </pc:spChg>
        <pc:spChg chg="mod">
          <ac:chgData name="giridhar 196" userId="0c69e7c61deb6214" providerId="LiveId" clId="{536847E0-8672-4EF0-B36A-1124440705CC}" dt="2018-02-19T16:26:05.553" v="1574"/>
          <ac:spMkLst>
            <pc:docMk/>
            <pc:sldMk cId="370334973" sldId="298"/>
            <ac:spMk id="42" creationId="{00000000-0000-0000-0000-000000000000}"/>
          </ac:spMkLst>
        </pc:spChg>
      </pc:sldChg>
      <pc:sldChg chg="modSp modTransition">
        <pc:chgData name="giridhar 196" userId="0c69e7c61deb6214" providerId="LiveId" clId="{536847E0-8672-4EF0-B36A-1124440705CC}" dt="2018-02-19T16:29:45.930" v="1584"/>
        <pc:sldMkLst>
          <pc:docMk/>
          <pc:sldMk cId="2505162483" sldId="304"/>
        </pc:sldMkLst>
        <pc:spChg chg="mod">
          <ac:chgData name="giridhar 196" userId="0c69e7c61deb6214" providerId="LiveId" clId="{536847E0-8672-4EF0-B36A-1124440705CC}" dt="2018-02-19T16:26:05.553" v="1574"/>
          <ac:spMkLst>
            <pc:docMk/>
            <pc:sldMk cId="2505162483" sldId="304"/>
            <ac:spMk id="22" creationId="{00000000-0000-0000-0000-000000000000}"/>
          </ac:spMkLst>
        </pc:spChg>
        <pc:spChg chg="mod">
          <ac:chgData name="giridhar 196" userId="0c69e7c61deb6214" providerId="LiveId" clId="{536847E0-8672-4EF0-B36A-1124440705CC}" dt="2018-02-19T16:26:05.553" v="1574"/>
          <ac:spMkLst>
            <pc:docMk/>
            <pc:sldMk cId="2505162483" sldId="304"/>
            <ac:spMk id="24" creationId="{00000000-0000-0000-0000-000000000000}"/>
          </ac:spMkLst>
        </pc:spChg>
      </pc:sldChg>
      <pc:sldChg chg="modSp modTransition">
        <pc:chgData name="giridhar 196" userId="0c69e7c61deb6214" providerId="LiveId" clId="{536847E0-8672-4EF0-B36A-1124440705CC}" dt="2018-02-19T16:29:08.737" v="1581"/>
        <pc:sldMkLst>
          <pc:docMk/>
          <pc:sldMk cId="1359993497" sldId="308"/>
        </pc:sldMkLst>
        <pc:spChg chg="mod">
          <ac:chgData name="giridhar 196" userId="0c69e7c61deb6214" providerId="LiveId" clId="{536847E0-8672-4EF0-B36A-1124440705CC}" dt="2018-02-19T16:26:04.061" v="1571"/>
          <ac:spMkLst>
            <pc:docMk/>
            <pc:sldMk cId="1359993497" sldId="308"/>
            <ac:spMk id="26" creationId="{00000000-0000-0000-0000-000000000000}"/>
          </ac:spMkLst>
        </pc:spChg>
        <pc:spChg chg="mod">
          <ac:chgData name="giridhar 196" userId="0c69e7c61deb6214" providerId="LiveId" clId="{536847E0-8672-4EF0-B36A-1124440705CC}" dt="2018-02-19T16:26:04.061" v="1571"/>
          <ac:spMkLst>
            <pc:docMk/>
            <pc:sldMk cId="1359993497" sldId="308"/>
            <ac:spMk id="28" creationId="{00000000-0000-0000-0000-000000000000}"/>
          </ac:spMkLst>
        </pc:spChg>
        <pc:spChg chg="mod">
          <ac:chgData name="giridhar 196" userId="0c69e7c61deb6214" providerId="LiveId" clId="{536847E0-8672-4EF0-B36A-1124440705CC}" dt="2018-02-19T16:26:04.061" v="1571"/>
          <ac:spMkLst>
            <pc:docMk/>
            <pc:sldMk cId="1359993497" sldId="308"/>
            <ac:spMk id="30" creationId="{00000000-0000-0000-0000-000000000000}"/>
          </ac:spMkLst>
        </pc:spChg>
      </pc:sldChg>
      <pc:sldChg chg="modSp">
        <pc:chgData name="giridhar 196" userId="0c69e7c61deb6214" providerId="LiveId" clId="{536847E0-8672-4EF0-B36A-1124440705CC}" dt="2018-02-19T16:26:05.553" v="1574"/>
        <pc:sldMkLst>
          <pc:docMk/>
          <pc:sldMk cId="269230753" sldId="317"/>
        </pc:sldMkLst>
        <pc:spChg chg="mod">
          <ac:chgData name="giridhar 196" userId="0c69e7c61deb6214" providerId="LiveId" clId="{536847E0-8672-4EF0-B36A-1124440705CC}" dt="2018-02-19T16:26:05.553" v="1574"/>
          <ac:spMkLst>
            <pc:docMk/>
            <pc:sldMk cId="269230753" sldId="317"/>
            <ac:spMk id="33" creationId="{47176A43-C293-41EA-B577-0254BD9ED042}"/>
          </ac:spMkLst>
        </pc:spChg>
      </pc:sldChg>
      <pc:sldChg chg="modSp">
        <pc:chgData name="giridhar 196" userId="0c69e7c61deb6214" providerId="LiveId" clId="{536847E0-8672-4EF0-B36A-1124440705CC}" dt="2018-02-19T16:26:05.553" v="1574"/>
        <pc:sldMkLst>
          <pc:docMk/>
          <pc:sldMk cId="2044180610" sldId="319"/>
        </pc:sldMkLst>
        <pc:spChg chg="mod">
          <ac:chgData name="giridhar 196" userId="0c69e7c61deb6214" providerId="LiveId" clId="{536847E0-8672-4EF0-B36A-1124440705CC}" dt="2018-02-19T16:26:05.553" v="1574"/>
          <ac:spMkLst>
            <pc:docMk/>
            <pc:sldMk cId="2044180610" sldId="319"/>
            <ac:spMk id="32" creationId="{2C831BDD-FA60-4AAC-B476-86F7BCE4C755}"/>
          </ac:spMkLst>
        </pc:spChg>
        <pc:spChg chg="mod">
          <ac:chgData name="giridhar 196" userId="0c69e7c61deb6214" providerId="LiveId" clId="{536847E0-8672-4EF0-B36A-1124440705CC}" dt="2018-02-19T16:26:05.553" v="1574"/>
          <ac:spMkLst>
            <pc:docMk/>
            <pc:sldMk cId="2044180610" sldId="319"/>
            <ac:spMk id="33" creationId="{FFA12702-6E11-4F5D-BAFF-2EBCEB26DA2B}"/>
          </ac:spMkLst>
        </pc:spChg>
        <pc:spChg chg="mod">
          <ac:chgData name="giridhar 196" userId="0c69e7c61deb6214" providerId="LiveId" clId="{536847E0-8672-4EF0-B36A-1124440705CC}" dt="2018-02-19T16:26:05.553" v="1574"/>
          <ac:spMkLst>
            <pc:docMk/>
            <pc:sldMk cId="2044180610" sldId="319"/>
            <ac:spMk id="34" creationId="{3C58974E-7E2C-4576-9DE7-DF22B917929E}"/>
          </ac:spMkLst>
        </pc:spChg>
        <pc:spChg chg="mod">
          <ac:chgData name="giridhar 196" userId="0c69e7c61deb6214" providerId="LiveId" clId="{536847E0-8672-4EF0-B36A-1124440705CC}" dt="2018-02-19T16:26:05.553" v="1574"/>
          <ac:spMkLst>
            <pc:docMk/>
            <pc:sldMk cId="2044180610" sldId="319"/>
            <ac:spMk id="35" creationId="{C72F39B8-90AF-44CA-BE3D-319D9F122E30}"/>
          </ac:spMkLst>
        </pc:spChg>
      </pc:sldChg>
      <pc:sldChg chg="modSp">
        <pc:chgData name="giridhar 196" userId="0c69e7c61deb6214" providerId="LiveId" clId="{536847E0-8672-4EF0-B36A-1124440705CC}" dt="2018-02-19T16:26:05.553" v="1574"/>
        <pc:sldMkLst>
          <pc:docMk/>
          <pc:sldMk cId="3171962860" sldId="322"/>
        </pc:sldMkLst>
        <pc:spChg chg="mod">
          <ac:chgData name="giridhar 196" userId="0c69e7c61deb6214" providerId="LiveId" clId="{536847E0-8672-4EF0-B36A-1124440705CC}" dt="2018-02-19T16:26:05.553" v="1574"/>
          <ac:spMkLst>
            <pc:docMk/>
            <pc:sldMk cId="3171962860" sldId="322"/>
            <ac:spMk id="11" creationId="{9A240576-0AEB-49B9-8C96-5D41FB2A60FE}"/>
          </ac:spMkLst>
        </pc:spChg>
      </pc:sldChg>
      <pc:sldChg chg="modSp">
        <pc:chgData name="giridhar 196" userId="0c69e7c61deb6214" providerId="LiveId" clId="{536847E0-8672-4EF0-B36A-1124440705CC}" dt="2018-02-19T16:26:05.553" v="1574"/>
        <pc:sldMkLst>
          <pc:docMk/>
          <pc:sldMk cId="2159407030" sldId="327"/>
        </pc:sldMkLst>
        <pc:spChg chg="mod">
          <ac:chgData name="giridhar 196" userId="0c69e7c61deb6214" providerId="LiveId" clId="{536847E0-8672-4EF0-B36A-1124440705CC}" dt="2018-02-19T16:26:05.553" v="1574"/>
          <ac:spMkLst>
            <pc:docMk/>
            <pc:sldMk cId="2159407030" sldId="327"/>
            <ac:spMk id="18" creationId="{43EE6E67-BFCB-4635-BE56-277197A87C74}"/>
          </ac:spMkLst>
        </pc:spChg>
        <pc:spChg chg="mod">
          <ac:chgData name="giridhar 196" userId="0c69e7c61deb6214" providerId="LiveId" clId="{536847E0-8672-4EF0-B36A-1124440705CC}" dt="2018-02-19T16:26:05.553" v="1574"/>
          <ac:spMkLst>
            <pc:docMk/>
            <pc:sldMk cId="2159407030" sldId="327"/>
            <ac:spMk id="22" creationId="{EF2A02C5-1DCE-4C67-AE99-3674677D481B}"/>
          </ac:spMkLst>
        </pc:spChg>
        <pc:spChg chg="mod">
          <ac:chgData name="giridhar 196" userId="0c69e7c61deb6214" providerId="LiveId" clId="{536847E0-8672-4EF0-B36A-1124440705CC}" dt="2018-02-19T16:26:05.553" v="1574"/>
          <ac:spMkLst>
            <pc:docMk/>
            <pc:sldMk cId="2159407030" sldId="327"/>
            <ac:spMk id="42" creationId="{F0CB417C-ECA0-48F5-BA88-B0F379AB98C0}"/>
          </ac:spMkLst>
        </pc:spChg>
        <pc:spChg chg="mod">
          <ac:chgData name="giridhar 196" userId="0c69e7c61deb6214" providerId="LiveId" clId="{536847E0-8672-4EF0-B36A-1124440705CC}" dt="2018-02-19T16:26:05.553" v="1574"/>
          <ac:spMkLst>
            <pc:docMk/>
            <pc:sldMk cId="2159407030" sldId="327"/>
            <ac:spMk id="44" creationId="{E199535E-5EFD-4F48-BBCB-4BBA3D099FAC}"/>
          </ac:spMkLst>
        </pc:spChg>
      </pc:sldChg>
      <pc:sldChg chg="modSp">
        <pc:chgData name="giridhar 196" userId="0c69e7c61deb6214" providerId="LiveId" clId="{536847E0-8672-4EF0-B36A-1124440705CC}" dt="2018-02-19T16:26:05.553" v="1574"/>
        <pc:sldMkLst>
          <pc:docMk/>
          <pc:sldMk cId="228518178" sldId="335"/>
        </pc:sldMkLst>
        <pc:spChg chg="mod">
          <ac:chgData name="giridhar 196" userId="0c69e7c61deb6214" providerId="LiveId" clId="{536847E0-8672-4EF0-B36A-1124440705CC}" dt="2018-02-19T16:26:05.553" v="1574"/>
          <ac:spMkLst>
            <pc:docMk/>
            <pc:sldMk cId="228518178" sldId="335"/>
            <ac:spMk id="70" creationId="{00000000-0000-0000-0000-000000000000}"/>
          </ac:spMkLst>
        </pc:spChg>
        <pc:spChg chg="mod">
          <ac:chgData name="giridhar 196" userId="0c69e7c61deb6214" providerId="LiveId" clId="{536847E0-8672-4EF0-B36A-1124440705CC}" dt="2018-02-19T16:26:05.553" v="1574"/>
          <ac:spMkLst>
            <pc:docMk/>
            <pc:sldMk cId="228518178" sldId="335"/>
            <ac:spMk id="72" creationId="{00000000-0000-0000-0000-000000000000}"/>
          </ac:spMkLst>
        </pc:spChg>
        <pc:spChg chg="mod">
          <ac:chgData name="giridhar 196" userId="0c69e7c61deb6214" providerId="LiveId" clId="{536847E0-8672-4EF0-B36A-1124440705CC}" dt="2018-02-19T16:26:05.553" v="1574"/>
          <ac:spMkLst>
            <pc:docMk/>
            <pc:sldMk cId="228518178" sldId="335"/>
            <ac:spMk id="74" creationId="{00000000-0000-0000-0000-000000000000}"/>
          </ac:spMkLst>
        </pc:spChg>
        <pc:spChg chg="mod">
          <ac:chgData name="giridhar 196" userId="0c69e7c61deb6214" providerId="LiveId" clId="{536847E0-8672-4EF0-B36A-1124440705CC}" dt="2018-02-19T16:26:05.553" v="1574"/>
          <ac:spMkLst>
            <pc:docMk/>
            <pc:sldMk cId="228518178" sldId="335"/>
            <ac:spMk id="86" creationId="{00000000-0000-0000-0000-000000000000}"/>
          </ac:spMkLst>
        </pc:spChg>
        <pc:spChg chg="mod">
          <ac:chgData name="giridhar 196" userId="0c69e7c61deb6214" providerId="LiveId" clId="{536847E0-8672-4EF0-B36A-1124440705CC}" dt="2018-02-19T16:26:05.553" v="1574"/>
          <ac:spMkLst>
            <pc:docMk/>
            <pc:sldMk cId="228518178" sldId="335"/>
            <ac:spMk id="88" creationId="{00000000-0000-0000-0000-000000000000}"/>
          </ac:spMkLst>
        </pc:spChg>
        <pc:spChg chg="mod">
          <ac:chgData name="giridhar 196" userId="0c69e7c61deb6214" providerId="LiveId" clId="{536847E0-8672-4EF0-B36A-1124440705CC}" dt="2018-02-19T16:26:05.553" v="1574"/>
          <ac:spMkLst>
            <pc:docMk/>
            <pc:sldMk cId="228518178" sldId="335"/>
            <ac:spMk id="90" creationId="{00000000-0000-0000-0000-000000000000}"/>
          </ac:spMkLst>
        </pc:spChg>
      </pc:sldChg>
      <pc:sldChg chg="modSp">
        <pc:chgData name="giridhar 196" userId="0c69e7c61deb6214" providerId="LiveId" clId="{536847E0-8672-4EF0-B36A-1124440705CC}" dt="2018-02-19T16:26:05.553" v="1574"/>
        <pc:sldMkLst>
          <pc:docMk/>
          <pc:sldMk cId="3960248042" sldId="338"/>
        </pc:sldMkLst>
        <pc:spChg chg="mod">
          <ac:chgData name="giridhar 196" userId="0c69e7c61deb6214" providerId="LiveId" clId="{536847E0-8672-4EF0-B36A-1124440705CC}" dt="2018-02-19T16:26:05.553" v="1574"/>
          <ac:spMkLst>
            <pc:docMk/>
            <pc:sldMk cId="3960248042" sldId="338"/>
            <ac:spMk id="136" creationId="{00000000-0000-0000-0000-000000000000}"/>
          </ac:spMkLst>
        </pc:spChg>
        <pc:spChg chg="mod">
          <ac:chgData name="giridhar 196" userId="0c69e7c61deb6214" providerId="LiveId" clId="{536847E0-8672-4EF0-B36A-1124440705CC}" dt="2018-02-19T16:26:05.553" v="1574"/>
          <ac:spMkLst>
            <pc:docMk/>
            <pc:sldMk cId="3960248042" sldId="338"/>
            <ac:spMk id="138" creationId="{00000000-0000-0000-0000-000000000000}"/>
          </ac:spMkLst>
        </pc:spChg>
        <pc:spChg chg="mod">
          <ac:chgData name="giridhar 196" userId="0c69e7c61deb6214" providerId="LiveId" clId="{536847E0-8672-4EF0-B36A-1124440705CC}" dt="2018-02-19T16:26:05.553" v="1574"/>
          <ac:spMkLst>
            <pc:docMk/>
            <pc:sldMk cId="3960248042" sldId="338"/>
            <ac:spMk id="140" creationId="{00000000-0000-0000-0000-000000000000}"/>
          </ac:spMkLst>
        </pc:spChg>
        <pc:spChg chg="mod">
          <ac:chgData name="giridhar 196" userId="0c69e7c61deb6214" providerId="LiveId" clId="{536847E0-8672-4EF0-B36A-1124440705CC}" dt="2018-02-19T16:26:05.553" v="1574"/>
          <ac:spMkLst>
            <pc:docMk/>
            <pc:sldMk cId="3960248042" sldId="338"/>
            <ac:spMk id="142" creationId="{00000000-0000-0000-0000-000000000000}"/>
          </ac:spMkLst>
        </pc:spChg>
      </pc:sldChg>
      <pc:sldChg chg="modSp">
        <pc:chgData name="giridhar 196" userId="0c69e7c61deb6214" providerId="LiveId" clId="{536847E0-8672-4EF0-B36A-1124440705CC}" dt="2018-02-19T16:26:05.553" v="1574"/>
        <pc:sldMkLst>
          <pc:docMk/>
          <pc:sldMk cId="2479699414" sldId="339"/>
        </pc:sldMkLst>
        <pc:spChg chg="mod">
          <ac:chgData name="giridhar 196" userId="0c69e7c61deb6214" providerId="LiveId" clId="{536847E0-8672-4EF0-B36A-1124440705CC}" dt="2018-02-19T16:26:05.553" v="1574"/>
          <ac:spMkLst>
            <pc:docMk/>
            <pc:sldMk cId="2479699414" sldId="339"/>
            <ac:spMk id="41" creationId="{00000000-0000-0000-0000-000000000000}"/>
          </ac:spMkLst>
        </pc:spChg>
        <pc:spChg chg="mod">
          <ac:chgData name="giridhar 196" userId="0c69e7c61deb6214" providerId="LiveId" clId="{536847E0-8672-4EF0-B36A-1124440705CC}" dt="2018-02-19T16:26:05.553" v="1574"/>
          <ac:spMkLst>
            <pc:docMk/>
            <pc:sldMk cId="2479699414" sldId="339"/>
            <ac:spMk id="43" creationId="{00000000-0000-0000-0000-000000000000}"/>
          </ac:spMkLst>
        </pc:spChg>
        <pc:spChg chg="mod">
          <ac:chgData name="giridhar 196" userId="0c69e7c61deb6214" providerId="LiveId" clId="{536847E0-8672-4EF0-B36A-1124440705CC}" dt="2018-02-19T16:26:05.553" v="1574"/>
          <ac:spMkLst>
            <pc:docMk/>
            <pc:sldMk cId="2479699414" sldId="339"/>
            <ac:spMk id="45" creationId="{00000000-0000-0000-0000-000000000000}"/>
          </ac:spMkLst>
        </pc:spChg>
      </pc:sldChg>
      <pc:sldChg chg="modSp">
        <pc:chgData name="giridhar 196" userId="0c69e7c61deb6214" providerId="LiveId" clId="{536847E0-8672-4EF0-B36A-1124440705CC}" dt="2018-02-19T16:26:05.553" v="1574"/>
        <pc:sldMkLst>
          <pc:docMk/>
          <pc:sldMk cId="1792137359" sldId="340"/>
        </pc:sldMkLst>
        <pc:spChg chg="mod">
          <ac:chgData name="giridhar 196" userId="0c69e7c61deb6214" providerId="LiveId" clId="{536847E0-8672-4EF0-B36A-1124440705CC}" dt="2018-02-19T16:26:05.553" v="1574"/>
          <ac:spMkLst>
            <pc:docMk/>
            <pc:sldMk cId="1792137359" sldId="340"/>
            <ac:spMk id="79" creationId="{492FA62D-4A2C-47D6-9D2B-37A91DDB466E}"/>
          </ac:spMkLst>
        </pc:spChg>
        <pc:spChg chg="mod">
          <ac:chgData name="giridhar 196" userId="0c69e7c61deb6214" providerId="LiveId" clId="{536847E0-8672-4EF0-B36A-1124440705CC}" dt="2018-02-19T16:26:05.553" v="1574"/>
          <ac:spMkLst>
            <pc:docMk/>
            <pc:sldMk cId="1792137359" sldId="340"/>
            <ac:spMk id="83" creationId="{6A8BF73C-0A87-4439-8626-AE7E9786BD48}"/>
          </ac:spMkLst>
        </pc:spChg>
        <pc:spChg chg="mod">
          <ac:chgData name="giridhar 196" userId="0c69e7c61deb6214" providerId="LiveId" clId="{536847E0-8672-4EF0-B36A-1124440705CC}" dt="2018-02-19T16:26:05.553" v="1574"/>
          <ac:spMkLst>
            <pc:docMk/>
            <pc:sldMk cId="1792137359" sldId="340"/>
            <ac:spMk id="87" creationId="{B182CBE4-157E-40EA-9C68-93B58B87170F}"/>
          </ac:spMkLst>
        </pc:spChg>
        <pc:spChg chg="mod">
          <ac:chgData name="giridhar 196" userId="0c69e7c61deb6214" providerId="LiveId" clId="{536847E0-8672-4EF0-B36A-1124440705CC}" dt="2018-02-19T16:26:05.553" v="1574"/>
          <ac:spMkLst>
            <pc:docMk/>
            <pc:sldMk cId="1792137359" sldId="340"/>
            <ac:spMk id="93" creationId="{CB349424-A0E8-4756-8260-5164C59DC1A6}"/>
          </ac:spMkLst>
        </pc:spChg>
        <pc:spChg chg="mod">
          <ac:chgData name="giridhar 196" userId="0c69e7c61deb6214" providerId="LiveId" clId="{536847E0-8672-4EF0-B36A-1124440705CC}" dt="2018-02-19T16:26:05.553" v="1574"/>
          <ac:spMkLst>
            <pc:docMk/>
            <pc:sldMk cId="1792137359" sldId="340"/>
            <ac:spMk id="120" creationId="{BA11AF28-F3D9-451C-94FD-8AD49EB99F9F}"/>
          </ac:spMkLst>
        </pc:spChg>
      </pc:sldChg>
      <pc:sldChg chg="modSp">
        <pc:chgData name="giridhar 196" userId="0c69e7c61deb6214" providerId="LiveId" clId="{536847E0-8672-4EF0-B36A-1124440705CC}" dt="2018-02-19T16:26:05.553" v="1574"/>
        <pc:sldMkLst>
          <pc:docMk/>
          <pc:sldMk cId="4061480324" sldId="346"/>
        </pc:sldMkLst>
        <pc:spChg chg="mod">
          <ac:chgData name="giridhar 196" userId="0c69e7c61deb6214" providerId="LiveId" clId="{536847E0-8672-4EF0-B36A-1124440705CC}" dt="2018-02-19T16:26:05.553" v="1574"/>
          <ac:spMkLst>
            <pc:docMk/>
            <pc:sldMk cId="4061480324" sldId="346"/>
            <ac:spMk id="32" creationId="{0BF17A54-F8B3-4313-A884-3C50DBA1BB12}"/>
          </ac:spMkLst>
        </pc:spChg>
        <pc:spChg chg="mod">
          <ac:chgData name="giridhar 196" userId="0c69e7c61deb6214" providerId="LiveId" clId="{536847E0-8672-4EF0-B36A-1124440705CC}" dt="2018-02-19T16:26:05.553" v="1574"/>
          <ac:spMkLst>
            <pc:docMk/>
            <pc:sldMk cId="4061480324" sldId="346"/>
            <ac:spMk id="35" creationId="{2D1FFDC8-8DFF-4083-885A-F53EFE376F13}"/>
          </ac:spMkLst>
        </pc:spChg>
      </pc:sldChg>
      <pc:sldChg chg="modSp">
        <pc:chgData name="giridhar 196" userId="0c69e7c61deb6214" providerId="LiveId" clId="{536847E0-8672-4EF0-B36A-1124440705CC}" dt="2018-02-19T16:26:05.553" v="1574"/>
        <pc:sldMkLst>
          <pc:docMk/>
          <pc:sldMk cId="2814816362" sldId="347"/>
        </pc:sldMkLst>
        <pc:spChg chg="mod">
          <ac:chgData name="giridhar 196" userId="0c69e7c61deb6214" providerId="LiveId" clId="{536847E0-8672-4EF0-B36A-1124440705CC}" dt="2018-02-19T16:26:05.553" v="1574"/>
          <ac:spMkLst>
            <pc:docMk/>
            <pc:sldMk cId="2814816362" sldId="347"/>
            <ac:spMk id="32" creationId="{0BF17A54-F8B3-4313-A884-3C50DBA1BB12}"/>
          </ac:spMkLst>
        </pc:spChg>
        <pc:spChg chg="mod">
          <ac:chgData name="giridhar 196" userId="0c69e7c61deb6214" providerId="LiveId" clId="{536847E0-8672-4EF0-B36A-1124440705CC}" dt="2018-02-19T16:26:05.553" v="1574"/>
          <ac:spMkLst>
            <pc:docMk/>
            <pc:sldMk cId="2814816362" sldId="347"/>
            <ac:spMk id="35" creationId="{2D1FFDC8-8DFF-4083-885A-F53EFE376F13}"/>
          </ac:spMkLst>
        </pc:spChg>
      </pc:sldChg>
      <pc:sldChg chg="modSp add">
        <pc:chgData name="giridhar 196" userId="0c69e7c61deb6214" providerId="LiveId" clId="{536847E0-8672-4EF0-B36A-1124440705CC}" dt="2018-02-19T16:26:05.553" v="1574"/>
        <pc:sldMkLst>
          <pc:docMk/>
          <pc:sldMk cId="2856001308" sldId="348"/>
        </pc:sldMkLst>
        <pc:spChg chg="mod">
          <ac:chgData name="giridhar 196" userId="0c69e7c61deb6214" providerId="LiveId" clId="{536847E0-8672-4EF0-B36A-1124440705CC}" dt="2018-02-19T13:47:39.280" v="329" actId="20577"/>
          <ac:spMkLst>
            <pc:docMk/>
            <pc:sldMk cId="2856001308" sldId="348"/>
            <ac:spMk id="28" creationId="{BD1F0E35-0B9C-4255-AB18-9654F40A47DF}"/>
          </ac:spMkLst>
        </pc:spChg>
        <pc:spChg chg="mod">
          <ac:chgData name="giridhar 196" userId="0c69e7c61deb6214" providerId="LiveId" clId="{536847E0-8672-4EF0-B36A-1124440705CC}" dt="2018-02-19T16:26:05.553" v="1574"/>
          <ac:spMkLst>
            <pc:docMk/>
            <pc:sldMk cId="2856001308" sldId="348"/>
            <ac:spMk id="32" creationId="{0BF17A54-F8B3-4313-A884-3C50DBA1BB12}"/>
          </ac:spMkLst>
        </pc:spChg>
        <pc:spChg chg="mod">
          <ac:chgData name="giridhar 196" userId="0c69e7c61deb6214" providerId="LiveId" clId="{536847E0-8672-4EF0-B36A-1124440705CC}" dt="2018-02-19T16:26:05.553" v="1574"/>
          <ac:spMkLst>
            <pc:docMk/>
            <pc:sldMk cId="2856001308" sldId="348"/>
            <ac:spMk id="35" creationId="{2D1FFDC8-8DFF-4083-885A-F53EFE376F13}"/>
          </ac:spMkLst>
        </pc:spChg>
        <pc:picChg chg="mod">
          <ac:chgData name="giridhar 196" userId="0c69e7c61deb6214" providerId="LiveId" clId="{536847E0-8672-4EF0-B36A-1124440705CC}" dt="2018-02-19T13:48:34.729" v="333" actId="14100"/>
          <ac:picMkLst>
            <pc:docMk/>
            <pc:sldMk cId="2856001308" sldId="348"/>
            <ac:picMk id="3" creationId="{D3F54C3F-09D0-4058-9B25-4EC41D1323F9}"/>
          </ac:picMkLst>
        </pc:picChg>
        <pc:picChg chg="mod">
          <ac:chgData name="giridhar 196" userId="0c69e7c61deb6214" providerId="LiveId" clId="{536847E0-8672-4EF0-B36A-1124440705CC}" dt="2018-02-19T13:48:53.718" v="337" actId="1076"/>
          <ac:picMkLst>
            <pc:docMk/>
            <pc:sldMk cId="2856001308" sldId="348"/>
            <ac:picMk id="5" creationId="{CAE291C2-2209-4DA2-ADED-6B45955BFAA6}"/>
          </ac:picMkLst>
        </pc:picChg>
      </pc:sldChg>
      <pc:sldChg chg="addSp delSp modSp add modTransition addAnim delAnim modAnim">
        <pc:chgData name="giridhar 196" userId="0c69e7c61deb6214" providerId="LiveId" clId="{536847E0-8672-4EF0-B36A-1124440705CC}" dt="2018-02-19T16:23:54.141" v="1569" actId="1076"/>
        <pc:sldMkLst>
          <pc:docMk/>
          <pc:sldMk cId="3992578090" sldId="349"/>
        </pc:sldMkLst>
        <pc:spChg chg="del">
          <ac:chgData name="giridhar 196" userId="0c69e7c61deb6214" providerId="LiveId" clId="{536847E0-8672-4EF0-B36A-1124440705CC}" dt="2018-02-19T13:53:24.425" v="339" actId="13822"/>
          <ac:spMkLst>
            <pc:docMk/>
            <pc:sldMk cId="3992578090" sldId="349"/>
            <ac:spMk id="2" creationId="{6D450F56-5042-4233-8A83-3B7572C0C820}"/>
          </ac:spMkLst>
        </pc:spChg>
        <pc:spChg chg="add mod">
          <ac:chgData name="giridhar 196" userId="0c69e7c61deb6214" providerId="LiveId" clId="{536847E0-8672-4EF0-B36A-1124440705CC}" dt="2018-02-19T16:02:04.220" v="933" actId="1076"/>
          <ac:spMkLst>
            <pc:docMk/>
            <pc:sldMk cId="3992578090" sldId="349"/>
            <ac:spMk id="5" creationId="{E43DA13B-70BB-4BE5-ACB9-3E6BEA999048}"/>
          </ac:spMkLst>
        </pc:spChg>
        <pc:spChg chg="add mod">
          <ac:chgData name="giridhar 196" userId="0c69e7c61deb6214" providerId="LiveId" clId="{536847E0-8672-4EF0-B36A-1124440705CC}" dt="2018-02-19T16:02:04.220" v="933" actId="1076"/>
          <ac:spMkLst>
            <pc:docMk/>
            <pc:sldMk cId="3992578090" sldId="349"/>
            <ac:spMk id="10" creationId="{A967B963-DE15-4BCA-89C3-DEE5D3D67FEC}"/>
          </ac:spMkLst>
        </pc:spChg>
        <pc:spChg chg="add mod">
          <ac:chgData name="giridhar 196" userId="0c69e7c61deb6214" providerId="LiveId" clId="{536847E0-8672-4EF0-B36A-1124440705CC}" dt="2018-02-19T16:02:04.220" v="933" actId="1076"/>
          <ac:spMkLst>
            <pc:docMk/>
            <pc:sldMk cId="3992578090" sldId="349"/>
            <ac:spMk id="12" creationId="{8CE44EF5-439E-4F66-AEEF-ECD7751032AA}"/>
          </ac:spMkLst>
        </pc:spChg>
        <pc:spChg chg="add mod">
          <ac:chgData name="giridhar 196" userId="0c69e7c61deb6214" providerId="LiveId" clId="{536847E0-8672-4EF0-B36A-1124440705CC}" dt="2018-02-19T16:02:04.220" v="933" actId="1076"/>
          <ac:spMkLst>
            <pc:docMk/>
            <pc:sldMk cId="3992578090" sldId="349"/>
            <ac:spMk id="13" creationId="{786DDF2A-C3FD-4EAC-AEC0-AA827C7778B7}"/>
          </ac:spMkLst>
        </pc:spChg>
        <pc:spChg chg="add mod">
          <ac:chgData name="giridhar 196" userId="0c69e7c61deb6214" providerId="LiveId" clId="{536847E0-8672-4EF0-B36A-1124440705CC}" dt="2018-02-19T16:02:04.220" v="933" actId="1076"/>
          <ac:spMkLst>
            <pc:docMk/>
            <pc:sldMk cId="3992578090" sldId="349"/>
            <ac:spMk id="14" creationId="{717706F9-ADF0-4396-A705-111550F8B1E4}"/>
          </ac:spMkLst>
        </pc:spChg>
        <pc:spChg chg="add mod">
          <ac:chgData name="giridhar 196" userId="0c69e7c61deb6214" providerId="LiveId" clId="{536847E0-8672-4EF0-B36A-1124440705CC}" dt="2018-02-19T16:02:04.220" v="933" actId="1076"/>
          <ac:spMkLst>
            <pc:docMk/>
            <pc:sldMk cId="3992578090" sldId="349"/>
            <ac:spMk id="15" creationId="{04283D99-2EAB-4D3A-98B1-C5CCE6A54E8A}"/>
          </ac:spMkLst>
        </pc:spChg>
        <pc:spChg chg="add mod">
          <ac:chgData name="giridhar 196" userId="0c69e7c61deb6214" providerId="LiveId" clId="{536847E0-8672-4EF0-B36A-1124440705CC}" dt="2018-02-19T16:02:04.220" v="933" actId="1076"/>
          <ac:spMkLst>
            <pc:docMk/>
            <pc:sldMk cId="3992578090" sldId="349"/>
            <ac:spMk id="16" creationId="{E27A00C8-B05D-4133-947B-2842A027342F}"/>
          </ac:spMkLst>
        </pc:spChg>
        <pc:spChg chg="add del">
          <ac:chgData name="giridhar 196" userId="0c69e7c61deb6214" providerId="LiveId" clId="{536847E0-8672-4EF0-B36A-1124440705CC}" dt="2018-02-19T15:36:35.638" v="448" actId="1076"/>
          <ac:spMkLst>
            <pc:docMk/>
            <pc:sldMk cId="3992578090" sldId="349"/>
            <ac:spMk id="17" creationId="{3B26972B-346E-4552-BD5C-FFB470F9390C}"/>
          </ac:spMkLst>
        </pc:spChg>
        <pc:spChg chg="add mod">
          <ac:chgData name="giridhar 196" userId="0c69e7c61deb6214" providerId="LiveId" clId="{536847E0-8672-4EF0-B36A-1124440705CC}" dt="2018-02-19T16:02:04.220" v="933" actId="1076"/>
          <ac:spMkLst>
            <pc:docMk/>
            <pc:sldMk cId="3992578090" sldId="349"/>
            <ac:spMk id="18" creationId="{62525F4D-7EF1-49A6-973F-87AE7EA98794}"/>
          </ac:spMkLst>
        </pc:spChg>
        <pc:spChg chg="add mod">
          <ac:chgData name="giridhar 196" userId="0c69e7c61deb6214" providerId="LiveId" clId="{536847E0-8672-4EF0-B36A-1124440705CC}" dt="2018-02-19T16:02:04.220" v="933" actId="1076"/>
          <ac:spMkLst>
            <pc:docMk/>
            <pc:sldMk cId="3992578090" sldId="349"/>
            <ac:spMk id="19" creationId="{AB63E8C3-FA4C-447D-AC46-3E032A50C901}"/>
          </ac:spMkLst>
        </pc:spChg>
        <pc:spChg chg="add mod">
          <ac:chgData name="giridhar 196" userId="0c69e7c61deb6214" providerId="LiveId" clId="{536847E0-8672-4EF0-B36A-1124440705CC}" dt="2018-02-19T16:02:04.220" v="933" actId="1076"/>
          <ac:spMkLst>
            <pc:docMk/>
            <pc:sldMk cId="3992578090" sldId="349"/>
            <ac:spMk id="20" creationId="{E13EB631-10AA-44D7-8DA2-C40DC5A1E05A}"/>
          </ac:spMkLst>
        </pc:spChg>
        <pc:spChg chg="add del">
          <ac:chgData name="giridhar 196" userId="0c69e7c61deb6214" providerId="LiveId" clId="{536847E0-8672-4EF0-B36A-1124440705CC}" dt="2018-02-19T15:40:35.846" v="542" actId="1076"/>
          <ac:spMkLst>
            <pc:docMk/>
            <pc:sldMk cId="3992578090" sldId="349"/>
            <ac:spMk id="21" creationId="{9237E110-6EC3-41E2-BA90-26CD44613125}"/>
          </ac:spMkLst>
        </pc:spChg>
        <pc:spChg chg="add mod">
          <ac:chgData name="giridhar 196" userId="0c69e7c61deb6214" providerId="LiveId" clId="{536847E0-8672-4EF0-B36A-1124440705CC}" dt="2018-02-19T16:02:04.220" v="933" actId="1076"/>
          <ac:spMkLst>
            <pc:docMk/>
            <pc:sldMk cId="3992578090" sldId="349"/>
            <ac:spMk id="22" creationId="{6FB51D24-0B2F-4F4B-A054-39DBAA9D66CE}"/>
          </ac:spMkLst>
        </pc:spChg>
        <pc:spChg chg="add mod">
          <ac:chgData name="giridhar 196" userId="0c69e7c61deb6214" providerId="LiveId" clId="{536847E0-8672-4EF0-B36A-1124440705CC}" dt="2018-02-19T16:02:04.220" v="933" actId="1076"/>
          <ac:spMkLst>
            <pc:docMk/>
            <pc:sldMk cId="3992578090" sldId="349"/>
            <ac:spMk id="23" creationId="{E86D35B3-9BFA-40D0-969A-ED8306AEED68}"/>
          </ac:spMkLst>
        </pc:spChg>
        <pc:spChg chg="add mod">
          <ac:chgData name="giridhar 196" userId="0c69e7c61deb6214" providerId="LiveId" clId="{536847E0-8672-4EF0-B36A-1124440705CC}" dt="2018-02-19T16:02:04.220" v="933" actId="1076"/>
          <ac:spMkLst>
            <pc:docMk/>
            <pc:sldMk cId="3992578090" sldId="349"/>
            <ac:spMk id="24" creationId="{ECD4D717-8998-4701-8597-3AD7E3A409D2}"/>
          </ac:spMkLst>
        </pc:spChg>
        <pc:spChg chg="add mod">
          <ac:chgData name="giridhar 196" userId="0c69e7c61deb6214" providerId="LiveId" clId="{536847E0-8672-4EF0-B36A-1124440705CC}" dt="2018-02-19T16:02:04.220" v="933" actId="1076"/>
          <ac:spMkLst>
            <pc:docMk/>
            <pc:sldMk cId="3992578090" sldId="349"/>
            <ac:spMk id="25" creationId="{2BF05BFB-3459-4EDE-BC58-9BEE037666BF}"/>
          </ac:spMkLst>
        </pc:spChg>
        <pc:spChg chg="add mod">
          <ac:chgData name="giridhar 196" userId="0c69e7c61deb6214" providerId="LiveId" clId="{536847E0-8672-4EF0-B36A-1124440705CC}" dt="2018-02-19T16:02:04.220" v="933" actId="1076"/>
          <ac:spMkLst>
            <pc:docMk/>
            <pc:sldMk cId="3992578090" sldId="349"/>
            <ac:spMk id="26" creationId="{62FC4298-4401-412F-BFF2-5A97FAA99314}"/>
          </ac:spMkLst>
        </pc:spChg>
        <pc:spChg chg="add mod">
          <ac:chgData name="giridhar 196" userId="0c69e7c61deb6214" providerId="LiveId" clId="{536847E0-8672-4EF0-B36A-1124440705CC}" dt="2018-02-19T16:02:04.220" v="933" actId="1076"/>
          <ac:spMkLst>
            <pc:docMk/>
            <pc:sldMk cId="3992578090" sldId="349"/>
            <ac:spMk id="27" creationId="{ACCF5983-73B2-42F6-9516-FD8EBDC7FA8D}"/>
          </ac:spMkLst>
        </pc:spChg>
        <pc:spChg chg="add mod">
          <ac:chgData name="giridhar 196" userId="0c69e7c61deb6214" providerId="LiveId" clId="{536847E0-8672-4EF0-B36A-1124440705CC}" dt="2018-02-19T16:02:04.220" v="933" actId="1076"/>
          <ac:spMkLst>
            <pc:docMk/>
            <pc:sldMk cId="3992578090" sldId="349"/>
            <ac:spMk id="28" creationId="{240B4958-C8BC-47A2-AC75-8EDF99F9DFF7}"/>
          </ac:spMkLst>
        </pc:spChg>
        <pc:spChg chg="add mod">
          <ac:chgData name="giridhar 196" userId="0c69e7c61deb6214" providerId="LiveId" clId="{536847E0-8672-4EF0-B36A-1124440705CC}" dt="2018-02-19T16:02:04.220" v="933" actId="1076"/>
          <ac:spMkLst>
            <pc:docMk/>
            <pc:sldMk cId="3992578090" sldId="349"/>
            <ac:spMk id="29" creationId="{DCB5279F-E433-49E2-9174-5338D00AEF1A}"/>
          </ac:spMkLst>
        </pc:spChg>
        <pc:spChg chg="add mod">
          <ac:chgData name="giridhar 196" userId="0c69e7c61deb6214" providerId="LiveId" clId="{536847E0-8672-4EF0-B36A-1124440705CC}" dt="2018-02-19T16:02:04.220" v="933" actId="1076"/>
          <ac:spMkLst>
            <pc:docMk/>
            <pc:sldMk cId="3992578090" sldId="349"/>
            <ac:spMk id="30" creationId="{156B0F26-5B4A-470B-872B-897BF5047CF1}"/>
          </ac:spMkLst>
        </pc:spChg>
        <pc:spChg chg="add mod">
          <ac:chgData name="giridhar 196" userId="0c69e7c61deb6214" providerId="LiveId" clId="{536847E0-8672-4EF0-B36A-1124440705CC}" dt="2018-02-19T16:02:04.220" v="933" actId="1076"/>
          <ac:spMkLst>
            <pc:docMk/>
            <pc:sldMk cId="3992578090" sldId="349"/>
            <ac:spMk id="49" creationId="{56EC9536-A760-4628-A1A8-1163A314B174}"/>
          </ac:spMkLst>
        </pc:spChg>
        <pc:spChg chg="add mod">
          <ac:chgData name="giridhar 196" userId="0c69e7c61deb6214" providerId="LiveId" clId="{536847E0-8672-4EF0-B36A-1124440705CC}" dt="2018-02-19T16:02:04.220" v="933" actId="1076"/>
          <ac:spMkLst>
            <pc:docMk/>
            <pc:sldMk cId="3992578090" sldId="349"/>
            <ac:spMk id="50" creationId="{A68960EC-F9E2-4EE7-A3DA-A324EA813880}"/>
          </ac:spMkLst>
        </pc:spChg>
        <pc:spChg chg="add mod">
          <ac:chgData name="giridhar 196" userId="0c69e7c61deb6214" providerId="LiveId" clId="{536847E0-8672-4EF0-B36A-1124440705CC}" dt="2018-02-19T16:02:04.220" v="933" actId="1076"/>
          <ac:spMkLst>
            <pc:docMk/>
            <pc:sldMk cId="3992578090" sldId="349"/>
            <ac:spMk id="51" creationId="{67CB9AE2-3CB9-42C9-A0DB-1D7DC2DE76CE}"/>
          </ac:spMkLst>
        </pc:spChg>
        <pc:spChg chg="add mod">
          <ac:chgData name="giridhar 196" userId="0c69e7c61deb6214" providerId="LiveId" clId="{536847E0-8672-4EF0-B36A-1124440705CC}" dt="2018-02-19T16:02:04.220" v="933" actId="1076"/>
          <ac:spMkLst>
            <pc:docMk/>
            <pc:sldMk cId="3992578090" sldId="349"/>
            <ac:spMk id="52" creationId="{3586A718-8BE6-45A4-A168-9E693AAAA2F1}"/>
          </ac:spMkLst>
        </pc:spChg>
        <pc:spChg chg="add mod">
          <ac:chgData name="giridhar 196" userId="0c69e7c61deb6214" providerId="LiveId" clId="{536847E0-8672-4EF0-B36A-1124440705CC}" dt="2018-02-19T16:02:04.220" v="933" actId="1076"/>
          <ac:spMkLst>
            <pc:docMk/>
            <pc:sldMk cId="3992578090" sldId="349"/>
            <ac:spMk id="53" creationId="{BF98A4BF-2B8B-40B3-8866-E201AD4E1D1D}"/>
          </ac:spMkLst>
        </pc:spChg>
        <pc:spChg chg="add mod">
          <ac:chgData name="giridhar 196" userId="0c69e7c61deb6214" providerId="LiveId" clId="{536847E0-8672-4EF0-B36A-1124440705CC}" dt="2018-02-19T16:02:04.220" v="933" actId="1076"/>
          <ac:spMkLst>
            <pc:docMk/>
            <pc:sldMk cId="3992578090" sldId="349"/>
            <ac:spMk id="69" creationId="{28373E77-1CDC-4721-A022-ECA6AC5CE6D3}"/>
          </ac:spMkLst>
        </pc:spChg>
        <pc:spChg chg="add mod">
          <ac:chgData name="giridhar 196" userId="0c69e7c61deb6214" providerId="LiveId" clId="{536847E0-8672-4EF0-B36A-1124440705CC}" dt="2018-02-19T16:02:11.810" v="934" actId="1076"/>
          <ac:spMkLst>
            <pc:docMk/>
            <pc:sldMk cId="3992578090" sldId="349"/>
            <ac:spMk id="70" creationId="{6A8647B8-87F5-46E1-A4C6-0ECDC21B2C0E}"/>
          </ac:spMkLst>
        </pc:spChg>
        <pc:spChg chg="add mod">
          <ac:chgData name="giridhar 196" userId="0c69e7c61deb6214" providerId="LiveId" clId="{536847E0-8672-4EF0-B36A-1124440705CC}" dt="2018-02-19T16:23:39.260" v="1566" actId="1076"/>
          <ac:spMkLst>
            <pc:docMk/>
            <pc:sldMk cId="3992578090" sldId="349"/>
            <ac:spMk id="76" creationId="{A1D3E4AB-A8B3-400D-BABF-5AEB5875125D}"/>
          </ac:spMkLst>
        </pc:spChg>
        <pc:spChg chg="add mod">
          <ac:chgData name="giridhar 196" userId="0c69e7c61deb6214" providerId="LiveId" clId="{536847E0-8672-4EF0-B36A-1124440705CC}" dt="2018-02-19T16:23:54.141" v="1569" actId="1076"/>
          <ac:spMkLst>
            <pc:docMk/>
            <pc:sldMk cId="3992578090" sldId="349"/>
            <ac:spMk id="77" creationId="{B0F526E4-6935-4CDB-9D57-A3D20A540257}"/>
          </ac:spMkLst>
        </pc:spChg>
        <pc:spChg chg="add mod">
          <ac:chgData name="giridhar 196" userId="0c69e7c61deb6214" providerId="LiveId" clId="{536847E0-8672-4EF0-B36A-1124440705CC}" dt="2018-02-19T16:21:32.305" v="1557" actId="1076"/>
          <ac:spMkLst>
            <pc:docMk/>
            <pc:sldMk cId="3992578090" sldId="349"/>
            <ac:spMk id="79" creationId="{07C5B09D-7BCC-4C10-9FF0-920F407B1797}"/>
          </ac:spMkLst>
        </pc:spChg>
        <pc:spChg chg="add mod">
          <ac:chgData name="giridhar 196" userId="0c69e7c61deb6214" providerId="LiveId" clId="{536847E0-8672-4EF0-B36A-1124440705CC}" dt="2018-02-19T16:05:29.375" v="981" actId="1076"/>
          <ac:spMkLst>
            <pc:docMk/>
            <pc:sldMk cId="3992578090" sldId="349"/>
            <ac:spMk id="83" creationId="{CD70D59F-5A46-41D1-BB74-F8BDEDF927D4}"/>
          </ac:spMkLst>
        </pc:spChg>
        <pc:spChg chg="add del">
          <ac:chgData name="giridhar 196" userId="0c69e7c61deb6214" providerId="LiveId" clId="{536847E0-8672-4EF0-B36A-1124440705CC}" dt="2018-02-19T16:01:16.168" v="927" actId="1076"/>
          <ac:spMkLst>
            <pc:docMk/>
            <pc:sldMk cId="3992578090" sldId="349"/>
            <ac:spMk id="85" creationId="{D86AE1F6-5BC4-496D-8AAB-6A8B2CA43179}"/>
          </ac:spMkLst>
        </pc:spChg>
        <pc:spChg chg="add mod">
          <ac:chgData name="giridhar 196" userId="0c69e7c61deb6214" providerId="LiveId" clId="{536847E0-8672-4EF0-B36A-1124440705CC}" dt="2018-02-19T16:02:56.341" v="955" actId="1076"/>
          <ac:spMkLst>
            <pc:docMk/>
            <pc:sldMk cId="3992578090" sldId="349"/>
            <ac:spMk id="93" creationId="{2E003CC3-9704-4728-AAE8-1DC285582C78}"/>
          </ac:spMkLst>
        </pc:spChg>
        <pc:spChg chg="add mod">
          <ac:chgData name="giridhar 196" userId="0c69e7c61deb6214" providerId="LiveId" clId="{536847E0-8672-4EF0-B36A-1124440705CC}" dt="2018-02-19T16:21:35.781" v="1558" actId="1076"/>
          <ac:spMkLst>
            <pc:docMk/>
            <pc:sldMk cId="3992578090" sldId="349"/>
            <ac:spMk id="94" creationId="{8C67F4A8-94C9-4BEF-BBB2-6DFF2F24C23F}"/>
          </ac:spMkLst>
        </pc:spChg>
        <pc:spChg chg="add mod">
          <ac:chgData name="giridhar 196" userId="0c69e7c61deb6214" providerId="LiveId" clId="{536847E0-8672-4EF0-B36A-1124440705CC}" dt="2018-02-19T16:11:13.204" v="1311" actId="1076"/>
          <ac:spMkLst>
            <pc:docMk/>
            <pc:sldMk cId="3992578090" sldId="349"/>
            <ac:spMk id="95" creationId="{F75FC6A2-27CE-4EEF-BAF6-D3F5869B3999}"/>
          </ac:spMkLst>
        </pc:spChg>
        <pc:spChg chg="add mod">
          <ac:chgData name="giridhar 196" userId="0c69e7c61deb6214" providerId="LiveId" clId="{536847E0-8672-4EF0-B36A-1124440705CC}" dt="2018-02-19T16:11:54.033" v="1339" actId="115"/>
          <ac:spMkLst>
            <pc:docMk/>
            <pc:sldMk cId="3992578090" sldId="349"/>
            <ac:spMk id="96" creationId="{966B451D-E928-49B3-B32E-25D0DA198676}"/>
          </ac:spMkLst>
        </pc:spChg>
        <pc:spChg chg="add">
          <ac:chgData name="giridhar 196" userId="0c69e7c61deb6214" providerId="LiveId" clId="{536847E0-8672-4EF0-B36A-1124440705CC}" dt="2018-02-19T16:21:15.658" v="1556" actId="1076"/>
          <ac:spMkLst>
            <pc:docMk/>
            <pc:sldMk cId="3992578090" sldId="349"/>
            <ac:spMk id="99" creationId="{8A583C86-C848-41AD-95BC-87FA87A80593}"/>
          </ac:spMkLst>
        </pc:spChg>
        <pc:spChg chg="add">
          <ac:chgData name="giridhar 196" userId="0c69e7c61deb6214" providerId="LiveId" clId="{536847E0-8672-4EF0-B36A-1124440705CC}" dt="2018-02-19T16:21:15.658" v="1556" actId="1076"/>
          <ac:spMkLst>
            <pc:docMk/>
            <pc:sldMk cId="3992578090" sldId="349"/>
            <ac:spMk id="100" creationId="{D1D393B1-B853-4743-9EA7-828C7C3547D0}"/>
          </ac:spMkLst>
        </pc:spChg>
        <pc:grpChg chg="add">
          <ac:chgData name="giridhar 196" userId="0c69e7c61deb6214" providerId="LiveId" clId="{536847E0-8672-4EF0-B36A-1124440705CC}" dt="2018-02-19T15:56:01.183" v="905" actId="1076"/>
          <ac:grpSpMkLst>
            <pc:docMk/>
            <pc:sldMk cId="3992578090" sldId="349"/>
            <ac:grpSpMk id="80" creationId="{D52D6BF4-5869-4BC6-A279-C4C63095EDFB}"/>
          </ac:grpSpMkLst>
        </pc:grpChg>
        <pc:picChg chg="add del mod">
          <ac:chgData name="giridhar 196" userId="0c69e7c61deb6214" providerId="LiveId" clId="{536847E0-8672-4EF0-B36A-1124440705CC}" dt="2018-02-19T16:16:15.436" v="1400" actId="1076"/>
          <ac:picMkLst>
            <pc:docMk/>
            <pc:sldMk cId="3992578090" sldId="349"/>
            <ac:picMk id="4" creationId="{90B36469-C9F9-4F10-834D-C1E7C5D941CC}"/>
          </ac:picMkLst>
        </pc:picChg>
        <pc:picChg chg="add mod">
          <ac:chgData name="giridhar 196" userId="0c69e7c61deb6214" providerId="LiveId" clId="{536847E0-8672-4EF0-B36A-1124440705CC}" dt="2018-02-19T16:01:35.486" v="929" actId="1076"/>
          <ac:picMkLst>
            <pc:docMk/>
            <pc:sldMk cId="3992578090" sldId="349"/>
            <ac:picMk id="9" creationId="{A2EFEC48-5D99-49D6-82A7-E92806376753}"/>
          </ac:picMkLst>
        </pc:picChg>
        <pc:picChg chg="add mod">
          <ac:chgData name="giridhar 196" userId="0c69e7c61deb6214" providerId="LiveId" clId="{536847E0-8672-4EF0-B36A-1124440705CC}" dt="2018-02-19T16:23:34.993" v="1565" actId="1076"/>
          <ac:picMkLst>
            <pc:docMk/>
            <pc:sldMk cId="3992578090" sldId="349"/>
            <ac:picMk id="98" creationId="{E85E919F-2023-4707-8DA0-363D38FE98CE}"/>
          </ac:picMkLst>
        </pc:picChg>
        <pc:cxnChg chg="add mod">
          <ac:chgData name="giridhar 196" userId="0c69e7c61deb6214" providerId="LiveId" clId="{536847E0-8672-4EF0-B36A-1124440705CC}" dt="2018-02-19T16:23:34.993" v="1565" actId="1076"/>
          <ac:cxnSpMkLst>
            <pc:docMk/>
            <pc:sldMk cId="3992578090" sldId="349"/>
            <ac:cxnSpMk id="6" creationId="{96A9EFD5-A308-46EA-824D-8D27542FFEB9}"/>
          </ac:cxnSpMkLst>
        </pc:cxnChg>
        <pc:cxnChg chg="add del mod">
          <ac:chgData name="giridhar 196" userId="0c69e7c61deb6214" providerId="LiveId" clId="{536847E0-8672-4EF0-B36A-1124440705CC}" dt="2018-02-19T15:46:25.092" v="704" actId="11529"/>
          <ac:cxnSpMkLst>
            <pc:docMk/>
            <pc:sldMk cId="3992578090" sldId="349"/>
            <ac:cxnSpMk id="8" creationId="{9D1C8865-EC49-4888-B8B2-AF486FC04E42}"/>
          </ac:cxnSpMkLst>
        </pc:cxnChg>
        <pc:cxnChg chg="add mod">
          <ac:chgData name="giridhar 196" userId="0c69e7c61deb6214" providerId="LiveId" clId="{536847E0-8672-4EF0-B36A-1124440705CC}" dt="2018-02-19T16:02:04.220" v="933" actId="1076"/>
          <ac:cxnSpMkLst>
            <pc:docMk/>
            <pc:sldMk cId="3992578090" sldId="349"/>
            <ac:cxnSpMk id="11" creationId="{60F540D3-72F8-470E-B0ED-627F830662D1}"/>
          </ac:cxnSpMkLst>
        </pc:cxnChg>
        <pc:cxnChg chg="add del mod">
          <ac:chgData name="giridhar 196" userId="0c69e7c61deb6214" providerId="LiveId" clId="{536847E0-8672-4EF0-B36A-1124440705CC}" dt="2018-02-19T15:46:23.940" v="702" actId="1076"/>
          <ac:cxnSpMkLst>
            <pc:docMk/>
            <pc:sldMk cId="3992578090" sldId="349"/>
            <ac:cxnSpMk id="31" creationId="{EEC62B06-17EF-42C5-9F5E-2E6B1CDC304B}"/>
          </ac:cxnSpMkLst>
        </pc:cxnChg>
        <pc:cxnChg chg="add mod">
          <ac:chgData name="giridhar 196" userId="0c69e7c61deb6214" providerId="LiveId" clId="{536847E0-8672-4EF0-B36A-1124440705CC}" dt="2018-02-19T16:02:04.220" v="933" actId="1076"/>
          <ac:cxnSpMkLst>
            <pc:docMk/>
            <pc:sldMk cId="3992578090" sldId="349"/>
            <ac:cxnSpMk id="35" creationId="{D9D4EF31-2DBC-45A1-B98E-FC15EA8A7E1D}"/>
          </ac:cxnSpMkLst>
        </pc:cxnChg>
        <pc:cxnChg chg="add mod">
          <ac:chgData name="giridhar 196" userId="0c69e7c61deb6214" providerId="LiveId" clId="{536847E0-8672-4EF0-B36A-1124440705CC}" dt="2018-02-19T16:02:04.220" v="933" actId="1076"/>
          <ac:cxnSpMkLst>
            <pc:docMk/>
            <pc:sldMk cId="3992578090" sldId="349"/>
            <ac:cxnSpMk id="37" creationId="{EC60FEDC-46DB-43E7-93FD-62641779A480}"/>
          </ac:cxnSpMkLst>
        </pc:cxnChg>
        <pc:cxnChg chg="add mod">
          <ac:chgData name="giridhar 196" userId="0c69e7c61deb6214" providerId="LiveId" clId="{536847E0-8672-4EF0-B36A-1124440705CC}" dt="2018-02-19T16:02:04.220" v="933" actId="1076"/>
          <ac:cxnSpMkLst>
            <pc:docMk/>
            <pc:sldMk cId="3992578090" sldId="349"/>
            <ac:cxnSpMk id="38" creationId="{CD82E1B9-4762-49A1-91ED-2736FCC2782C}"/>
          </ac:cxnSpMkLst>
        </pc:cxnChg>
        <pc:cxnChg chg="add mod">
          <ac:chgData name="giridhar 196" userId="0c69e7c61deb6214" providerId="LiveId" clId="{536847E0-8672-4EF0-B36A-1124440705CC}" dt="2018-02-19T16:02:04.220" v="933" actId="1076"/>
          <ac:cxnSpMkLst>
            <pc:docMk/>
            <pc:sldMk cId="3992578090" sldId="349"/>
            <ac:cxnSpMk id="42" creationId="{B7472340-E8A0-4DF0-8259-1686E9EF7D01}"/>
          </ac:cxnSpMkLst>
        </pc:cxnChg>
        <pc:cxnChg chg="add mod">
          <ac:chgData name="giridhar 196" userId="0c69e7c61deb6214" providerId="LiveId" clId="{536847E0-8672-4EF0-B36A-1124440705CC}" dt="2018-02-19T16:02:04.220" v="933" actId="1076"/>
          <ac:cxnSpMkLst>
            <pc:docMk/>
            <pc:sldMk cId="3992578090" sldId="349"/>
            <ac:cxnSpMk id="44" creationId="{47E9ED2D-E374-4D4F-938F-01EBFB907AF2}"/>
          </ac:cxnSpMkLst>
        </pc:cxnChg>
        <pc:cxnChg chg="add mod">
          <ac:chgData name="giridhar 196" userId="0c69e7c61deb6214" providerId="LiveId" clId="{536847E0-8672-4EF0-B36A-1124440705CC}" dt="2018-02-19T16:02:04.220" v="933" actId="1076"/>
          <ac:cxnSpMkLst>
            <pc:docMk/>
            <pc:sldMk cId="3992578090" sldId="349"/>
            <ac:cxnSpMk id="55" creationId="{605B4F46-BB07-4CB3-BF93-605A2E882A92}"/>
          </ac:cxnSpMkLst>
        </pc:cxnChg>
        <pc:cxnChg chg="add mod">
          <ac:chgData name="giridhar 196" userId="0c69e7c61deb6214" providerId="LiveId" clId="{536847E0-8672-4EF0-B36A-1124440705CC}" dt="2018-02-19T16:02:04.220" v="933" actId="1076"/>
          <ac:cxnSpMkLst>
            <pc:docMk/>
            <pc:sldMk cId="3992578090" sldId="349"/>
            <ac:cxnSpMk id="57" creationId="{551596E1-A1A9-406D-9558-618176A94E90}"/>
          </ac:cxnSpMkLst>
        </pc:cxnChg>
        <pc:cxnChg chg="add mod">
          <ac:chgData name="giridhar 196" userId="0c69e7c61deb6214" providerId="LiveId" clId="{536847E0-8672-4EF0-B36A-1124440705CC}" dt="2018-02-19T16:02:04.220" v="933" actId="1076"/>
          <ac:cxnSpMkLst>
            <pc:docMk/>
            <pc:sldMk cId="3992578090" sldId="349"/>
            <ac:cxnSpMk id="58" creationId="{9706DF17-30AC-46B2-AAF6-6E35C53F591E}"/>
          </ac:cxnSpMkLst>
        </pc:cxnChg>
        <pc:cxnChg chg="add mod">
          <ac:chgData name="giridhar 196" userId="0c69e7c61deb6214" providerId="LiveId" clId="{536847E0-8672-4EF0-B36A-1124440705CC}" dt="2018-02-19T16:02:04.220" v="933" actId="1076"/>
          <ac:cxnSpMkLst>
            <pc:docMk/>
            <pc:sldMk cId="3992578090" sldId="349"/>
            <ac:cxnSpMk id="63" creationId="{F342CCD4-0F35-4D00-B5CA-59C985BE4E50}"/>
          </ac:cxnSpMkLst>
        </pc:cxnChg>
        <pc:cxnChg chg="add mod">
          <ac:chgData name="giridhar 196" userId="0c69e7c61deb6214" providerId="LiveId" clId="{536847E0-8672-4EF0-B36A-1124440705CC}" dt="2018-02-19T16:02:04.220" v="933" actId="1076"/>
          <ac:cxnSpMkLst>
            <pc:docMk/>
            <pc:sldMk cId="3992578090" sldId="349"/>
            <ac:cxnSpMk id="65" creationId="{DC785CDA-F61B-4B2E-9DCC-F20149C49271}"/>
          </ac:cxnSpMkLst>
        </pc:cxnChg>
        <pc:cxnChg chg="add mod">
          <ac:chgData name="giridhar 196" userId="0c69e7c61deb6214" providerId="LiveId" clId="{536847E0-8672-4EF0-B36A-1124440705CC}" dt="2018-02-19T16:02:04.220" v="933" actId="1076"/>
          <ac:cxnSpMkLst>
            <pc:docMk/>
            <pc:sldMk cId="3992578090" sldId="349"/>
            <ac:cxnSpMk id="66" creationId="{2E7C71AA-C992-4082-AF0F-E74159C8D31D}"/>
          </ac:cxnSpMkLst>
        </pc:cxnChg>
        <pc:cxnChg chg="add mod">
          <ac:chgData name="giridhar 196" userId="0c69e7c61deb6214" providerId="LiveId" clId="{536847E0-8672-4EF0-B36A-1124440705CC}" dt="2018-02-19T16:02:04.220" v="933" actId="1076"/>
          <ac:cxnSpMkLst>
            <pc:docMk/>
            <pc:sldMk cId="3992578090" sldId="349"/>
            <ac:cxnSpMk id="67" creationId="{44A192D7-A6B7-40AE-A1DD-0142AAF73B91}"/>
          </ac:cxnSpMkLst>
        </pc:cxnChg>
      </pc:sldChg>
      <pc:sldChg chg="add">
        <pc:chgData name="giridhar 196" userId="0c69e7c61deb6214" providerId="LiveId" clId="{536847E0-8672-4EF0-B36A-1124440705CC}" dt="2018-02-19T16:32:37.765" v="1585"/>
        <pc:sldMkLst>
          <pc:docMk/>
          <pc:sldMk cId="3744162413" sldId="350"/>
        </pc:sldMkLst>
      </pc:sldChg>
      <pc:sldChg chg="modSp add del">
        <pc:chgData name="giridhar 196" userId="0c69e7c61deb6214" providerId="LiveId" clId="{536847E0-8672-4EF0-B36A-1124440705CC}" dt="2018-02-21T03:49:20.423" v="1676" actId="2696"/>
        <pc:sldMkLst>
          <pc:docMk/>
          <pc:sldMk cId="3357972807" sldId="351"/>
        </pc:sldMkLst>
        <pc:spChg chg="mod">
          <ac:chgData name="giridhar 196" userId="0c69e7c61deb6214" providerId="LiveId" clId="{536847E0-8672-4EF0-B36A-1124440705CC}" dt="2018-02-21T03:47:06.326" v="1610" actId="14100"/>
          <ac:spMkLst>
            <pc:docMk/>
            <pc:sldMk cId="3357972807" sldId="351"/>
            <ac:spMk id="3" creationId="{588E8CF9-5AC2-43FF-9C5E-AB3F17C565FF}"/>
          </ac:spMkLst>
        </pc:spChg>
      </pc:sldChg>
      <pc:sldChg chg="addSp delSp modSp add modTransition">
        <pc:chgData name="giridhar 196" userId="0c69e7c61deb6214" providerId="LiveId" clId="{536847E0-8672-4EF0-B36A-1124440705CC}" dt="2018-02-21T03:50:12.065" v="1680"/>
        <pc:sldMkLst>
          <pc:docMk/>
          <pc:sldMk cId="3990355188" sldId="352"/>
        </pc:sldMkLst>
        <pc:spChg chg="del">
          <ac:chgData name="giridhar 196" userId="0c69e7c61deb6214" providerId="LiveId" clId="{536847E0-8672-4EF0-B36A-1124440705CC}" dt="2018-02-21T03:48:40.300" v="1670" actId="478"/>
          <ac:spMkLst>
            <pc:docMk/>
            <pc:sldMk cId="3990355188" sldId="352"/>
            <ac:spMk id="2" creationId="{CE7FC575-5F5F-4DBC-9D1A-50D62D1300E3}"/>
          </ac:spMkLst>
        </pc:spChg>
        <pc:spChg chg="mod">
          <ac:chgData name="giridhar 196" userId="0c69e7c61deb6214" providerId="LiveId" clId="{536847E0-8672-4EF0-B36A-1124440705CC}" dt="2018-02-21T03:48:35.812" v="1669" actId="255"/>
          <ac:spMkLst>
            <pc:docMk/>
            <pc:sldMk cId="3990355188" sldId="352"/>
            <ac:spMk id="11" creationId="{F8D48A5B-5C02-4DB3-A9C1-ECB862F950B7}"/>
          </ac:spMkLst>
        </pc:spChg>
        <pc:spChg chg="del">
          <ac:chgData name="giridhar 196" userId="0c69e7c61deb6214" providerId="LiveId" clId="{536847E0-8672-4EF0-B36A-1124440705CC}" dt="2018-02-21T03:47:40.919" v="1613" actId="478"/>
          <ac:spMkLst>
            <pc:docMk/>
            <pc:sldMk cId="3990355188" sldId="352"/>
            <ac:spMk id="13" creationId="{5030EFD3-224A-49F1-98FC-4CC94BC79D23}"/>
          </ac:spMkLst>
        </pc:spChg>
        <pc:spChg chg="del">
          <ac:chgData name="giridhar 196" userId="0c69e7c61deb6214" providerId="LiveId" clId="{536847E0-8672-4EF0-B36A-1124440705CC}" dt="2018-02-21T03:49:08.252" v="1673" actId="478"/>
          <ac:spMkLst>
            <pc:docMk/>
            <pc:sldMk cId="3990355188" sldId="352"/>
            <ac:spMk id="14" creationId="{0AA89D33-6837-4564-AAE6-DFCB12E2015E}"/>
          </ac:spMkLst>
        </pc:spChg>
        <pc:spChg chg="del">
          <ac:chgData name="giridhar 196" userId="0c69e7c61deb6214" providerId="LiveId" clId="{536847E0-8672-4EF0-B36A-1124440705CC}" dt="2018-02-21T03:49:08.252" v="1673" actId="478"/>
          <ac:spMkLst>
            <pc:docMk/>
            <pc:sldMk cId="3990355188" sldId="352"/>
            <ac:spMk id="15" creationId="{531EEF4D-A4E2-4168-A73C-26CBE8AAB58C}"/>
          </ac:spMkLst>
        </pc:spChg>
        <pc:spChg chg="add mod">
          <ac:chgData name="giridhar 196" userId="0c69e7c61deb6214" providerId="LiveId" clId="{536847E0-8672-4EF0-B36A-1124440705CC}" dt="2018-02-21T03:49:12.736" v="1675" actId="1076"/>
          <ac:spMkLst>
            <pc:docMk/>
            <pc:sldMk cId="3990355188" sldId="352"/>
            <ac:spMk id="16" creationId="{49247667-635D-4551-BC01-BF5F3F96F1CB}"/>
          </ac:spMkLst>
        </pc:spChg>
        <pc:spChg chg="add mod">
          <ac:chgData name="giridhar 196" userId="0c69e7c61deb6214" providerId="LiveId" clId="{536847E0-8672-4EF0-B36A-1124440705CC}" dt="2018-02-21T03:49:12.736" v="1675" actId="1076"/>
          <ac:spMkLst>
            <pc:docMk/>
            <pc:sldMk cId="3990355188" sldId="352"/>
            <ac:spMk id="17" creationId="{EE578163-B938-4D6B-998A-E28DF21449F8}"/>
          </ac:spMkLst>
        </pc:spChg>
        <pc:spChg chg="del">
          <ac:chgData name="giridhar 196" userId="0c69e7c61deb6214" providerId="LiveId" clId="{536847E0-8672-4EF0-B36A-1124440705CC}" dt="2018-02-21T03:47:35.865" v="1612" actId="478"/>
          <ac:spMkLst>
            <pc:docMk/>
            <pc:sldMk cId="3990355188" sldId="352"/>
            <ac:spMk id="30" creationId="{9620255C-4BC7-4E52-B9F5-267B23DE388D}"/>
          </ac:spMkLst>
        </pc:spChg>
      </pc:sldChg>
      <pc:sldMasterChg chg="addSldLayout delSldLayout">
        <pc:chgData name="giridhar 196" userId="0c69e7c61deb6214" providerId="LiveId" clId="{536847E0-8672-4EF0-B36A-1124440705CC}" dt="2018-02-17T09:36:29.688" v="59" actId="2696"/>
        <pc:sldMasterMkLst>
          <pc:docMk/>
          <pc:sldMasterMk cId="953181094" sldId="2147483648"/>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D97B64-1B05-47D9-BB20-8296D6C42593}" type="datetimeFigureOut">
              <a:rPr lang="en-GB" smtClean="0"/>
              <a:t>23/03/2018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7B861-F3BA-45B1-B5AB-4D1B9DB4F868}" type="slidenum">
              <a:rPr lang="en-GB" smtClean="0"/>
              <a:t>‹#›</a:t>
            </a:fld>
            <a:endParaRPr lang="en-GB"/>
          </a:p>
        </p:txBody>
      </p:sp>
    </p:spTree>
    <p:extLst>
      <p:ext uri="{BB962C8B-B14F-4D97-AF65-F5344CB8AC3E}">
        <p14:creationId xmlns:p14="http://schemas.microsoft.com/office/powerpoint/2010/main" val="405005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F880F-FA1A-4535-A20E-D8735FA36AC8}" type="datetimeFigureOut">
              <a:rPr lang="id-ID" smtClean="0"/>
              <a:t>23/03/2018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4DBCE-F30D-4EBF-90C1-99E2158B6DF9}" type="slidenum">
              <a:rPr lang="id-ID" smtClean="0"/>
              <a:t>‹#›</a:t>
            </a:fld>
            <a:endParaRPr lang="id-ID"/>
          </a:p>
        </p:txBody>
      </p:sp>
    </p:spTree>
    <p:extLst>
      <p:ext uri="{BB962C8B-B14F-4D97-AF65-F5344CB8AC3E}">
        <p14:creationId xmlns:p14="http://schemas.microsoft.com/office/powerpoint/2010/main" val="10968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FE4DBCE-F30D-4EBF-90C1-99E2158B6DF9}" type="slidenum">
              <a:rPr lang="id-ID" smtClean="0"/>
              <a:t>5</a:t>
            </a:fld>
            <a:endParaRPr lang="id-ID"/>
          </a:p>
        </p:txBody>
      </p:sp>
    </p:spTree>
    <p:extLst>
      <p:ext uri="{BB962C8B-B14F-4D97-AF65-F5344CB8AC3E}">
        <p14:creationId xmlns:p14="http://schemas.microsoft.com/office/powerpoint/2010/main" val="252758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FE4DBCE-F30D-4EBF-90C1-99E2158B6DF9}" type="slidenum">
              <a:rPr lang="id-ID" smtClean="0"/>
              <a:t>12</a:t>
            </a:fld>
            <a:endParaRPr lang="id-ID"/>
          </a:p>
        </p:txBody>
      </p:sp>
    </p:spTree>
    <p:extLst>
      <p:ext uri="{BB962C8B-B14F-4D97-AF65-F5344CB8AC3E}">
        <p14:creationId xmlns:p14="http://schemas.microsoft.com/office/powerpoint/2010/main" val="1859656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FE4DBCE-F30D-4EBF-90C1-99E2158B6DF9}" type="slidenum">
              <a:rPr lang="id-ID" smtClean="0"/>
              <a:t>16</a:t>
            </a:fld>
            <a:endParaRPr lang="id-ID"/>
          </a:p>
        </p:txBody>
      </p:sp>
    </p:spTree>
    <p:extLst>
      <p:ext uri="{BB962C8B-B14F-4D97-AF65-F5344CB8AC3E}">
        <p14:creationId xmlns:p14="http://schemas.microsoft.com/office/powerpoint/2010/main" val="88071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E4DBCE-F30D-4EBF-90C1-99E2158B6DF9}" type="slidenum">
              <a:rPr lang="id-ID" smtClean="0"/>
              <a:t>17</a:t>
            </a:fld>
            <a:endParaRPr lang="id-ID"/>
          </a:p>
        </p:txBody>
      </p:sp>
    </p:spTree>
    <p:extLst>
      <p:ext uri="{BB962C8B-B14F-4D97-AF65-F5344CB8AC3E}">
        <p14:creationId xmlns:p14="http://schemas.microsoft.com/office/powerpoint/2010/main" val="4222535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FE4DBCE-F30D-4EBF-90C1-99E2158B6DF9}" type="slidenum">
              <a:rPr lang="id-ID" smtClean="0"/>
              <a:t>20</a:t>
            </a:fld>
            <a:endParaRPr lang="id-ID"/>
          </a:p>
        </p:txBody>
      </p:sp>
    </p:spTree>
    <p:extLst>
      <p:ext uri="{BB962C8B-B14F-4D97-AF65-F5344CB8AC3E}">
        <p14:creationId xmlns:p14="http://schemas.microsoft.com/office/powerpoint/2010/main" val="297808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FE4DBCE-F30D-4EBF-90C1-99E2158B6DF9}" type="slidenum">
              <a:rPr lang="id-ID" smtClean="0"/>
              <a:t>22</a:t>
            </a:fld>
            <a:endParaRPr lang="id-ID"/>
          </a:p>
        </p:txBody>
      </p:sp>
    </p:spTree>
    <p:extLst>
      <p:ext uri="{BB962C8B-B14F-4D97-AF65-F5344CB8AC3E}">
        <p14:creationId xmlns:p14="http://schemas.microsoft.com/office/powerpoint/2010/main" val="420664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7961F5B6-2ECA-4E45-85D2-5EB5D64F4260}"/>
              </a:ext>
            </a:extLst>
          </p:cNvPr>
          <p:cNvSpPr>
            <a:spLocks noGrp="1"/>
          </p:cNvSpPr>
          <p:nvPr>
            <p:ph type="pic" sz="quarter" idx="10"/>
          </p:nvPr>
        </p:nvSpPr>
        <p:spPr>
          <a:xfrm>
            <a:off x="0" y="0"/>
            <a:ext cx="3258354" cy="6825050"/>
          </a:xfrm>
          <a:custGeom>
            <a:avLst/>
            <a:gdLst>
              <a:gd name="connsiteX0" fmla="*/ 0 w 3258354"/>
              <a:gd name="connsiteY0" fmla="*/ 0 h 6825050"/>
              <a:gd name="connsiteX1" fmla="*/ 3258354 w 3258354"/>
              <a:gd name="connsiteY1" fmla="*/ 3417917 h 6825050"/>
              <a:gd name="connsiteX2" fmla="*/ 0 w 3258354"/>
              <a:gd name="connsiteY2" fmla="*/ 6825050 h 6825050"/>
            </a:gdLst>
            <a:ahLst/>
            <a:cxnLst>
              <a:cxn ang="0">
                <a:pos x="connsiteX0" y="connsiteY0"/>
              </a:cxn>
              <a:cxn ang="0">
                <a:pos x="connsiteX1" y="connsiteY1"/>
              </a:cxn>
              <a:cxn ang="0">
                <a:pos x="connsiteX2" y="connsiteY2"/>
              </a:cxn>
            </a:cxnLst>
            <a:rect l="l" t="t" r="r" b="b"/>
            <a:pathLst>
              <a:path w="3258354" h="6825050">
                <a:moveTo>
                  <a:pt x="0" y="0"/>
                </a:moveTo>
                <a:lnTo>
                  <a:pt x="3258354" y="3417917"/>
                </a:lnTo>
                <a:lnTo>
                  <a:pt x="0" y="6825050"/>
                </a:lnTo>
                <a:close/>
              </a:path>
            </a:pathLst>
          </a:custGeom>
        </p:spPr>
        <p:txBody>
          <a:bodyPr wrap="square">
            <a:noAutofit/>
          </a:bodyPr>
          <a:lstStyle/>
          <a:p>
            <a:endParaRPr lang="en-GB"/>
          </a:p>
        </p:txBody>
      </p:sp>
      <p:sp>
        <p:nvSpPr>
          <p:cNvPr id="16" name="Picture Placeholder 15">
            <a:extLst>
              <a:ext uri="{FF2B5EF4-FFF2-40B4-BE49-F238E27FC236}">
                <a16:creationId xmlns:a16="http://schemas.microsoft.com/office/drawing/2014/main" id="{BB44F4F2-229C-49D7-947A-C10F3FC9F92A}"/>
              </a:ext>
            </a:extLst>
          </p:cNvPr>
          <p:cNvSpPr>
            <a:spLocks noGrp="1"/>
          </p:cNvSpPr>
          <p:nvPr>
            <p:ph type="pic" sz="quarter" idx="11"/>
          </p:nvPr>
        </p:nvSpPr>
        <p:spPr>
          <a:xfrm>
            <a:off x="133457" y="-2"/>
            <a:ext cx="6322207" cy="3328417"/>
          </a:xfrm>
          <a:custGeom>
            <a:avLst/>
            <a:gdLst>
              <a:gd name="connsiteX0" fmla="*/ 0 w 6322207"/>
              <a:gd name="connsiteY0" fmla="*/ 0 h 3328417"/>
              <a:gd name="connsiteX1" fmla="*/ 6322207 w 6322207"/>
              <a:gd name="connsiteY1" fmla="*/ 0 h 3328417"/>
              <a:gd name="connsiteX2" fmla="*/ 3189996 w 6322207"/>
              <a:gd name="connsiteY2" fmla="*/ 3328417 h 3328417"/>
            </a:gdLst>
            <a:ahLst/>
            <a:cxnLst>
              <a:cxn ang="0">
                <a:pos x="connsiteX0" y="connsiteY0"/>
              </a:cxn>
              <a:cxn ang="0">
                <a:pos x="connsiteX1" y="connsiteY1"/>
              </a:cxn>
              <a:cxn ang="0">
                <a:pos x="connsiteX2" y="connsiteY2"/>
              </a:cxn>
            </a:cxnLst>
            <a:rect l="l" t="t" r="r" b="b"/>
            <a:pathLst>
              <a:path w="6322207" h="3328417">
                <a:moveTo>
                  <a:pt x="0" y="0"/>
                </a:moveTo>
                <a:lnTo>
                  <a:pt x="6322207" y="0"/>
                </a:lnTo>
                <a:lnTo>
                  <a:pt x="3189996" y="3328417"/>
                </a:lnTo>
                <a:close/>
              </a:path>
            </a:pathLst>
          </a:custGeom>
        </p:spPr>
        <p:txBody>
          <a:bodyPr wrap="square">
            <a:noAutofit/>
          </a:bodyPr>
          <a:lstStyle/>
          <a:p>
            <a:endParaRPr lang="en-GB"/>
          </a:p>
        </p:txBody>
      </p:sp>
    </p:spTree>
    <p:extLst>
      <p:ext uri="{BB962C8B-B14F-4D97-AF65-F5344CB8AC3E}">
        <p14:creationId xmlns:p14="http://schemas.microsoft.com/office/powerpoint/2010/main" val="394552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2579077"/>
          </a:xfrm>
        </p:spPr>
        <p:txBody>
          <a:bodyPr/>
          <a:lstStyle/>
          <a:p>
            <a:endParaRPr lang="en-GB"/>
          </a:p>
        </p:txBody>
      </p:sp>
    </p:spTree>
    <p:extLst>
      <p:ext uri="{BB962C8B-B14F-4D97-AF65-F5344CB8AC3E}">
        <p14:creationId xmlns:p14="http://schemas.microsoft.com/office/powerpoint/2010/main" val="109805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4242816"/>
          </a:xfrm>
        </p:spPr>
        <p:txBody>
          <a:bodyPr/>
          <a:lstStyle/>
          <a:p>
            <a:endParaRPr lang="en-GB"/>
          </a:p>
        </p:txBody>
      </p:sp>
    </p:spTree>
    <p:extLst>
      <p:ext uri="{BB962C8B-B14F-4D97-AF65-F5344CB8AC3E}">
        <p14:creationId xmlns:p14="http://schemas.microsoft.com/office/powerpoint/2010/main" val="434645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3429000" cy="6858000"/>
          </a:xfrm>
        </p:spPr>
        <p:txBody>
          <a:bodyPr/>
          <a:lstStyle/>
          <a:p>
            <a:endParaRPr lang="en-GB"/>
          </a:p>
        </p:txBody>
      </p:sp>
      <p:sp>
        <p:nvSpPr>
          <p:cNvPr id="3" name="Picture Placeholder 7"/>
          <p:cNvSpPr>
            <a:spLocks noGrp="1"/>
          </p:cNvSpPr>
          <p:nvPr>
            <p:ph type="pic" sz="quarter" idx="11"/>
          </p:nvPr>
        </p:nvSpPr>
        <p:spPr>
          <a:xfrm>
            <a:off x="8763000" y="0"/>
            <a:ext cx="3429000" cy="6858000"/>
          </a:xfrm>
        </p:spPr>
        <p:txBody>
          <a:bodyPr/>
          <a:lstStyle/>
          <a:p>
            <a:endParaRPr lang="en-GB"/>
          </a:p>
        </p:txBody>
      </p:sp>
    </p:spTree>
    <p:extLst>
      <p:ext uri="{BB962C8B-B14F-4D97-AF65-F5344CB8AC3E}">
        <p14:creationId xmlns:p14="http://schemas.microsoft.com/office/powerpoint/2010/main" val="2172031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3486150"/>
          </a:xfrm>
        </p:spPr>
        <p:txBody>
          <a:bodyPr/>
          <a:lstStyle/>
          <a:p>
            <a:endParaRPr lang="en-GB"/>
          </a:p>
        </p:txBody>
      </p:sp>
      <p:sp>
        <p:nvSpPr>
          <p:cNvPr id="6" name="Picture Placeholder 5"/>
          <p:cNvSpPr>
            <a:spLocks noGrp="1"/>
          </p:cNvSpPr>
          <p:nvPr>
            <p:ph type="pic" sz="quarter" idx="11"/>
          </p:nvPr>
        </p:nvSpPr>
        <p:spPr>
          <a:xfrm>
            <a:off x="552450" y="1190625"/>
            <a:ext cx="3219450" cy="4476750"/>
          </a:xfrm>
        </p:spPr>
        <p:txBody>
          <a:bodyPr/>
          <a:lstStyle/>
          <a:p>
            <a:endParaRPr lang="en-GB"/>
          </a:p>
        </p:txBody>
      </p:sp>
    </p:spTree>
    <p:extLst>
      <p:ext uri="{BB962C8B-B14F-4D97-AF65-F5344CB8AC3E}">
        <p14:creationId xmlns:p14="http://schemas.microsoft.com/office/powerpoint/2010/main" val="2560104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090410" y="-609600"/>
            <a:ext cx="6953250" cy="8953500"/>
          </a:xfrm>
          <a:custGeom>
            <a:avLst/>
            <a:gdLst>
              <a:gd name="connsiteX0" fmla="*/ 3476625 w 6953250"/>
              <a:gd name="connsiteY0" fmla="*/ 0 h 8953500"/>
              <a:gd name="connsiteX1" fmla="*/ 6953250 w 6953250"/>
              <a:gd name="connsiteY1" fmla="*/ 4476750 h 8953500"/>
              <a:gd name="connsiteX2" fmla="*/ 3476625 w 6953250"/>
              <a:gd name="connsiteY2" fmla="*/ 8953500 h 8953500"/>
              <a:gd name="connsiteX3" fmla="*/ 0 w 6953250"/>
              <a:gd name="connsiteY3" fmla="*/ 4476750 h 8953500"/>
              <a:gd name="connsiteX4" fmla="*/ 3476625 w 6953250"/>
              <a:gd name="connsiteY4" fmla="*/ 0 h 895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0" h="8953500">
                <a:moveTo>
                  <a:pt x="3476625" y="0"/>
                </a:moveTo>
                <a:cubicBezTo>
                  <a:pt x="5396712" y="0"/>
                  <a:pt x="6953250" y="2004309"/>
                  <a:pt x="6953250" y="4476750"/>
                </a:cubicBezTo>
                <a:cubicBezTo>
                  <a:pt x="6953250" y="6949191"/>
                  <a:pt x="5396712" y="8953500"/>
                  <a:pt x="3476625" y="8953500"/>
                </a:cubicBezTo>
                <a:cubicBezTo>
                  <a:pt x="1556538" y="8953500"/>
                  <a:pt x="0" y="6949191"/>
                  <a:pt x="0" y="4476750"/>
                </a:cubicBezTo>
                <a:cubicBezTo>
                  <a:pt x="0" y="2004309"/>
                  <a:pt x="1556538" y="0"/>
                  <a:pt x="3476625" y="0"/>
                </a:cubicBezTo>
                <a:close/>
              </a:path>
            </a:pathLst>
          </a:custGeom>
        </p:spPr>
        <p:txBody>
          <a:bodyPr wrap="square">
            <a:noAutofit/>
          </a:bodyPr>
          <a:lstStyle/>
          <a:p>
            <a:endParaRPr lang="en-GB"/>
          </a:p>
        </p:txBody>
      </p:sp>
    </p:spTree>
    <p:extLst>
      <p:ext uri="{BB962C8B-B14F-4D97-AF65-F5344CB8AC3E}">
        <p14:creationId xmlns:p14="http://schemas.microsoft.com/office/powerpoint/2010/main" val="1866083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02246" y="0"/>
            <a:ext cx="4059836" cy="4609475"/>
          </a:xfrm>
          <a:custGeom>
            <a:avLst/>
            <a:gdLst>
              <a:gd name="connsiteX0" fmla="*/ 0 w 4059836"/>
              <a:gd name="connsiteY0" fmla="*/ 0 h 4609475"/>
              <a:gd name="connsiteX1" fmla="*/ 4059836 w 4059836"/>
              <a:gd name="connsiteY1" fmla="*/ 0 h 4609475"/>
              <a:gd name="connsiteX2" fmla="*/ 4059836 w 4059836"/>
              <a:gd name="connsiteY2" fmla="*/ 2091127 h 4609475"/>
              <a:gd name="connsiteX3" fmla="*/ 4059836 w 4059836"/>
              <a:gd name="connsiteY3" fmla="*/ 4609475 h 4609475"/>
              <a:gd name="connsiteX4" fmla="*/ 2021174 w 4059836"/>
              <a:gd name="connsiteY4" fmla="*/ 2091127 h 4609475"/>
              <a:gd name="connsiteX5" fmla="*/ 0 w 4059836"/>
              <a:gd name="connsiteY5" fmla="*/ 4609475 h 4609475"/>
              <a:gd name="connsiteX6" fmla="*/ 0 w 4059836"/>
              <a:gd name="connsiteY6" fmla="*/ 2091127 h 460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9836" h="4609475">
                <a:moveTo>
                  <a:pt x="0" y="0"/>
                </a:moveTo>
                <a:lnTo>
                  <a:pt x="4059836" y="0"/>
                </a:lnTo>
                <a:lnTo>
                  <a:pt x="4059836" y="2091127"/>
                </a:lnTo>
                <a:lnTo>
                  <a:pt x="4059836" y="4609475"/>
                </a:lnTo>
                <a:lnTo>
                  <a:pt x="2021174" y="2091127"/>
                </a:lnTo>
                <a:lnTo>
                  <a:pt x="0" y="4609475"/>
                </a:lnTo>
                <a:lnTo>
                  <a:pt x="0" y="2091127"/>
                </a:lnTo>
                <a:close/>
              </a:path>
            </a:pathLst>
          </a:custGeom>
        </p:spPr>
        <p:txBody>
          <a:bodyPr wrap="square">
            <a:noAutofit/>
          </a:bodyPr>
          <a:lstStyle/>
          <a:p>
            <a:endParaRPr lang="en-GB"/>
          </a:p>
        </p:txBody>
      </p:sp>
      <p:sp>
        <p:nvSpPr>
          <p:cNvPr id="10" name="Picture Placeholder 9"/>
          <p:cNvSpPr>
            <a:spLocks noGrp="1"/>
          </p:cNvSpPr>
          <p:nvPr>
            <p:ph type="pic" sz="quarter" idx="11"/>
          </p:nvPr>
        </p:nvSpPr>
        <p:spPr>
          <a:xfrm>
            <a:off x="8132164" y="2304739"/>
            <a:ext cx="4059836" cy="4553262"/>
          </a:xfrm>
          <a:custGeom>
            <a:avLst/>
            <a:gdLst>
              <a:gd name="connsiteX0" fmla="*/ 0 w 4059836"/>
              <a:gd name="connsiteY0" fmla="*/ 0 h 4553262"/>
              <a:gd name="connsiteX1" fmla="*/ 2038662 w 4059836"/>
              <a:gd name="connsiteY1" fmla="*/ 2487636 h 4553262"/>
              <a:gd name="connsiteX2" fmla="*/ 4059836 w 4059836"/>
              <a:gd name="connsiteY2" fmla="*/ 0 h 4553262"/>
              <a:gd name="connsiteX3" fmla="*/ 4059836 w 4059836"/>
              <a:gd name="connsiteY3" fmla="*/ 2487636 h 4553262"/>
              <a:gd name="connsiteX4" fmla="*/ 4059836 w 4059836"/>
              <a:gd name="connsiteY4" fmla="*/ 4553262 h 4553262"/>
              <a:gd name="connsiteX5" fmla="*/ 0 w 4059836"/>
              <a:gd name="connsiteY5" fmla="*/ 4553262 h 4553262"/>
              <a:gd name="connsiteX6" fmla="*/ 0 w 4059836"/>
              <a:gd name="connsiteY6" fmla="*/ 2487636 h 455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9836" h="4553262">
                <a:moveTo>
                  <a:pt x="0" y="0"/>
                </a:moveTo>
                <a:lnTo>
                  <a:pt x="2038662" y="2487636"/>
                </a:lnTo>
                <a:lnTo>
                  <a:pt x="4059836" y="0"/>
                </a:lnTo>
                <a:lnTo>
                  <a:pt x="4059836" y="2487636"/>
                </a:lnTo>
                <a:lnTo>
                  <a:pt x="4059836" y="4553262"/>
                </a:lnTo>
                <a:lnTo>
                  <a:pt x="0" y="4553262"/>
                </a:lnTo>
                <a:lnTo>
                  <a:pt x="0" y="2487636"/>
                </a:lnTo>
                <a:close/>
              </a:path>
            </a:pathLst>
          </a:custGeom>
        </p:spPr>
        <p:txBody>
          <a:bodyPr wrap="square">
            <a:noAutofit/>
          </a:bodyPr>
          <a:lstStyle/>
          <a:p>
            <a:endParaRPr lang="en-GB"/>
          </a:p>
        </p:txBody>
      </p:sp>
    </p:spTree>
    <p:extLst>
      <p:ext uri="{BB962C8B-B14F-4D97-AF65-F5344CB8AC3E}">
        <p14:creationId xmlns:p14="http://schemas.microsoft.com/office/powerpoint/2010/main" val="105487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9FAC341-C679-4A88-9AF5-B804DBF78A48}"/>
              </a:ext>
            </a:extLst>
          </p:cNvPr>
          <p:cNvSpPr>
            <a:spLocks noGrp="1"/>
          </p:cNvSpPr>
          <p:nvPr>
            <p:ph type="pic" sz="quarter" idx="10"/>
          </p:nvPr>
        </p:nvSpPr>
        <p:spPr>
          <a:xfrm>
            <a:off x="3101410" y="1574921"/>
            <a:ext cx="2741469" cy="2857500"/>
          </a:xfrm>
          <a:custGeom>
            <a:avLst/>
            <a:gdLst>
              <a:gd name="connsiteX0" fmla="*/ 0 w 2556164"/>
              <a:gd name="connsiteY0" fmla="*/ 0 h 3394363"/>
              <a:gd name="connsiteX1" fmla="*/ 2556164 w 2556164"/>
              <a:gd name="connsiteY1" fmla="*/ 0 h 3394363"/>
              <a:gd name="connsiteX2" fmla="*/ 2556164 w 2556164"/>
              <a:gd name="connsiteY2" fmla="*/ 3394363 h 3394363"/>
              <a:gd name="connsiteX3" fmla="*/ 0 w 2556164"/>
              <a:gd name="connsiteY3" fmla="*/ 3394363 h 3394363"/>
            </a:gdLst>
            <a:ahLst/>
            <a:cxnLst>
              <a:cxn ang="0">
                <a:pos x="connsiteX0" y="connsiteY0"/>
              </a:cxn>
              <a:cxn ang="0">
                <a:pos x="connsiteX1" y="connsiteY1"/>
              </a:cxn>
              <a:cxn ang="0">
                <a:pos x="connsiteX2" y="connsiteY2"/>
              </a:cxn>
              <a:cxn ang="0">
                <a:pos x="connsiteX3" y="connsiteY3"/>
              </a:cxn>
            </a:cxnLst>
            <a:rect l="l" t="t" r="r" b="b"/>
            <a:pathLst>
              <a:path w="2556164" h="3394363">
                <a:moveTo>
                  <a:pt x="0" y="0"/>
                </a:moveTo>
                <a:lnTo>
                  <a:pt x="2556164" y="0"/>
                </a:lnTo>
                <a:lnTo>
                  <a:pt x="2556164" y="3394363"/>
                </a:lnTo>
                <a:lnTo>
                  <a:pt x="0" y="3394363"/>
                </a:ln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C173FF77-D3CC-4950-A3EE-7A9CD16A1CBB}"/>
              </a:ext>
            </a:extLst>
          </p:cNvPr>
          <p:cNvSpPr>
            <a:spLocks noGrp="1"/>
          </p:cNvSpPr>
          <p:nvPr>
            <p:ph type="pic" sz="quarter" idx="11"/>
          </p:nvPr>
        </p:nvSpPr>
        <p:spPr>
          <a:xfrm>
            <a:off x="6172435" y="1584840"/>
            <a:ext cx="2741469" cy="2857500"/>
          </a:xfrm>
          <a:custGeom>
            <a:avLst/>
            <a:gdLst>
              <a:gd name="connsiteX0" fmla="*/ 0 w 2556164"/>
              <a:gd name="connsiteY0" fmla="*/ 0 h 3553691"/>
              <a:gd name="connsiteX1" fmla="*/ 2556164 w 2556164"/>
              <a:gd name="connsiteY1" fmla="*/ 0 h 3553691"/>
              <a:gd name="connsiteX2" fmla="*/ 2556164 w 2556164"/>
              <a:gd name="connsiteY2" fmla="*/ 3553691 h 3553691"/>
              <a:gd name="connsiteX3" fmla="*/ 0 w 2556164"/>
              <a:gd name="connsiteY3" fmla="*/ 3553691 h 3553691"/>
            </a:gdLst>
            <a:ahLst/>
            <a:cxnLst>
              <a:cxn ang="0">
                <a:pos x="connsiteX0" y="connsiteY0"/>
              </a:cxn>
              <a:cxn ang="0">
                <a:pos x="connsiteX1" y="connsiteY1"/>
              </a:cxn>
              <a:cxn ang="0">
                <a:pos x="connsiteX2" y="connsiteY2"/>
              </a:cxn>
              <a:cxn ang="0">
                <a:pos x="connsiteX3" y="connsiteY3"/>
              </a:cxn>
            </a:cxnLst>
            <a:rect l="l" t="t" r="r" b="b"/>
            <a:pathLst>
              <a:path w="2556164" h="3553691">
                <a:moveTo>
                  <a:pt x="0" y="0"/>
                </a:moveTo>
                <a:lnTo>
                  <a:pt x="2556164" y="0"/>
                </a:lnTo>
                <a:lnTo>
                  <a:pt x="2556164" y="3553691"/>
                </a:lnTo>
                <a:lnTo>
                  <a:pt x="0" y="3553691"/>
                </a:lnTo>
                <a:close/>
              </a:path>
            </a:pathLst>
          </a:custGeom>
        </p:spPr>
        <p:txBody>
          <a:bodyPr wrap="square">
            <a:noAutofit/>
          </a:bodyPr>
          <a:lstStyle/>
          <a:p>
            <a:endParaRPr lang="en-US"/>
          </a:p>
        </p:txBody>
      </p:sp>
      <p:sp>
        <p:nvSpPr>
          <p:cNvPr id="4" name="Freeform: Shape 9">
            <a:extLst>
              <a:ext uri="{FF2B5EF4-FFF2-40B4-BE49-F238E27FC236}">
                <a16:creationId xmlns:a16="http://schemas.microsoft.com/office/drawing/2014/main" id="{79FAC341-C679-4A88-9AF5-B804DBF78A48}"/>
              </a:ext>
            </a:extLst>
          </p:cNvPr>
          <p:cNvSpPr>
            <a:spLocks noGrp="1"/>
          </p:cNvSpPr>
          <p:nvPr>
            <p:ph type="pic" sz="quarter" idx="12"/>
          </p:nvPr>
        </p:nvSpPr>
        <p:spPr>
          <a:xfrm>
            <a:off x="9200597" y="1571625"/>
            <a:ext cx="2741469" cy="2857500"/>
          </a:xfrm>
          <a:custGeom>
            <a:avLst/>
            <a:gdLst>
              <a:gd name="connsiteX0" fmla="*/ 0 w 2556164"/>
              <a:gd name="connsiteY0" fmla="*/ 0 h 3394363"/>
              <a:gd name="connsiteX1" fmla="*/ 2556164 w 2556164"/>
              <a:gd name="connsiteY1" fmla="*/ 0 h 3394363"/>
              <a:gd name="connsiteX2" fmla="*/ 2556164 w 2556164"/>
              <a:gd name="connsiteY2" fmla="*/ 3394363 h 3394363"/>
              <a:gd name="connsiteX3" fmla="*/ 0 w 2556164"/>
              <a:gd name="connsiteY3" fmla="*/ 3394363 h 3394363"/>
            </a:gdLst>
            <a:ahLst/>
            <a:cxnLst>
              <a:cxn ang="0">
                <a:pos x="connsiteX0" y="connsiteY0"/>
              </a:cxn>
              <a:cxn ang="0">
                <a:pos x="connsiteX1" y="connsiteY1"/>
              </a:cxn>
              <a:cxn ang="0">
                <a:pos x="connsiteX2" y="connsiteY2"/>
              </a:cxn>
              <a:cxn ang="0">
                <a:pos x="connsiteX3" y="connsiteY3"/>
              </a:cxn>
            </a:cxnLst>
            <a:rect l="l" t="t" r="r" b="b"/>
            <a:pathLst>
              <a:path w="2556164" h="3394363">
                <a:moveTo>
                  <a:pt x="0" y="0"/>
                </a:moveTo>
                <a:lnTo>
                  <a:pt x="2556164" y="0"/>
                </a:lnTo>
                <a:lnTo>
                  <a:pt x="2556164" y="3394363"/>
                </a:lnTo>
                <a:lnTo>
                  <a:pt x="0" y="3394363"/>
                </a:lnTo>
                <a:close/>
              </a:path>
            </a:pathLst>
          </a:custGeom>
        </p:spPr>
        <p:txBody>
          <a:bodyPr wrap="square">
            <a:noAutofit/>
          </a:bodyPr>
          <a:lstStyle/>
          <a:p>
            <a:endParaRPr lang="en-US"/>
          </a:p>
        </p:txBody>
      </p:sp>
    </p:spTree>
    <p:extLst>
      <p:ext uri="{BB962C8B-B14F-4D97-AF65-F5344CB8AC3E}">
        <p14:creationId xmlns:p14="http://schemas.microsoft.com/office/powerpoint/2010/main" val="544418498"/>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721181" y="1763485"/>
            <a:ext cx="2498271" cy="3298372"/>
          </a:xfrm>
          <a:custGeom>
            <a:avLst/>
            <a:gdLst>
              <a:gd name="connsiteX0" fmla="*/ 0 w 2498271"/>
              <a:gd name="connsiteY0" fmla="*/ 0 h 3298372"/>
              <a:gd name="connsiteX1" fmla="*/ 2498271 w 2498271"/>
              <a:gd name="connsiteY1" fmla="*/ 0 h 3298372"/>
              <a:gd name="connsiteX2" fmla="*/ 2498271 w 2498271"/>
              <a:gd name="connsiteY2" fmla="*/ 3298372 h 3298372"/>
              <a:gd name="connsiteX3" fmla="*/ 0 w 2498271"/>
              <a:gd name="connsiteY3" fmla="*/ 3298372 h 3298372"/>
            </a:gdLst>
            <a:ahLst/>
            <a:cxnLst>
              <a:cxn ang="0">
                <a:pos x="connsiteX0" y="connsiteY0"/>
              </a:cxn>
              <a:cxn ang="0">
                <a:pos x="connsiteX1" y="connsiteY1"/>
              </a:cxn>
              <a:cxn ang="0">
                <a:pos x="connsiteX2" y="connsiteY2"/>
              </a:cxn>
              <a:cxn ang="0">
                <a:pos x="connsiteX3" y="connsiteY3"/>
              </a:cxn>
            </a:cxnLst>
            <a:rect l="l" t="t" r="r" b="b"/>
            <a:pathLst>
              <a:path w="2498271" h="3298372">
                <a:moveTo>
                  <a:pt x="0" y="0"/>
                </a:moveTo>
                <a:lnTo>
                  <a:pt x="2498271" y="0"/>
                </a:lnTo>
                <a:lnTo>
                  <a:pt x="2498271" y="3298372"/>
                </a:lnTo>
                <a:lnTo>
                  <a:pt x="0" y="3298372"/>
                </a:lnTo>
                <a:close/>
              </a:path>
            </a:pathLst>
          </a:custGeom>
        </p:spPr>
        <p:txBody>
          <a:bodyPr wrap="square">
            <a:noAutofit/>
          </a:bodyPr>
          <a:lstStyle/>
          <a:p>
            <a:endParaRPr lang="en-GB" dirty="0"/>
          </a:p>
        </p:txBody>
      </p:sp>
      <p:sp>
        <p:nvSpPr>
          <p:cNvPr id="20" name="Picture Placeholder 19"/>
          <p:cNvSpPr>
            <a:spLocks noGrp="1"/>
          </p:cNvSpPr>
          <p:nvPr>
            <p:ph type="pic" sz="quarter" idx="11"/>
          </p:nvPr>
        </p:nvSpPr>
        <p:spPr>
          <a:xfrm>
            <a:off x="3418117" y="1763485"/>
            <a:ext cx="2498271" cy="3298372"/>
          </a:xfrm>
          <a:custGeom>
            <a:avLst/>
            <a:gdLst>
              <a:gd name="connsiteX0" fmla="*/ 0 w 2498271"/>
              <a:gd name="connsiteY0" fmla="*/ 0 h 3298372"/>
              <a:gd name="connsiteX1" fmla="*/ 2498271 w 2498271"/>
              <a:gd name="connsiteY1" fmla="*/ 0 h 3298372"/>
              <a:gd name="connsiteX2" fmla="*/ 2498271 w 2498271"/>
              <a:gd name="connsiteY2" fmla="*/ 3298372 h 3298372"/>
              <a:gd name="connsiteX3" fmla="*/ 0 w 2498271"/>
              <a:gd name="connsiteY3" fmla="*/ 3298372 h 3298372"/>
            </a:gdLst>
            <a:ahLst/>
            <a:cxnLst>
              <a:cxn ang="0">
                <a:pos x="connsiteX0" y="connsiteY0"/>
              </a:cxn>
              <a:cxn ang="0">
                <a:pos x="connsiteX1" y="connsiteY1"/>
              </a:cxn>
              <a:cxn ang="0">
                <a:pos x="connsiteX2" y="connsiteY2"/>
              </a:cxn>
              <a:cxn ang="0">
                <a:pos x="connsiteX3" y="connsiteY3"/>
              </a:cxn>
            </a:cxnLst>
            <a:rect l="l" t="t" r="r" b="b"/>
            <a:pathLst>
              <a:path w="2498271" h="3298372">
                <a:moveTo>
                  <a:pt x="0" y="0"/>
                </a:moveTo>
                <a:lnTo>
                  <a:pt x="2498271" y="0"/>
                </a:lnTo>
                <a:lnTo>
                  <a:pt x="2498271" y="3298372"/>
                </a:lnTo>
                <a:lnTo>
                  <a:pt x="0" y="3298372"/>
                </a:lnTo>
                <a:close/>
              </a:path>
            </a:pathLst>
          </a:custGeom>
        </p:spPr>
        <p:txBody>
          <a:bodyPr wrap="square">
            <a:noAutofit/>
          </a:bodyPr>
          <a:lstStyle/>
          <a:p>
            <a:endParaRPr lang="en-GB"/>
          </a:p>
        </p:txBody>
      </p:sp>
      <p:sp>
        <p:nvSpPr>
          <p:cNvPr id="23" name="Picture Placeholder 22"/>
          <p:cNvSpPr>
            <a:spLocks noGrp="1"/>
          </p:cNvSpPr>
          <p:nvPr>
            <p:ph type="pic" sz="quarter" idx="12"/>
          </p:nvPr>
        </p:nvSpPr>
        <p:spPr>
          <a:xfrm>
            <a:off x="6115053" y="1763485"/>
            <a:ext cx="2498271" cy="3298372"/>
          </a:xfrm>
          <a:custGeom>
            <a:avLst/>
            <a:gdLst>
              <a:gd name="connsiteX0" fmla="*/ 0 w 2498271"/>
              <a:gd name="connsiteY0" fmla="*/ 0 h 3298372"/>
              <a:gd name="connsiteX1" fmla="*/ 2498271 w 2498271"/>
              <a:gd name="connsiteY1" fmla="*/ 0 h 3298372"/>
              <a:gd name="connsiteX2" fmla="*/ 2498271 w 2498271"/>
              <a:gd name="connsiteY2" fmla="*/ 3298372 h 3298372"/>
              <a:gd name="connsiteX3" fmla="*/ 0 w 2498271"/>
              <a:gd name="connsiteY3" fmla="*/ 3298372 h 3298372"/>
            </a:gdLst>
            <a:ahLst/>
            <a:cxnLst>
              <a:cxn ang="0">
                <a:pos x="connsiteX0" y="connsiteY0"/>
              </a:cxn>
              <a:cxn ang="0">
                <a:pos x="connsiteX1" y="connsiteY1"/>
              </a:cxn>
              <a:cxn ang="0">
                <a:pos x="connsiteX2" y="connsiteY2"/>
              </a:cxn>
              <a:cxn ang="0">
                <a:pos x="connsiteX3" y="connsiteY3"/>
              </a:cxn>
            </a:cxnLst>
            <a:rect l="l" t="t" r="r" b="b"/>
            <a:pathLst>
              <a:path w="2498271" h="3298372">
                <a:moveTo>
                  <a:pt x="0" y="0"/>
                </a:moveTo>
                <a:lnTo>
                  <a:pt x="2498271" y="0"/>
                </a:lnTo>
                <a:lnTo>
                  <a:pt x="2498271" y="3298372"/>
                </a:lnTo>
                <a:lnTo>
                  <a:pt x="0" y="3298372"/>
                </a:lnTo>
                <a:close/>
              </a:path>
            </a:pathLst>
          </a:custGeom>
        </p:spPr>
        <p:txBody>
          <a:bodyPr wrap="square">
            <a:noAutofit/>
          </a:bodyPr>
          <a:lstStyle/>
          <a:p>
            <a:endParaRPr lang="en-GB"/>
          </a:p>
        </p:txBody>
      </p:sp>
      <p:sp>
        <p:nvSpPr>
          <p:cNvPr id="26" name="Picture Placeholder 25"/>
          <p:cNvSpPr>
            <a:spLocks noGrp="1"/>
          </p:cNvSpPr>
          <p:nvPr>
            <p:ph type="pic" sz="quarter" idx="13"/>
          </p:nvPr>
        </p:nvSpPr>
        <p:spPr>
          <a:xfrm>
            <a:off x="8811989" y="1763485"/>
            <a:ext cx="2498271" cy="3298372"/>
          </a:xfrm>
          <a:custGeom>
            <a:avLst/>
            <a:gdLst>
              <a:gd name="connsiteX0" fmla="*/ 0 w 2498271"/>
              <a:gd name="connsiteY0" fmla="*/ 0 h 3298372"/>
              <a:gd name="connsiteX1" fmla="*/ 2498271 w 2498271"/>
              <a:gd name="connsiteY1" fmla="*/ 0 h 3298372"/>
              <a:gd name="connsiteX2" fmla="*/ 2498271 w 2498271"/>
              <a:gd name="connsiteY2" fmla="*/ 3298372 h 3298372"/>
              <a:gd name="connsiteX3" fmla="*/ 0 w 2498271"/>
              <a:gd name="connsiteY3" fmla="*/ 3298372 h 3298372"/>
            </a:gdLst>
            <a:ahLst/>
            <a:cxnLst>
              <a:cxn ang="0">
                <a:pos x="connsiteX0" y="connsiteY0"/>
              </a:cxn>
              <a:cxn ang="0">
                <a:pos x="connsiteX1" y="connsiteY1"/>
              </a:cxn>
              <a:cxn ang="0">
                <a:pos x="connsiteX2" y="connsiteY2"/>
              </a:cxn>
              <a:cxn ang="0">
                <a:pos x="connsiteX3" y="connsiteY3"/>
              </a:cxn>
            </a:cxnLst>
            <a:rect l="l" t="t" r="r" b="b"/>
            <a:pathLst>
              <a:path w="2498271" h="3298372">
                <a:moveTo>
                  <a:pt x="0" y="0"/>
                </a:moveTo>
                <a:lnTo>
                  <a:pt x="2498271" y="0"/>
                </a:lnTo>
                <a:lnTo>
                  <a:pt x="2498271" y="3298372"/>
                </a:lnTo>
                <a:lnTo>
                  <a:pt x="0" y="3298372"/>
                </a:lnTo>
                <a:close/>
              </a:path>
            </a:pathLst>
          </a:custGeom>
        </p:spPr>
        <p:txBody>
          <a:bodyPr wrap="square">
            <a:noAutofit/>
          </a:bodyPr>
          <a:lstStyle/>
          <a:p>
            <a:endParaRPr lang="en-GB"/>
          </a:p>
        </p:txBody>
      </p:sp>
    </p:spTree>
    <p:extLst>
      <p:ext uri="{BB962C8B-B14F-4D97-AF65-F5344CB8AC3E}">
        <p14:creationId xmlns:p14="http://schemas.microsoft.com/office/powerpoint/2010/main" val="2121959032"/>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
            <a:ext cx="12192000" cy="3516313"/>
          </a:xfrm>
        </p:spPr>
        <p:txBody>
          <a:bodyPr/>
          <a:lstStyle/>
          <a:p>
            <a:endParaRPr lang="en-GB"/>
          </a:p>
        </p:txBody>
      </p:sp>
      <p:sp>
        <p:nvSpPr>
          <p:cNvPr id="14" name="Picture Placeholder 13"/>
          <p:cNvSpPr>
            <a:spLocks noGrp="1"/>
          </p:cNvSpPr>
          <p:nvPr>
            <p:ph type="pic" sz="quarter" idx="11"/>
          </p:nvPr>
        </p:nvSpPr>
        <p:spPr>
          <a:xfrm>
            <a:off x="1120724" y="2637082"/>
            <a:ext cx="2039815" cy="1758461"/>
          </a:xfrm>
          <a:custGeom>
            <a:avLst/>
            <a:gdLst>
              <a:gd name="connsiteX0" fmla="*/ 439615 w 2039815"/>
              <a:gd name="connsiteY0" fmla="*/ 0 h 1758461"/>
              <a:gd name="connsiteX1" fmla="*/ 1600200 w 2039815"/>
              <a:gd name="connsiteY1" fmla="*/ 0 h 1758461"/>
              <a:gd name="connsiteX2" fmla="*/ 2039815 w 2039815"/>
              <a:gd name="connsiteY2" fmla="*/ 879231 h 1758461"/>
              <a:gd name="connsiteX3" fmla="*/ 1600200 w 2039815"/>
              <a:gd name="connsiteY3" fmla="*/ 1758461 h 1758461"/>
              <a:gd name="connsiteX4" fmla="*/ 439615 w 2039815"/>
              <a:gd name="connsiteY4" fmla="*/ 1758461 h 1758461"/>
              <a:gd name="connsiteX5" fmla="*/ 0 w 2039815"/>
              <a:gd name="connsiteY5" fmla="*/ 879231 h 175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758461">
                <a:moveTo>
                  <a:pt x="439615" y="0"/>
                </a:moveTo>
                <a:lnTo>
                  <a:pt x="1600200" y="0"/>
                </a:lnTo>
                <a:lnTo>
                  <a:pt x="2039815" y="879231"/>
                </a:lnTo>
                <a:lnTo>
                  <a:pt x="1600200" y="1758461"/>
                </a:lnTo>
                <a:lnTo>
                  <a:pt x="439615" y="1758461"/>
                </a:lnTo>
                <a:lnTo>
                  <a:pt x="0" y="879231"/>
                </a:lnTo>
                <a:close/>
              </a:path>
            </a:pathLst>
          </a:custGeom>
        </p:spPr>
        <p:txBody>
          <a:bodyPr wrap="square">
            <a:noAutofit/>
          </a:bodyPr>
          <a:lstStyle/>
          <a:p>
            <a:endParaRPr lang="en-GB"/>
          </a:p>
        </p:txBody>
      </p:sp>
      <p:sp>
        <p:nvSpPr>
          <p:cNvPr id="18" name="Picture Placeholder 17"/>
          <p:cNvSpPr>
            <a:spLocks noGrp="1"/>
          </p:cNvSpPr>
          <p:nvPr>
            <p:ph type="pic" sz="quarter" idx="12"/>
          </p:nvPr>
        </p:nvSpPr>
        <p:spPr>
          <a:xfrm>
            <a:off x="3627119" y="2637082"/>
            <a:ext cx="2039815" cy="1758461"/>
          </a:xfrm>
          <a:custGeom>
            <a:avLst/>
            <a:gdLst>
              <a:gd name="connsiteX0" fmla="*/ 439615 w 2039815"/>
              <a:gd name="connsiteY0" fmla="*/ 0 h 1758461"/>
              <a:gd name="connsiteX1" fmla="*/ 1600200 w 2039815"/>
              <a:gd name="connsiteY1" fmla="*/ 0 h 1758461"/>
              <a:gd name="connsiteX2" fmla="*/ 2039815 w 2039815"/>
              <a:gd name="connsiteY2" fmla="*/ 879231 h 1758461"/>
              <a:gd name="connsiteX3" fmla="*/ 1600200 w 2039815"/>
              <a:gd name="connsiteY3" fmla="*/ 1758461 h 1758461"/>
              <a:gd name="connsiteX4" fmla="*/ 439615 w 2039815"/>
              <a:gd name="connsiteY4" fmla="*/ 1758461 h 1758461"/>
              <a:gd name="connsiteX5" fmla="*/ 0 w 2039815"/>
              <a:gd name="connsiteY5" fmla="*/ 879231 h 175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758461">
                <a:moveTo>
                  <a:pt x="439615" y="0"/>
                </a:moveTo>
                <a:lnTo>
                  <a:pt x="1600200" y="0"/>
                </a:lnTo>
                <a:lnTo>
                  <a:pt x="2039815" y="879231"/>
                </a:lnTo>
                <a:lnTo>
                  <a:pt x="1600200" y="1758461"/>
                </a:lnTo>
                <a:lnTo>
                  <a:pt x="439615" y="1758461"/>
                </a:lnTo>
                <a:lnTo>
                  <a:pt x="0" y="879231"/>
                </a:lnTo>
                <a:close/>
              </a:path>
            </a:pathLst>
          </a:custGeom>
        </p:spPr>
        <p:txBody>
          <a:bodyPr wrap="square">
            <a:noAutofit/>
          </a:bodyPr>
          <a:lstStyle/>
          <a:p>
            <a:endParaRPr lang="en-GB"/>
          </a:p>
        </p:txBody>
      </p:sp>
      <p:sp>
        <p:nvSpPr>
          <p:cNvPr id="21" name="Picture Placeholder 20"/>
          <p:cNvSpPr>
            <a:spLocks noGrp="1"/>
          </p:cNvSpPr>
          <p:nvPr>
            <p:ph type="pic" sz="quarter" idx="13"/>
          </p:nvPr>
        </p:nvSpPr>
        <p:spPr>
          <a:xfrm>
            <a:off x="6133514" y="2637081"/>
            <a:ext cx="2039815" cy="1758461"/>
          </a:xfrm>
          <a:custGeom>
            <a:avLst/>
            <a:gdLst>
              <a:gd name="connsiteX0" fmla="*/ 439615 w 2039815"/>
              <a:gd name="connsiteY0" fmla="*/ 0 h 1758461"/>
              <a:gd name="connsiteX1" fmla="*/ 1600200 w 2039815"/>
              <a:gd name="connsiteY1" fmla="*/ 0 h 1758461"/>
              <a:gd name="connsiteX2" fmla="*/ 2039815 w 2039815"/>
              <a:gd name="connsiteY2" fmla="*/ 879231 h 1758461"/>
              <a:gd name="connsiteX3" fmla="*/ 1600200 w 2039815"/>
              <a:gd name="connsiteY3" fmla="*/ 1758461 h 1758461"/>
              <a:gd name="connsiteX4" fmla="*/ 439615 w 2039815"/>
              <a:gd name="connsiteY4" fmla="*/ 1758461 h 1758461"/>
              <a:gd name="connsiteX5" fmla="*/ 0 w 2039815"/>
              <a:gd name="connsiteY5" fmla="*/ 879231 h 175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758461">
                <a:moveTo>
                  <a:pt x="439615" y="0"/>
                </a:moveTo>
                <a:lnTo>
                  <a:pt x="1600200" y="0"/>
                </a:lnTo>
                <a:lnTo>
                  <a:pt x="2039815" y="879231"/>
                </a:lnTo>
                <a:lnTo>
                  <a:pt x="1600200" y="1758461"/>
                </a:lnTo>
                <a:lnTo>
                  <a:pt x="439615" y="1758461"/>
                </a:lnTo>
                <a:lnTo>
                  <a:pt x="0" y="879231"/>
                </a:lnTo>
                <a:close/>
              </a:path>
            </a:pathLst>
          </a:custGeom>
        </p:spPr>
        <p:txBody>
          <a:bodyPr wrap="square">
            <a:noAutofit/>
          </a:bodyPr>
          <a:lstStyle/>
          <a:p>
            <a:endParaRPr lang="en-GB"/>
          </a:p>
        </p:txBody>
      </p:sp>
      <p:sp>
        <p:nvSpPr>
          <p:cNvPr id="24" name="Picture Placeholder 23"/>
          <p:cNvSpPr>
            <a:spLocks noGrp="1"/>
          </p:cNvSpPr>
          <p:nvPr>
            <p:ph type="pic" sz="quarter" idx="14"/>
          </p:nvPr>
        </p:nvSpPr>
        <p:spPr>
          <a:xfrm>
            <a:off x="8639909" y="2637082"/>
            <a:ext cx="2039815" cy="1758461"/>
          </a:xfrm>
          <a:custGeom>
            <a:avLst/>
            <a:gdLst>
              <a:gd name="connsiteX0" fmla="*/ 439615 w 2039815"/>
              <a:gd name="connsiteY0" fmla="*/ 0 h 1758461"/>
              <a:gd name="connsiteX1" fmla="*/ 1600200 w 2039815"/>
              <a:gd name="connsiteY1" fmla="*/ 0 h 1758461"/>
              <a:gd name="connsiteX2" fmla="*/ 2039815 w 2039815"/>
              <a:gd name="connsiteY2" fmla="*/ 879231 h 1758461"/>
              <a:gd name="connsiteX3" fmla="*/ 1600200 w 2039815"/>
              <a:gd name="connsiteY3" fmla="*/ 1758461 h 1758461"/>
              <a:gd name="connsiteX4" fmla="*/ 439615 w 2039815"/>
              <a:gd name="connsiteY4" fmla="*/ 1758461 h 1758461"/>
              <a:gd name="connsiteX5" fmla="*/ 0 w 2039815"/>
              <a:gd name="connsiteY5" fmla="*/ 879231 h 175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758461">
                <a:moveTo>
                  <a:pt x="439615" y="0"/>
                </a:moveTo>
                <a:lnTo>
                  <a:pt x="1600200" y="0"/>
                </a:lnTo>
                <a:lnTo>
                  <a:pt x="2039815" y="879231"/>
                </a:lnTo>
                <a:lnTo>
                  <a:pt x="1600200" y="1758461"/>
                </a:lnTo>
                <a:lnTo>
                  <a:pt x="439615" y="1758461"/>
                </a:lnTo>
                <a:lnTo>
                  <a:pt x="0" y="879231"/>
                </a:lnTo>
                <a:close/>
              </a:path>
            </a:pathLst>
          </a:custGeom>
        </p:spPr>
        <p:txBody>
          <a:bodyPr wrap="square">
            <a:noAutofit/>
          </a:bodyPr>
          <a:lstStyle/>
          <a:p>
            <a:endParaRPr lang="en-GB"/>
          </a:p>
        </p:txBody>
      </p:sp>
    </p:spTree>
    <p:extLst>
      <p:ext uri="{BB962C8B-B14F-4D97-AF65-F5344CB8AC3E}">
        <p14:creationId xmlns:p14="http://schemas.microsoft.com/office/powerpoint/2010/main" val="156768014"/>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76" name="Picture Placeholder 75"/>
          <p:cNvSpPr>
            <a:spLocks noGrp="1"/>
          </p:cNvSpPr>
          <p:nvPr>
            <p:ph type="pic" sz="quarter" idx="10"/>
          </p:nvPr>
        </p:nvSpPr>
        <p:spPr>
          <a:xfrm>
            <a:off x="1098043" y="709277"/>
            <a:ext cx="1898810" cy="1873768"/>
          </a:xfrm>
          <a:custGeom>
            <a:avLst/>
            <a:gdLst>
              <a:gd name="connsiteX0" fmla="*/ 949405 w 1898810"/>
              <a:gd name="connsiteY0" fmla="*/ 0 h 1873768"/>
              <a:gd name="connsiteX1" fmla="*/ 1898810 w 1898810"/>
              <a:gd name="connsiteY1" fmla="*/ 936884 h 1873768"/>
              <a:gd name="connsiteX2" fmla="*/ 949405 w 1898810"/>
              <a:gd name="connsiteY2" fmla="*/ 1873768 h 1873768"/>
              <a:gd name="connsiteX3" fmla="*/ 0 w 1898810"/>
              <a:gd name="connsiteY3" fmla="*/ 936884 h 1873768"/>
              <a:gd name="connsiteX4" fmla="*/ 949405 w 1898810"/>
              <a:gd name="connsiteY4" fmla="*/ 0 h 1873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810" h="1873768">
                <a:moveTo>
                  <a:pt x="949405" y="0"/>
                </a:moveTo>
                <a:cubicBezTo>
                  <a:pt x="1473747" y="0"/>
                  <a:pt x="1898810" y="419457"/>
                  <a:pt x="1898810" y="936884"/>
                </a:cubicBezTo>
                <a:cubicBezTo>
                  <a:pt x="1898810" y="1454311"/>
                  <a:pt x="1473747" y="1873768"/>
                  <a:pt x="949405" y="1873768"/>
                </a:cubicBezTo>
                <a:cubicBezTo>
                  <a:pt x="425063" y="1873768"/>
                  <a:pt x="0" y="1454311"/>
                  <a:pt x="0" y="936884"/>
                </a:cubicBezTo>
                <a:cubicBezTo>
                  <a:pt x="0" y="419457"/>
                  <a:pt x="425063" y="0"/>
                  <a:pt x="949405" y="0"/>
                </a:cubicBezTo>
                <a:close/>
              </a:path>
            </a:pathLst>
          </a:custGeom>
        </p:spPr>
        <p:txBody>
          <a:bodyPr wrap="square">
            <a:noAutofit/>
          </a:bodyPr>
          <a:lstStyle/>
          <a:p>
            <a:endParaRPr lang="en-GB"/>
          </a:p>
        </p:txBody>
      </p:sp>
      <p:sp>
        <p:nvSpPr>
          <p:cNvPr id="90" name="Picture Placeholder 89"/>
          <p:cNvSpPr>
            <a:spLocks noGrp="1"/>
          </p:cNvSpPr>
          <p:nvPr>
            <p:ph type="pic" sz="quarter" idx="14"/>
          </p:nvPr>
        </p:nvSpPr>
        <p:spPr>
          <a:xfrm>
            <a:off x="3727921" y="3560405"/>
            <a:ext cx="1898810" cy="1873768"/>
          </a:xfrm>
          <a:custGeom>
            <a:avLst/>
            <a:gdLst>
              <a:gd name="connsiteX0" fmla="*/ 949405 w 1898810"/>
              <a:gd name="connsiteY0" fmla="*/ 0 h 1873768"/>
              <a:gd name="connsiteX1" fmla="*/ 1898810 w 1898810"/>
              <a:gd name="connsiteY1" fmla="*/ 936884 h 1873768"/>
              <a:gd name="connsiteX2" fmla="*/ 949405 w 1898810"/>
              <a:gd name="connsiteY2" fmla="*/ 1873768 h 1873768"/>
              <a:gd name="connsiteX3" fmla="*/ 0 w 1898810"/>
              <a:gd name="connsiteY3" fmla="*/ 936884 h 1873768"/>
              <a:gd name="connsiteX4" fmla="*/ 949405 w 1898810"/>
              <a:gd name="connsiteY4" fmla="*/ 0 h 1873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810" h="1873768">
                <a:moveTo>
                  <a:pt x="949405" y="0"/>
                </a:moveTo>
                <a:cubicBezTo>
                  <a:pt x="1473747" y="0"/>
                  <a:pt x="1898810" y="419457"/>
                  <a:pt x="1898810" y="936884"/>
                </a:cubicBezTo>
                <a:cubicBezTo>
                  <a:pt x="1898810" y="1454311"/>
                  <a:pt x="1473747" y="1873768"/>
                  <a:pt x="949405" y="1873768"/>
                </a:cubicBezTo>
                <a:cubicBezTo>
                  <a:pt x="425063" y="1873768"/>
                  <a:pt x="0" y="1454311"/>
                  <a:pt x="0" y="936884"/>
                </a:cubicBezTo>
                <a:cubicBezTo>
                  <a:pt x="0" y="419457"/>
                  <a:pt x="425063" y="0"/>
                  <a:pt x="949405" y="0"/>
                </a:cubicBezTo>
                <a:close/>
              </a:path>
            </a:pathLst>
          </a:custGeom>
        </p:spPr>
        <p:txBody>
          <a:bodyPr wrap="square">
            <a:noAutofit/>
          </a:bodyPr>
          <a:lstStyle/>
          <a:p>
            <a:endParaRPr lang="en-GB" dirty="0"/>
          </a:p>
        </p:txBody>
      </p:sp>
      <p:sp>
        <p:nvSpPr>
          <p:cNvPr id="72" name="Picture Placeholder 71"/>
          <p:cNvSpPr>
            <a:spLocks noGrp="1"/>
          </p:cNvSpPr>
          <p:nvPr>
            <p:ph type="pic" sz="quarter" idx="17"/>
          </p:nvPr>
        </p:nvSpPr>
        <p:spPr>
          <a:xfrm>
            <a:off x="9127595" y="3560404"/>
            <a:ext cx="1898810" cy="1873768"/>
          </a:xfrm>
          <a:custGeom>
            <a:avLst/>
            <a:gdLst>
              <a:gd name="connsiteX0" fmla="*/ 949405 w 1898810"/>
              <a:gd name="connsiteY0" fmla="*/ 0 h 1873768"/>
              <a:gd name="connsiteX1" fmla="*/ 1898810 w 1898810"/>
              <a:gd name="connsiteY1" fmla="*/ 936884 h 1873768"/>
              <a:gd name="connsiteX2" fmla="*/ 949405 w 1898810"/>
              <a:gd name="connsiteY2" fmla="*/ 1873768 h 1873768"/>
              <a:gd name="connsiteX3" fmla="*/ 0 w 1898810"/>
              <a:gd name="connsiteY3" fmla="*/ 936884 h 1873768"/>
              <a:gd name="connsiteX4" fmla="*/ 949405 w 1898810"/>
              <a:gd name="connsiteY4" fmla="*/ 0 h 1873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810" h="1873768">
                <a:moveTo>
                  <a:pt x="949405" y="0"/>
                </a:moveTo>
                <a:cubicBezTo>
                  <a:pt x="1473747" y="0"/>
                  <a:pt x="1898810" y="419457"/>
                  <a:pt x="1898810" y="936884"/>
                </a:cubicBezTo>
                <a:cubicBezTo>
                  <a:pt x="1898810" y="1454311"/>
                  <a:pt x="1473747" y="1873768"/>
                  <a:pt x="949405" y="1873768"/>
                </a:cubicBezTo>
                <a:cubicBezTo>
                  <a:pt x="425063" y="1873768"/>
                  <a:pt x="0" y="1454311"/>
                  <a:pt x="0" y="936884"/>
                </a:cubicBezTo>
                <a:cubicBezTo>
                  <a:pt x="0" y="419457"/>
                  <a:pt x="425063" y="0"/>
                  <a:pt x="949405" y="0"/>
                </a:cubicBezTo>
                <a:close/>
              </a:path>
            </a:pathLst>
          </a:custGeom>
        </p:spPr>
        <p:txBody>
          <a:bodyPr wrap="square">
            <a:noAutofit/>
          </a:bodyPr>
          <a:lstStyle/>
          <a:p>
            <a:endParaRPr lang="en-GB"/>
          </a:p>
        </p:txBody>
      </p:sp>
      <p:sp>
        <p:nvSpPr>
          <p:cNvPr id="75" name="Picture Placeholder 74"/>
          <p:cNvSpPr>
            <a:spLocks noGrp="1"/>
          </p:cNvSpPr>
          <p:nvPr>
            <p:ph type="pic" sz="quarter" idx="18"/>
          </p:nvPr>
        </p:nvSpPr>
        <p:spPr>
          <a:xfrm>
            <a:off x="3727919" y="709276"/>
            <a:ext cx="1898810" cy="1873768"/>
          </a:xfrm>
          <a:custGeom>
            <a:avLst/>
            <a:gdLst>
              <a:gd name="connsiteX0" fmla="*/ 949405 w 1898810"/>
              <a:gd name="connsiteY0" fmla="*/ 0 h 1873768"/>
              <a:gd name="connsiteX1" fmla="*/ 1898810 w 1898810"/>
              <a:gd name="connsiteY1" fmla="*/ 936884 h 1873768"/>
              <a:gd name="connsiteX2" fmla="*/ 949405 w 1898810"/>
              <a:gd name="connsiteY2" fmla="*/ 1873768 h 1873768"/>
              <a:gd name="connsiteX3" fmla="*/ 0 w 1898810"/>
              <a:gd name="connsiteY3" fmla="*/ 936884 h 1873768"/>
              <a:gd name="connsiteX4" fmla="*/ 949405 w 1898810"/>
              <a:gd name="connsiteY4" fmla="*/ 0 h 1873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810" h="1873768">
                <a:moveTo>
                  <a:pt x="949405" y="0"/>
                </a:moveTo>
                <a:cubicBezTo>
                  <a:pt x="1473747" y="0"/>
                  <a:pt x="1898810" y="419457"/>
                  <a:pt x="1898810" y="936884"/>
                </a:cubicBezTo>
                <a:cubicBezTo>
                  <a:pt x="1898810" y="1454311"/>
                  <a:pt x="1473747" y="1873768"/>
                  <a:pt x="949405" y="1873768"/>
                </a:cubicBezTo>
                <a:cubicBezTo>
                  <a:pt x="425063" y="1873768"/>
                  <a:pt x="0" y="1454311"/>
                  <a:pt x="0" y="936884"/>
                </a:cubicBezTo>
                <a:cubicBezTo>
                  <a:pt x="0" y="419457"/>
                  <a:pt x="425063" y="0"/>
                  <a:pt x="949405" y="0"/>
                </a:cubicBezTo>
                <a:close/>
              </a:path>
            </a:pathLst>
          </a:custGeom>
        </p:spPr>
        <p:txBody>
          <a:bodyPr wrap="square">
            <a:noAutofit/>
          </a:bodyPr>
          <a:lstStyle/>
          <a:p>
            <a:endParaRPr lang="en-GB"/>
          </a:p>
        </p:txBody>
      </p:sp>
      <p:sp>
        <p:nvSpPr>
          <p:cNvPr id="78" name="Picture Placeholder 77"/>
          <p:cNvSpPr>
            <a:spLocks noGrp="1"/>
          </p:cNvSpPr>
          <p:nvPr>
            <p:ph type="pic" sz="quarter" idx="19"/>
          </p:nvPr>
        </p:nvSpPr>
        <p:spPr>
          <a:xfrm>
            <a:off x="1098042" y="3560404"/>
            <a:ext cx="1898810" cy="1873768"/>
          </a:xfrm>
          <a:custGeom>
            <a:avLst/>
            <a:gdLst>
              <a:gd name="connsiteX0" fmla="*/ 949405 w 1898810"/>
              <a:gd name="connsiteY0" fmla="*/ 0 h 1873768"/>
              <a:gd name="connsiteX1" fmla="*/ 1898810 w 1898810"/>
              <a:gd name="connsiteY1" fmla="*/ 936884 h 1873768"/>
              <a:gd name="connsiteX2" fmla="*/ 949405 w 1898810"/>
              <a:gd name="connsiteY2" fmla="*/ 1873768 h 1873768"/>
              <a:gd name="connsiteX3" fmla="*/ 0 w 1898810"/>
              <a:gd name="connsiteY3" fmla="*/ 936884 h 1873768"/>
              <a:gd name="connsiteX4" fmla="*/ 949405 w 1898810"/>
              <a:gd name="connsiteY4" fmla="*/ 0 h 1873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810" h="1873768">
                <a:moveTo>
                  <a:pt x="949405" y="0"/>
                </a:moveTo>
                <a:cubicBezTo>
                  <a:pt x="1473747" y="0"/>
                  <a:pt x="1898810" y="419457"/>
                  <a:pt x="1898810" y="936884"/>
                </a:cubicBezTo>
                <a:cubicBezTo>
                  <a:pt x="1898810" y="1454311"/>
                  <a:pt x="1473747" y="1873768"/>
                  <a:pt x="949405" y="1873768"/>
                </a:cubicBezTo>
                <a:cubicBezTo>
                  <a:pt x="425063" y="1873768"/>
                  <a:pt x="0" y="1454311"/>
                  <a:pt x="0" y="936884"/>
                </a:cubicBezTo>
                <a:cubicBezTo>
                  <a:pt x="0" y="419457"/>
                  <a:pt x="425063" y="0"/>
                  <a:pt x="949405" y="0"/>
                </a:cubicBezTo>
                <a:close/>
              </a:path>
            </a:pathLst>
          </a:custGeom>
        </p:spPr>
        <p:txBody>
          <a:bodyPr wrap="square">
            <a:noAutofit/>
          </a:bodyPr>
          <a:lstStyle/>
          <a:p>
            <a:endParaRPr lang="en-GB"/>
          </a:p>
        </p:txBody>
      </p:sp>
      <p:sp>
        <p:nvSpPr>
          <p:cNvPr id="82" name="Picture Placeholder 81"/>
          <p:cNvSpPr>
            <a:spLocks noGrp="1"/>
          </p:cNvSpPr>
          <p:nvPr>
            <p:ph type="pic" sz="quarter" idx="20"/>
          </p:nvPr>
        </p:nvSpPr>
        <p:spPr>
          <a:xfrm>
            <a:off x="6497511" y="3560405"/>
            <a:ext cx="1898810" cy="1873768"/>
          </a:xfrm>
          <a:custGeom>
            <a:avLst/>
            <a:gdLst>
              <a:gd name="connsiteX0" fmla="*/ 949405 w 1898810"/>
              <a:gd name="connsiteY0" fmla="*/ 0 h 1873768"/>
              <a:gd name="connsiteX1" fmla="*/ 1898810 w 1898810"/>
              <a:gd name="connsiteY1" fmla="*/ 936884 h 1873768"/>
              <a:gd name="connsiteX2" fmla="*/ 949405 w 1898810"/>
              <a:gd name="connsiteY2" fmla="*/ 1873768 h 1873768"/>
              <a:gd name="connsiteX3" fmla="*/ 0 w 1898810"/>
              <a:gd name="connsiteY3" fmla="*/ 936884 h 1873768"/>
              <a:gd name="connsiteX4" fmla="*/ 949405 w 1898810"/>
              <a:gd name="connsiteY4" fmla="*/ 0 h 1873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810" h="1873768">
                <a:moveTo>
                  <a:pt x="949405" y="0"/>
                </a:moveTo>
                <a:cubicBezTo>
                  <a:pt x="1473747" y="0"/>
                  <a:pt x="1898810" y="419457"/>
                  <a:pt x="1898810" y="936884"/>
                </a:cubicBezTo>
                <a:cubicBezTo>
                  <a:pt x="1898810" y="1454311"/>
                  <a:pt x="1473747" y="1873768"/>
                  <a:pt x="949405" y="1873768"/>
                </a:cubicBezTo>
                <a:cubicBezTo>
                  <a:pt x="425063" y="1873768"/>
                  <a:pt x="0" y="1454311"/>
                  <a:pt x="0" y="936884"/>
                </a:cubicBezTo>
                <a:cubicBezTo>
                  <a:pt x="0" y="419457"/>
                  <a:pt x="425063" y="0"/>
                  <a:pt x="949405" y="0"/>
                </a:cubicBezTo>
                <a:close/>
              </a:path>
            </a:pathLst>
          </a:custGeom>
        </p:spPr>
        <p:txBody>
          <a:bodyPr wrap="square">
            <a:noAutofit/>
          </a:bodyPr>
          <a:lstStyle/>
          <a:p>
            <a:endParaRPr lang="en-GB"/>
          </a:p>
        </p:txBody>
      </p:sp>
      <p:sp>
        <p:nvSpPr>
          <p:cNvPr id="86" name="Picture Placeholder 85"/>
          <p:cNvSpPr>
            <a:spLocks noGrp="1"/>
          </p:cNvSpPr>
          <p:nvPr>
            <p:ph type="pic" sz="quarter" idx="21"/>
          </p:nvPr>
        </p:nvSpPr>
        <p:spPr>
          <a:xfrm>
            <a:off x="6497512" y="709277"/>
            <a:ext cx="1898810" cy="1873768"/>
          </a:xfrm>
          <a:custGeom>
            <a:avLst/>
            <a:gdLst>
              <a:gd name="connsiteX0" fmla="*/ 949405 w 1898810"/>
              <a:gd name="connsiteY0" fmla="*/ 0 h 1873768"/>
              <a:gd name="connsiteX1" fmla="*/ 1898810 w 1898810"/>
              <a:gd name="connsiteY1" fmla="*/ 936884 h 1873768"/>
              <a:gd name="connsiteX2" fmla="*/ 949405 w 1898810"/>
              <a:gd name="connsiteY2" fmla="*/ 1873768 h 1873768"/>
              <a:gd name="connsiteX3" fmla="*/ 0 w 1898810"/>
              <a:gd name="connsiteY3" fmla="*/ 936884 h 1873768"/>
              <a:gd name="connsiteX4" fmla="*/ 949405 w 1898810"/>
              <a:gd name="connsiteY4" fmla="*/ 0 h 1873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810" h="1873768">
                <a:moveTo>
                  <a:pt x="949405" y="0"/>
                </a:moveTo>
                <a:cubicBezTo>
                  <a:pt x="1473747" y="0"/>
                  <a:pt x="1898810" y="419457"/>
                  <a:pt x="1898810" y="936884"/>
                </a:cubicBezTo>
                <a:cubicBezTo>
                  <a:pt x="1898810" y="1454311"/>
                  <a:pt x="1473747" y="1873768"/>
                  <a:pt x="949405" y="1873768"/>
                </a:cubicBezTo>
                <a:cubicBezTo>
                  <a:pt x="425063" y="1873768"/>
                  <a:pt x="0" y="1454311"/>
                  <a:pt x="0" y="936884"/>
                </a:cubicBezTo>
                <a:cubicBezTo>
                  <a:pt x="0" y="419457"/>
                  <a:pt x="425063" y="0"/>
                  <a:pt x="949405" y="0"/>
                </a:cubicBezTo>
                <a:close/>
              </a:path>
            </a:pathLst>
          </a:custGeom>
        </p:spPr>
        <p:txBody>
          <a:bodyPr wrap="square">
            <a:noAutofit/>
          </a:bodyPr>
          <a:lstStyle/>
          <a:p>
            <a:endParaRPr lang="en-GB"/>
          </a:p>
        </p:txBody>
      </p:sp>
      <p:sp>
        <p:nvSpPr>
          <p:cNvPr id="93" name="Picture Placeholder 92"/>
          <p:cNvSpPr>
            <a:spLocks noGrp="1"/>
          </p:cNvSpPr>
          <p:nvPr>
            <p:ph type="pic" sz="quarter" idx="22"/>
          </p:nvPr>
        </p:nvSpPr>
        <p:spPr>
          <a:xfrm>
            <a:off x="9127594" y="709277"/>
            <a:ext cx="1898810" cy="1873768"/>
          </a:xfrm>
          <a:custGeom>
            <a:avLst/>
            <a:gdLst>
              <a:gd name="connsiteX0" fmla="*/ 949405 w 1898810"/>
              <a:gd name="connsiteY0" fmla="*/ 0 h 1873768"/>
              <a:gd name="connsiteX1" fmla="*/ 1898810 w 1898810"/>
              <a:gd name="connsiteY1" fmla="*/ 936884 h 1873768"/>
              <a:gd name="connsiteX2" fmla="*/ 949405 w 1898810"/>
              <a:gd name="connsiteY2" fmla="*/ 1873768 h 1873768"/>
              <a:gd name="connsiteX3" fmla="*/ 0 w 1898810"/>
              <a:gd name="connsiteY3" fmla="*/ 936884 h 1873768"/>
              <a:gd name="connsiteX4" fmla="*/ 949405 w 1898810"/>
              <a:gd name="connsiteY4" fmla="*/ 0 h 1873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810" h="1873768">
                <a:moveTo>
                  <a:pt x="949405" y="0"/>
                </a:moveTo>
                <a:cubicBezTo>
                  <a:pt x="1473747" y="0"/>
                  <a:pt x="1898810" y="419457"/>
                  <a:pt x="1898810" y="936884"/>
                </a:cubicBezTo>
                <a:cubicBezTo>
                  <a:pt x="1898810" y="1454311"/>
                  <a:pt x="1473747" y="1873768"/>
                  <a:pt x="949405" y="1873768"/>
                </a:cubicBezTo>
                <a:cubicBezTo>
                  <a:pt x="425063" y="1873768"/>
                  <a:pt x="0" y="1454311"/>
                  <a:pt x="0" y="936884"/>
                </a:cubicBezTo>
                <a:cubicBezTo>
                  <a:pt x="0" y="419457"/>
                  <a:pt x="425063" y="0"/>
                  <a:pt x="949405" y="0"/>
                </a:cubicBezTo>
                <a:close/>
              </a:path>
            </a:pathLst>
          </a:custGeom>
        </p:spPr>
        <p:txBody>
          <a:bodyPr wrap="square">
            <a:noAutofit/>
          </a:bodyPr>
          <a:lstStyle/>
          <a:p>
            <a:endParaRPr lang="en-GB"/>
          </a:p>
        </p:txBody>
      </p:sp>
    </p:spTree>
    <p:extLst>
      <p:ext uri="{BB962C8B-B14F-4D97-AF65-F5344CB8AC3E}">
        <p14:creationId xmlns:p14="http://schemas.microsoft.com/office/powerpoint/2010/main" val="424344121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Picture Placeholder 21">
            <a:extLst>
              <a:ext uri="{FF2B5EF4-FFF2-40B4-BE49-F238E27FC236}">
                <a16:creationId xmlns:a16="http://schemas.microsoft.com/office/drawing/2014/main" id="{8671A88C-907C-488F-8AB1-37EFAF0BCC10}"/>
              </a:ext>
            </a:extLst>
          </p:cNvPr>
          <p:cNvSpPr>
            <a:spLocks noGrp="1"/>
          </p:cNvSpPr>
          <p:nvPr>
            <p:ph type="pic" sz="quarter" idx="10"/>
          </p:nvPr>
        </p:nvSpPr>
        <p:spPr>
          <a:xfrm>
            <a:off x="0" y="0"/>
            <a:ext cx="9753601" cy="6858000"/>
          </a:xfrm>
          <a:custGeom>
            <a:avLst/>
            <a:gdLst>
              <a:gd name="connsiteX0" fmla="*/ 0 w 9753601"/>
              <a:gd name="connsiteY0" fmla="*/ 0 h 6858000"/>
              <a:gd name="connsiteX1" fmla="*/ 6792154 w 9753601"/>
              <a:gd name="connsiteY1" fmla="*/ 0 h 6858000"/>
              <a:gd name="connsiteX2" fmla="*/ 7566676 w 9753601"/>
              <a:gd name="connsiteY2" fmla="*/ 0 h 6858000"/>
              <a:gd name="connsiteX3" fmla="*/ 7955281 w 9753601"/>
              <a:gd name="connsiteY3" fmla="*/ 0 h 6858000"/>
              <a:gd name="connsiteX4" fmla="*/ 9753601 w 9753601"/>
              <a:gd name="connsiteY4" fmla="*/ 0 h 6858000"/>
              <a:gd name="connsiteX5" fmla="*/ 3802367 w 9753601"/>
              <a:gd name="connsiteY5" fmla="*/ 6858000 h 6858000"/>
              <a:gd name="connsiteX6" fmla="*/ 3348245 w 9753601"/>
              <a:gd name="connsiteY6" fmla="*/ 6858000 h 6858000"/>
              <a:gd name="connsiteX7" fmla="*/ 1615441 w 9753601"/>
              <a:gd name="connsiteY7" fmla="*/ 6858000 h 6858000"/>
              <a:gd name="connsiteX8" fmla="*/ 0 w 9753601"/>
              <a:gd name="connsiteY8" fmla="*/ 6858000 h 6858000"/>
              <a:gd name="connsiteX9" fmla="*/ 0 w 9753601"/>
              <a:gd name="connsiteY9" fmla="*/ 5074920 h 6858000"/>
              <a:gd name="connsiteX10" fmla="*/ 1 w 9753601"/>
              <a:gd name="connsiteY10" fmla="*/ 5074920 h 6858000"/>
              <a:gd name="connsiteX11" fmla="*/ 1 w 9753601"/>
              <a:gd name="connsiteY11" fmla="*/ 3291841 h 6858000"/>
              <a:gd name="connsiteX12" fmla="*/ 0 w 9753601"/>
              <a:gd name="connsiteY12" fmla="*/ 32918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53601" h="6858000">
                <a:moveTo>
                  <a:pt x="0" y="0"/>
                </a:moveTo>
                <a:lnTo>
                  <a:pt x="6792154" y="0"/>
                </a:lnTo>
                <a:lnTo>
                  <a:pt x="7566676" y="0"/>
                </a:lnTo>
                <a:lnTo>
                  <a:pt x="7955281" y="0"/>
                </a:lnTo>
                <a:lnTo>
                  <a:pt x="9753601" y="0"/>
                </a:lnTo>
                <a:lnTo>
                  <a:pt x="3802367" y="6858000"/>
                </a:lnTo>
                <a:lnTo>
                  <a:pt x="3348245" y="6858000"/>
                </a:lnTo>
                <a:lnTo>
                  <a:pt x="1615441" y="6858000"/>
                </a:lnTo>
                <a:lnTo>
                  <a:pt x="0" y="6858000"/>
                </a:lnTo>
                <a:lnTo>
                  <a:pt x="0" y="5074920"/>
                </a:lnTo>
                <a:lnTo>
                  <a:pt x="1" y="5074920"/>
                </a:lnTo>
                <a:lnTo>
                  <a:pt x="1" y="3291841"/>
                </a:lnTo>
                <a:lnTo>
                  <a:pt x="0" y="3291841"/>
                </a:lnTo>
                <a:close/>
              </a:path>
            </a:pathLst>
          </a:custGeom>
        </p:spPr>
        <p:txBody>
          <a:bodyPr wrap="square">
            <a:noAutofit/>
          </a:bodyPr>
          <a:lstStyle/>
          <a:p>
            <a:endParaRPr lang="en-US" dirty="0"/>
          </a:p>
        </p:txBody>
      </p:sp>
    </p:spTree>
    <p:extLst>
      <p:ext uri="{BB962C8B-B14F-4D97-AF65-F5344CB8AC3E}">
        <p14:creationId xmlns:p14="http://schemas.microsoft.com/office/powerpoint/2010/main" val="71573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 y="3305909"/>
            <a:ext cx="4062047" cy="3552091"/>
          </a:xfrm>
          <a:custGeom>
            <a:avLst/>
            <a:gdLst>
              <a:gd name="connsiteX0" fmla="*/ 0 w 4062047"/>
              <a:gd name="connsiteY0" fmla="*/ 0 h 3165231"/>
              <a:gd name="connsiteX1" fmla="*/ 4062047 w 4062047"/>
              <a:gd name="connsiteY1" fmla="*/ 0 h 3165231"/>
              <a:gd name="connsiteX2" fmla="*/ 4062047 w 4062047"/>
              <a:gd name="connsiteY2" fmla="*/ 3165231 h 3165231"/>
              <a:gd name="connsiteX3" fmla="*/ 0 w 4062047"/>
              <a:gd name="connsiteY3" fmla="*/ 3165231 h 3165231"/>
            </a:gdLst>
            <a:ahLst/>
            <a:cxnLst>
              <a:cxn ang="0">
                <a:pos x="connsiteX0" y="connsiteY0"/>
              </a:cxn>
              <a:cxn ang="0">
                <a:pos x="connsiteX1" y="connsiteY1"/>
              </a:cxn>
              <a:cxn ang="0">
                <a:pos x="connsiteX2" y="connsiteY2"/>
              </a:cxn>
              <a:cxn ang="0">
                <a:pos x="connsiteX3" y="connsiteY3"/>
              </a:cxn>
            </a:cxnLst>
            <a:rect l="l" t="t" r="r" b="b"/>
            <a:pathLst>
              <a:path w="4062047" h="3165231">
                <a:moveTo>
                  <a:pt x="0" y="0"/>
                </a:moveTo>
                <a:lnTo>
                  <a:pt x="4062047" y="0"/>
                </a:lnTo>
                <a:lnTo>
                  <a:pt x="4062047" y="3165231"/>
                </a:lnTo>
                <a:lnTo>
                  <a:pt x="0" y="3165231"/>
                </a:lnTo>
                <a:close/>
              </a:path>
            </a:pathLst>
          </a:custGeom>
        </p:spPr>
        <p:txBody>
          <a:bodyPr wrap="square">
            <a:noAutofit/>
          </a:bodyPr>
          <a:lstStyle/>
          <a:p>
            <a:endParaRPr lang="en-GB"/>
          </a:p>
        </p:txBody>
      </p:sp>
      <p:sp>
        <p:nvSpPr>
          <p:cNvPr id="18" name="Picture Placeholder 17"/>
          <p:cNvSpPr>
            <a:spLocks noGrp="1"/>
          </p:cNvSpPr>
          <p:nvPr>
            <p:ph type="pic" sz="quarter" idx="11"/>
          </p:nvPr>
        </p:nvSpPr>
        <p:spPr>
          <a:xfrm>
            <a:off x="4062047" y="3305908"/>
            <a:ext cx="4062047" cy="3552091"/>
          </a:xfrm>
          <a:custGeom>
            <a:avLst/>
            <a:gdLst>
              <a:gd name="connsiteX0" fmla="*/ 0 w 4062047"/>
              <a:gd name="connsiteY0" fmla="*/ 0 h 3165231"/>
              <a:gd name="connsiteX1" fmla="*/ 4062047 w 4062047"/>
              <a:gd name="connsiteY1" fmla="*/ 0 h 3165231"/>
              <a:gd name="connsiteX2" fmla="*/ 4062047 w 4062047"/>
              <a:gd name="connsiteY2" fmla="*/ 3165231 h 3165231"/>
              <a:gd name="connsiteX3" fmla="*/ 0 w 4062047"/>
              <a:gd name="connsiteY3" fmla="*/ 3165231 h 3165231"/>
            </a:gdLst>
            <a:ahLst/>
            <a:cxnLst>
              <a:cxn ang="0">
                <a:pos x="connsiteX0" y="connsiteY0"/>
              </a:cxn>
              <a:cxn ang="0">
                <a:pos x="connsiteX1" y="connsiteY1"/>
              </a:cxn>
              <a:cxn ang="0">
                <a:pos x="connsiteX2" y="connsiteY2"/>
              </a:cxn>
              <a:cxn ang="0">
                <a:pos x="connsiteX3" y="connsiteY3"/>
              </a:cxn>
            </a:cxnLst>
            <a:rect l="l" t="t" r="r" b="b"/>
            <a:pathLst>
              <a:path w="4062047" h="3165231">
                <a:moveTo>
                  <a:pt x="0" y="0"/>
                </a:moveTo>
                <a:lnTo>
                  <a:pt x="4062047" y="0"/>
                </a:lnTo>
                <a:lnTo>
                  <a:pt x="4062047" y="3165231"/>
                </a:lnTo>
                <a:lnTo>
                  <a:pt x="0" y="3165231"/>
                </a:lnTo>
                <a:close/>
              </a:path>
            </a:pathLst>
          </a:custGeom>
        </p:spPr>
        <p:txBody>
          <a:bodyPr wrap="square">
            <a:noAutofit/>
          </a:bodyPr>
          <a:lstStyle/>
          <a:p>
            <a:endParaRPr lang="en-GB"/>
          </a:p>
        </p:txBody>
      </p:sp>
      <p:sp>
        <p:nvSpPr>
          <p:cNvPr id="21" name="Picture Placeholder 20"/>
          <p:cNvSpPr>
            <a:spLocks noGrp="1"/>
          </p:cNvSpPr>
          <p:nvPr>
            <p:ph type="pic" sz="quarter" idx="12"/>
          </p:nvPr>
        </p:nvSpPr>
        <p:spPr>
          <a:xfrm>
            <a:off x="8124096" y="3305909"/>
            <a:ext cx="4062047" cy="3552091"/>
          </a:xfrm>
          <a:custGeom>
            <a:avLst/>
            <a:gdLst>
              <a:gd name="connsiteX0" fmla="*/ 0 w 4062047"/>
              <a:gd name="connsiteY0" fmla="*/ 0 h 3165231"/>
              <a:gd name="connsiteX1" fmla="*/ 4062047 w 4062047"/>
              <a:gd name="connsiteY1" fmla="*/ 0 h 3165231"/>
              <a:gd name="connsiteX2" fmla="*/ 4062047 w 4062047"/>
              <a:gd name="connsiteY2" fmla="*/ 3165231 h 3165231"/>
              <a:gd name="connsiteX3" fmla="*/ 0 w 4062047"/>
              <a:gd name="connsiteY3" fmla="*/ 3165231 h 3165231"/>
            </a:gdLst>
            <a:ahLst/>
            <a:cxnLst>
              <a:cxn ang="0">
                <a:pos x="connsiteX0" y="connsiteY0"/>
              </a:cxn>
              <a:cxn ang="0">
                <a:pos x="connsiteX1" y="connsiteY1"/>
              </a:cxn>
              <a:cxn ang="0">
                <a:pos x="connsiteX2" y="connsiteY2"/>
              </a:cxn>
              <a:cxn ang="0">
                <a:pos x="connsiteX3" y="connsiteY3"/>
              </a:cxn>
            </a:cxnLst>
            <a:rect l="l" t="t" r="r" b="b"/>
            <a:pathLst>
              <a:path w="4062047" h="3165231">
                <a:moveTo>
                  <a:pt x="0" y="0"/>
                </a:moveTo>
                <a:lnTo>
                  <a:pt x="4062047" y="0"/>
                </a:lnTo>
                <a:lnTo>
                  <a:pt x="4062047" y="3165231"/>
                </a:lnTo>
                <a:lnTo>
                  <a:pt x="0" y="3165231"/>
                </a:lnTo>
                <a:close/>
              </a:path>
            </a:pathLst>
          </a:custGeom>
        </p:spPr>
        <p:txBody>
          <a:bodyPr wrap="square">
            <a:noAutofit/>
          </a:bodyPr>
          <a:lstStyle/>
          <a:p>
            <a:endParaRPr lang="en-GB"/>
          </a:p>
        </p:txBody>
      </p:sp>
    </p:spTree>
    <p:extLst>
      <p:ext uri="{BB962C8B-B14F-4D97-AF65-F5344CB8AC3E}">
        <p14:creationId xmlns:p14="http://schemas.microsoft.com/office/powerpoint/2010/main" val="3797914640"/>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9FAC341-C679-4A88-9AF5-B804DBF78A48}"/>
              </a:ext>
            </a:extLst>
          </p:cNvPr>
          <p:cNvSpPr>
            <a:spLocks noGrp="1"/>
          </p:cNvSpPr>
          <p:nvPr>
            <p:ph type="pic" sz="quarter" idx="10"/>
          </p:nvPr>
        </p:nvSpPr>
        <p:spPr>
          <a:xfrm>
            <a:off x="4114800" y="0"/>
            <a:ext cx="8077200" cy="6858000"/>
          </a:xfrm>
          <a:custGeom>
            <a:avLst/>
            <a:gdLst>
              <a:gd name="connsiteX0" fmla="*/ 0 w 2556164"/>
              <a:gd name="connsiteY0" fmla="*/ 0 h 3394363"/>
              <a:gd name="connsiteX1" fmla="*/ 2556164 w 2556164"/>
              <a:gd name="connsiteY1" fmla="*/ 0 h 3394363"/>
              <a:gd name="connsiteX2" fmla="*/ 2556164 w 2556164"/>
              <a:gd name="connsiteY2" fmla="*/ 3394363 h 3394363"/>
              <a:gd name="connsiteX3" fmla="*/ 0 w 2556164"/>
              <a:gd name="connsiteY3" fmla="*/ 3394363 h 3394363"/>
            </a:gdLst>
            <a:ahLst/>
            <a:cxnLst>
              <a:cxn ang="0">
                <a:pos x="connsiteX0" y="connsiteY0"/>
              </a:cxn>
              <a:cxn ang="0">
                <a:pos x="connsiteX1" y="connsiteY1"/>
              </a:cxn>
              <a:cxn ang="0">
                <a:pos x="connsiteX2" y="connsiteY2"/>
              </a:cxn>
              <a:cxn ang="0">
                <a:pos x="connsiteX3" y="connsiteY3"/>
              </a:cxn>
            </a:cxnLst>
            <a:rect l="l" t="t" r="r" b="b"/>
            <a:pathLst>
              <a:path w="2556164" h="3394363">
                <a:moveTo>
                  <a:pt x="0" y="0"/>
                </a:moveTo>
                <a:lnTo>
                  <a:pt x="2556164" y="0"/>
                </a:lnTo>
                <a:lnTo>
                  <a:pt x="2556164" y="3394363"/>
                </a:lnTo>
                <a:lnTo>
                  <a:pt x="0" y="3394363"/>
                </a:lnTo>
                <a:close/>
              </a:path>
            </a:pathLst>
          </a:custGeom>
        </p:spPr>
        <p:txBody>
          <a:bodyPr wrap="square">
            <a:noAutofit/>
          </a:bodyPr>
          <a:lstStyle/>
          <a:p>
            <a:endParaRPr lang="en-US"/>
          </a:p>
        </p:txBody>
      </p:sp>
    </p:spTree>
    <p:extLst>
      <p:ext uri="{BB962C8B-B14F-4D97-AF65-F5344CB8AC3E}">
        <p14:creationId xmlns:p14="http://schemas.microsoft.com/office/powerpoint/2010/main" val="3569504248"/>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9FAC341-C679-4A88-9AF5-B804DBF78A48}"/>
              </a:ext>
            </a:extLst>
          </p:cNvPr>
          <p:cNvSpPr>
            <a:spLocks noGrp="1"/>
          </p:cNvSpPr>
          <p:nvPr>
            <p:ph type="pic" sz="quarter" idx="10"/>
          </p:nvPr>
        </p:nvSpPr>
        <p:spPr>
          <a:xfrm>
            <a:off x="285750" y="247650"/>
            <a:ext cx="6400800" cy="4381500"/>
          </a:xfrm>
          <a:custGeom>
            <a:avLst/>
            <a:gdLst>
              <a:gd name="connsiteX0" fmla="*/ 0 w 2556164"/>
              <a:gd name="connsiteY0" fmla="*/ 0 h 3394363"/>
              <a:gd name="connsiteX1" fmla="*/ 2556164 w 2556164"/>
              <a:gd name="connsiteY1" fmla="*/ 0 h 3394363"/>
              <a:gd name="connsiteX2" fmla="*/ 2556164 w 2556164"/>
              <a:gd name="connsiteY2" fmla="*/ 3394363 h 3394363"/>
              <a:gd name="connsiteX3" fmla="*/ 0 w 2556164"/>
              <a:gd name="connsiteY3" fmla="*/ 3394363 h 3394363"/>
            </a:gdLst>
            <a:ahLst/>
            <a:cxnLst>
              <a:cxn ang="0">
                <a:pos x="connsiteX0" y="connsiteY0"/>
              </a:cxn>
              <a:cxn ang="0">
                <a:pos x="connsiteX1" y="connsiteY1"/>
              </a:cxn>
              <a:cxn ang="0">
                <a:pos x="connsiteX2" y="connsiteY2"/>
              </a:cxn>
              <a:cxn ang="0">
                <a:pos x="connsiteX3" y="connsiteY3"/>
              </a:cxn>
            </a:cxnLst>
            <a:rect l="l" t="t" r="r" b="b"/>
            <a:pathLst>
              <a:path w="2556164" h="3394363">
                <a:moveTo>
                  <a:pt x="0" y="0"/>
                </a:moveTo>
                <a:lnTo>
                  <a:pt x="2556164" y="0"/>
                </a:lnTo>
                <a:lnTo>
                  <a:pt x="2556164" y="3394363"/>
                </a:lnTo>
                <a:lnTo>
                  <a:pt x="0" y="3394363"/>
                </a:lnTo>
                <a:close/>
              </a:path>
            </a:pathLst>
          </a:custGeom>
        </p:spPr>
        <p:txBody>
          <a:bodyPr wrap="square">
            <a:noAutofit/>
          </a:bodyPr>
          <a:lstStyle/>
          <a:p>
            <a:endParaRPr lang="en-US"/>
          </a:p>
        </p:txBody>
      </p:sp>
      <p:sp>
        <p:nvSpPr>
          <p:cNvPr id="3" name="Freeform: Shape 9">
            <a:extLst>
              <a:ext uri="{FF2B5EF4-FFF2-40B4-BE49-F238E27FC236}">
                <a16:creationId xmlns:a16="http://schemas.microsoft.com/office/drawing/2014/main" id="{79FAC341-C679-4A88-9AF5-B804DBF78A48}"/>
              </a:ext>
            </a:extLst>
          </p:cNvPr>
          <p:cNvSpPr>
            <a:spLocks noGrp="1"/>
          </p:cNvSpPr>
          <p:nvPr>
            <p:ph type="pic" sz="quarter" idx="11"/>
          </p:nvPr>
        </p:nvSpPr>
        <p:spPr>
          <a:xfrm>
            <a:off x="6896100" y="190500"/>
            <a:ext cx="2419350" cy="3467100"/>
          </a:xfrm>
          <a:custGeom>
            <a:avLst/>
            <a:gdLst>
              <a:gd name="connsiteX0" fmla="*/ 0 w 2556164"/>
              <a:gd name="connsiteY0" fmla="*/ 0 h 3394363"/>
              <a:gd name="connsiteX1" fmla="*/ 2556164 w 2556164"/>
              <a:gd name="connsiteY1" fmla="*/ 0 h 3394363"/>
              <a:gd name="connsiteX2" fmla="*/ 2556164 w 2556164"/>
              <a:gd name="connsiteY2" fmla="*/ 3394363 h 3394363"/>
              <a:gd name="connsiteX3" fmla="*/ 0 w 2556164"/>
              <a:gd name="connsiteY3" fmla="*/ 3394363 h 3394363"/>
            </a:gdLst>
            <a:ahLst/>
            <a:cxnLst>
              <a:cxn ang="0">
                <a:pos x="connsiteX0" y="connsiteY0"/>
              </a:cxn>
              <a:cxn ang="0">
                <a:pos x="connsiteX1" y="connsiteY1"/>
              </a:cxn>
              <a:cxn ang="0">
                <a:pos x="connsiteX2" y="connsiteY2"/>
              </a:cxn>
              <a:cxn ang="0">
                <a:pos x="connsiteX3" y="connsiteY3"/>
              </a:cxn>
            </a:cxnLst>
            <a:rect l="l" t="t" r="r" b="b"/>
            <a:pathLst>
              <a:path w="2556164" h="3394363">
                <a:moveTo>
                  <a:pt x="0" y="0"/>
                </a:moveTo>
                <a:lnTo>
                  <a:pt x="2556164" y="0"/>
                </a:lnTo>
                <a:lnTo>
                  <a:pt x="2556164" y="3394363"/>
                </a:lnTo>
                <a:lnTo>
                  <a:pt x="0" y="3394363"/>
                </a:lnTo>
                <a:close/>
              </a:path>
            </a:pathLst>
          </a:custGeom>
        </p:spPr>
        <p:txBody>
          <a:bodyPr wrap="square">
            <a:noAutofit/>
          </a:bodyPr>
          <a:lstStyle/>
          <a:p>
            <a:endParaRPr lang="en-US"/>
          </a:p>
        </p:txBody>
      </p:sp>
      <p:sp>
        <p:nvSpPr>
          <p:cNvPr id="4" name="Freeform: Shape 9">
            <a:extLst>
              <a:ext uri="{FF2B5EF4-FFF2-40B4-BE49-F238E27FC236}">
                <a16:creationId xmlns:a16="http://schemas.microsoft.com/office/drawing/2014/main" id="{79FAC341-C679-4A88-9AF5-B804DBF78A48}"/>
              </a:ext>
            </a:extLst>
          </p:cNvPr>
          <p:cNvSpPr>
            <a:spLocks noGrp="1"/>
          </p:cNvSpPr>
          <p:nvPr>
            <p:ph type="pic" sz="quarter" idx="12"/>
          </p:nvPr>
        </p:nvSpPr>
        <p:spPr>
          <a:xfrm>
            <a:off x="9505950" y="3143250"/>
            <a:ext cx="2419350" cy="3467100"/>
          </a:xfrm>
          <a:custGeom>
            <a:avLst/>
            <a:gdLst>
              <a:gd name="connsiteX0" fmla="*/ 0 w 2556164"/>
              <a:gd name="connsiteY0" fmla="*/ 0 h 3394363"/>
              <a:gd name="connsiteX1" fmla="*/ 2556164 w 2556164"/>
              <a:gd name="connsiteY1" fmla="*/ 0 h 3394363"/>
              <a:gd name="connsiteX2" fmla="*/ 2556164 w 2556164"/>
              <a:gd name="connsiteY2" fmla="*/ 3394363 h 3394363"/>
              <a:gd name="connsiteX3" fmla="*/ 0 w 2556164"/>
              <a:gd name="connsiteY3" fmla="*/ 3394363 h 3394363"/>
            </a:gdLst>
            <a:ahLst/>
            <a:cxnLst>
              <a:cxn ang="0">
                <a:pos x="connsiteX0" y="connsiteY0"/>
              </a:cxn>
              <a:cxn ang="0">
                <a:pos x="connsiteX1" y="connsiteY1"/>
              </a:cxn>
              <a:cxn ang="0">
                <a:pos x="connsiteX2" y="connsiteY2"/>
              </a:cxn>
              <a:cxn ang="0">
                <a:pos x="connsiteX3" y="connsiteY3"/>
              </a:cxn>
            </a:cxnLst>
            <a:rect l="l" t="t" r="r" b="b"/>
            <a:pathLst>
              <a:path w="2556164" h="3394363">
                <a:moveTo>
                  <a:pt x="0" y="0"/>
                </a:moveTo>
                <a:lnTo>
                  <a:pt x="2556164" y="0"/>
                </a:lnTo>
                <a:lnTo>
                  <a:pt x="2556164" y="3394363"/>
                </a:lnTo>
                <a:lnTo>
                  <a:pt x="0" y="3394363"/>
                </a:lnTo>
                <a:close/>
              </a:path>
            </a:pathLst>
          </a:custGeom>
        </p:spPr>
        <p:txBody>
          <a:bodyPr wrap="square">
            <a:noAutofit/>
          </a:bodyPr>
          <a:lstStyle/>
          <a:p>
            <a:endParaRPr lang="en-US"/>
          </a:p>
        </p:txBody>
      </p:sp>
      <p:sp>
        <p:nvSpPr>
          <p:cNvPr id="5" name="Freeform: Shape 9">
            <a:extLst>
              <a:ext uri="{FF2B5EF4-FFF2-40B4-BE49-F238E27FC236}">
                <a16:creationId xmlns:a16="http://schemas.microsoft.com/office/drawing/2014/main" id="{79FAC341-C679-4A88-9AF5-B804DBF78A48}"/>
              </a:ext>
            </a:extLst>
          </p:cNvPr>
          <p:cNvSpPr>
            <a:spLocks noGrp="1"/>
          </p:cNvSpPr>
          <p:nvPr>
            <p:ph type="pic" sz="quarter" idx="13"/>
          </p:nvPr>
        </p:nvSpPr>
        <p:spPr>
          <a:xfrm>
            <a:off x="6896100" y="3886200"/>
            <a:ext cx="2419350" cy="2514600"/>
          </a:xfrm>
          <a:custGeom>
            <a:avLst/>
            <a:gdLst>
              <a:gd name="connsiteX0" fmla="*/ 0 w 2556164"/>
              <a:gd name="connsiteY0" fmla="*/ 0 h 3394363"/>
              <a:gd name="connsiteX1" fmla="*/ 2556164 w 2556164"/>
              <a:gd name="connsiteY1" fmla="*/ 0 h 3394363"/>
              <a:gd name="connsiteX2" fmla="*/ 2556164 w 2556164"/>
              <a:gd name="connsiteY2" fmla="*/ 3394363 h 3394363"/>
              <a:gd name="connsiteX3" fmla="*/ 0 w 2556164"/>
              <a:gd name="connsiteY3" fmla="*/ 3394363 h 3394363"/>
            </a:gdLst>
            <a:ahLst/>
            <a:cxnLst>
              <a:cxn ang="0">
                <a:pos x="connsiteX0" y="connsiteY0"/>
              </a:cxn>
              <a:cxn ang="0">
                <a:pos x="connsiteX1" y="connsiteY1"/>
              </a:cxn>
              <a:cxn ang="0">
                <a:pos x="connsiteX2" y="connsiteY2"/>
              </a:cxn>
              <a:cxn ang="0">
                <a:pos x="connsiteX3" y="connsiteY3"/>
              </a:cxn>
            </a:cxnLst>
            <a:rect l="l" t="t" r="r" b="b"/>
            <a:pathLst>
              <a:path w="2556164" h="3394363">
                <a:moveTo>
                  <a:pt x="0" y="0"/>
                </a:moveTo>
                <a:lnTo>
                  <a:pt x="2556164" y="0"/>
                </a:lnTo>
                <a:lnTo>
                  <a:pt x="2556164" y="3394363"/>
                </a:lnTo>
                <a:lnTo>
                  <a:pt x="0" y="3394363"/>
                </a:lnTo>
                <a:close/>
              </a:path>
            </a:pathLst>
          </a:custGeom>
        </p:spPr>
        <p:txBody>
          <a:bodyPr wrap="square">
            <a:noAutofit/>
          </a:bodyPr>
          <a:lstStyle/>
          <a:p>
            <a:endParaRPr lang="en-US"/>
          </a:p>
        </p:txBody>
      </p:sp>
      <p:sp>
        <p:nvSpPr>
          <p:cNvPr id="6" name="Freeform: Shape 9">
            <a:extLst>
              <a:ext uri="{FF2B5EF4-FFF2-40B4-BE49-F238E27FC236}">
                <a16:creationId xmlns:a16="http://schemas.microsoft.com/office/drawing/2014/main" id="{79FAC341-C679-4A88-9AF5-B804DBF78A48}"/>
              </a:ext>
            </a:extLst>
          </p:cNvPr>
          <p:cNvSpPr>
            <a:spLocks noGrp="1"/>
          </p:cNvSpPr>
          <p:nvPr>
            <p:ph type="pic" sz="quarter" idx="14"/>
          </p:nvPr>
        </p:nvSpPr>
        <p:spPr>
          <a:xfrm>
            <a:off x="9505950" y="381000"/>
            <a:ext cx="2419350" cy="2514600"/>
          </a:xfrm>
          <a:custGeom>
            <a:avLst/>
            <a:gdLst>
              <a:gd name="connsiteX0" fmla="*/ 0 w 2556164"/>
              <a:gd name="connsiteY0" fmla="*/ 0 h 3394363"/>
              <a:gd name="connsiteX1" fmla="*/ 2556164 w 2556164"/>
              <a:gd name="connsiteY1" fmla="*/ 0 h 3394363"/>
              <a:gd name="connsiteX2" fmla="*/ 2556164 w 2556164"/>
              <a:gd name="connsiteY2" fmla="*/ 3394363 h 3394363"/>
              <a:gd name="connsiteX3" fmla="*/ 0 w 2556164"/>
              <a:gd name="connsiteY3" fmla="*/ 3394363 h 3394363"/>
            </a:gdLst>
            <a:ahLst/>
            <a:cxnLst>
              <a:cxn ang="0">
                <a:pos x="connsiteX0" y="connsiteY0"/>
              </a:cxn>
              <a:cxn ang="0">
                <a:pos x="connsiteX1" y="connsiteY1"/>
              </a:cxn>
              <a:cxn ang="0">
                <a:pos x="connsiteX2" y="connsiteY2"/>
              </a:cxn>
              <a:cxn ang="0">
                <a:pos x="connsiteX3" y="connsiteY3"/>
              </a:cxn>
            </a:cxnLst>
            <a:rect l="l" t="t" r="r" b="b"/>
            <a:pathLst>
              <a:path w="2556164" h="3394363">
                <a:moveTo>
                  <a:pt x="0" y="0"/>
                </a:moveTo>
                <a:lnTo>
                  <a:pt x="2556164" y="0"/>
                </a:lnTo>
                <a:lnTo>
                  <a:pt x="2556164" y="3394363"/>
                </a:lnTo>
                <a:lnTo>
                  <a:pt x="0" y="3394363"/>
                </a:lnTo>
                <a:close/>
              </a:path>
            </a:pathLst>
          </a:custGeom>
        </p:spPr>
        <p:txBody>
          <a:bodyPr wrap="square">
            <a:noAutofit/>
          </a:bodyPr>
          <a:lstStyle/>
          <a:p>
            <a:endParaRPr lang="en-US"/>
          </a:p>
        </p:txBody>
      </p:sp>
    </p:spTree>
    <p:extLst>
      <p:ext uri="{BB962C8B-B14F-4D97-AF65-F5344CB8AC3E}">
        <p14:creationId xmlns:p14="http://schemas.microsoft.com/office/powerpoint/2010/main" val="3991668318"/>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994611" y="391029"/>
            <a:ext cx="3673642" cy="6166183"/>
          </a:xfrm>
          <a:custGeom>
            <a:avLst/>
            <a:gdLst>
              <a:gd name="connsiteX0" fmla="*/ 0 w 3673642"/>
              <a:gd name="connsiteY0" fmla="*/ 0 h 6166183"/>
              <a:gd name="connsiteX1" fmla="*/ 3673642 w 3673642"/>
              <a:gd name="connsiteY1" fmla="*/ 0 h 6166183"/>
              <a:gd name="connsiteX2" fmla="*/ 3673642 w 3673642"/>
              <a:gd name="connsiteY2" fmla="*/ 6166183 h 6166183"/>
              <a:gd name="connsiteX3" fmla="*/ 0 w 3673642"/>
              <a:gd name="connsiteY3" fmla="*/ 6166183 h 6166183"/>
            </a:gdLst>
            <a:ahLst/>
            <a:cxnLst>
              <a:cxn ang="0">
                <a:pos x="connsiteX0" y="connsiteY0"/>
              </a:cxn>
              <a:cxn ang="0">
                <a:pos x="connsiteX1" y="connsiteY1"/>
              </a:cxn>
              <a:cxn ang="0">
                <a:pos x="connsiteX2" y="connsiteY2"/>
              </a:cxn>
              <a:cxn ang="0">
                <a:pos x="connsiteX3" y="connsiteY3"/>
              </a:cxn>
            </a:cxnLst>
            <a:rect l="l" t="t" r="r" b="b"/>
            <a:pathLst>
              <a:path w="3673642" h="6166183">
                <a:moveTo>
                  <a:pt x="0" y="0"/>
                </a:moveTo>
                <a:lnTo>
                  <a:pt x="3673642" y="0"/>
                </a:lnTo>
                <a:lnTo>
                  <a:pt x="3673642" y="6166183"/>
                </a:lnTo>
                <a:lnTo>
                  <a:pt x="0" y="6166183"/>
                </a:lnTo>
                <a:close/>
              </a:path>
            </a:pathLst>
          </a:custGeom>
          <a:ln>
            <a:noFill/>
          </a:ln>
        </p:spPr>
        <p:txBody>
          <a:bodyPr wrap="square">
            <a:noAutofit/>
          </a:bodyPr>
          <a:lstStyle/>
          <a:p>
            <a:endParaRPr lang="en-GB"/>
          </a:p>
        </p:txBody>
      </p:sp>
      <p:sp>
        <p:nvSpPr>
          <p:cNvPr id="18" name="Picture Placeholder 17"/>
          <p:cNvSpPr>
            <a:spLocks noGrp="1"/>
          </p:cNvSpPr>
          <p:nvPr>
            <p:ph type="pic" sz="quarter" idx="11"/>
          </p:nvPr>
        </p:nvSpPr>
        <p:spPr>
          <a:xfrm>
            <a:off x="5101388" y="391028"/>
            <a:ext cx="4138864" cy="1844842"/>
          </a:xfrm>
          <a:custGeom>
            <a:avLst/>
            <a:gdLst>
              <a:gd name="connsiteX0" fmla="*/ 0 w 4138864"/>
              <a:gd name="connsiteY0" fmla="*/ 0 h 1844842"/>
              <a:gd name="connsiteX1" fmla="*/ 4138864 w 4138864"/>
              <a:gd name="connsiteY1" fmla="*/ 0 h 1844842"/>
              <a:gd name="connsiteX2" fmla="*/ 4138864 w 4138864"/>
              <a:gd name="connsiteY2" fmla="*/ 1844842 h 1844842"/>
              <a:gd name="connsiteX3" fmla="*/ 0 w 4138864"/>
              <a:gd name="connsiteY3" fmla="*/ 1844842 h 1844842"/>
            </a:gdLst>
            <a:ahLst/>
            <a:cxnLst>
              <a:cxn ang="0">
                <a:pos x="connsiteX0" y="connsiteY0"/>
              </a:cxn>
              <a:cxn ang="0">
                <a:pos x="connsiteX1" y="connsiteY1"/>
              </a:cxn>
              <a:cxn ang="0">
                <a:pos x="connsiteX2" y="connsiteY2"/>
              </a:cxn>
              <a:cxn ang="0">
                <a:pos x="connsiteX3" y="connsiteY3"/>
              </a:cxn>
            </a:cxnLst>
            <a:rect l="l" t="t" r="r" b="b"/>
            <a:pathLst>
              <a:path w="4138864" h="1844842">
                <a:moveTo>
                  <a:pt x="0" y="0"/>
                </a:moveTo>
                <a:lnTo>
                  <a:pt x="4138864" y="0"/>
                </a:lnTo>
                <a:lnTo>
                  <a:pt x="4138864" y="1844842"/>
                </a:lnTo>
                <a:lnTo>
                  <a:pt x="0" y="1844842"/>
                </a:lnTo>
                <a:close/>
              </a:path>
            </a:pathLst>
          </a:custGeom>
        </p:spPr>
        <p:txBody>
          <a:bodyPr wrap="square">
            <a:noAutofit/>
          </a:bodyPr>
          <a:lstStyle/>
          <a:p>
            <a:endParaRPr lang="en-GB"/>
          </a:p>
        </p:txBody>
      </p:sp>
      <p:sp>
        <p:nvSpPr>
          <p:cNvPr id="27" name="Picture Placeholder 26"/>
          <p:cNvSpPr>
            <a:spLocks noGrp="1"/>
          </p:cNvSpPr>
          <p:nvPr>
            <p:ph type="pic" sz="quarter" idx="12"/>
          </p:nvPr>
        </p:nvSpPr>
        <p:spPr>
          <a:xfrm>
            <a:off x="9440778" y="391028"/>
            <a:ext cx="1844842" cy="4138864"/>
          </a:xfrm>
          <a:custGeom>
            <a:avLst/>
            <a:gdLst>
              <a:gd name="connsiteX0" fmla="*/ 0 w 1844842"/>
              <a:gd name="connsiteY0" fmla="*/ 0 h 4138864"/>
              <a:gd name="connsiteX1" fmla="*/ 1844842 w 1844842"/>
              <a:gd name="connsiteY1" fmla="*/ 0 h 4138864"/>
              <a:gd name="connsiteX2" fmla="*/ 1844842 w 1844842"/>
              <a:gd name="connsiteY2" fmla="*/ 4138864 h 4138864"/>
              <a:gd name="connsiteX3" fmla="*/ 0 w 1844842"/>
              <a:gd name="connsiteY3" fmla="*/ 4138864 h 4138864"/>
            </a:gdLst>
            <a:ahLst/>
            <a:cxnLst>
              <a:cxn ang="0">
                <a:pos x="connsiteX0" y="connsiteY0"/>
              </a:cxn>
              <a:cxn ang="0">
                <a:pos x="connsiteX1" y="connsiteY1"/>
              </a:cxn>
              <a:cxn ang="0">
                <a:pos x="connsiteX2" y="connsiteY2"/>
              </a:cxn>
              <a:cxn ang="0">
                <a:pos x="connsiteX3" y="connsiteY3"/>
              </a:cxn>
            </a:cxnLst>
            <a:rect l="l" t="t" r="r" b="b"/>
            <a:pathLst>
              <a:path w="1844842" h="4138864">
                <a:moveTo>
                  <a:pt x="0" y="0"/>
                </a:moveTo>
                <a:lnTo>
                  <a:pt x="1844842" y="0"/>
                </a:lnTo>
                <a:lnTo>
                  <a:pt x="1844842" y="4138864"/>
                </a:lnTo>
                <a:lnTo>
                  <a:pt x="0" y="4138864"/>
                </a:lnTo>
                <a:close/>
              </a:path>
            </a:pathLst>
          </a:custGeom>
        </p:spPr>
        <p:txBody>
          <a:bodyPr wrap="square">
            <a:noAutofit/>
          </a:bodyPr>
          <a:lstStyle/>
          <a:p>
            <a:endParaRPr lang="en-GB" dirty="0"/>
          </a:p>
        </p:txBody>
      </p:sp>
      <p:sp>
        <p:nvSpPr>
          <p:cNvPr id="26" name="Picture Placeholder 25"/>
          <p:cNvSpPr>
            <a:spLocks noGrp="1"/>
          </p:cNvSpPr>
          <p:nvPr>
            <p:ph type="pic" sz="quarter" idx="13"/>
          </p:nvPr>
        </p:nvSpPr>
        <p:spPr>
          <a:xfrm>
            <a:off x="7146756" y="4712369"/>
            <a:ext cx="4138864" cy="1844842"/>
          </a:xfrm>
          <a:custGeom>
            <a:avLst/>
            <a:gdLst>
              <a:gd name="connsiteX0" fmla="*/ 0 w 4138864"/>
              <a:gd name="connsiteY0" fmla="*/ 0 h 1844842"/>
              <a:gd name="connsiteX1" fmla="*/ 4138864 w 4138864"/>
              <a:gd name="connsiteY1" fmla="*/ 0 h 1844842"/>
              <a:gd name="connsiteX2" fmla="*/ 4138864 w 4138864"/>
              <a:gd name="connsiteY2" fmla="*/ 1844842 h 1844842"/>
              <a:gd name="connsiteX3" fmla="*/ 0 w 4138864"/>
              <a:gd name="connsiteY3" fmla="*/ 1844842 h 1844842"/>
            </a:gdLst>
            <a:ahLst/>
            <a:cxnLst>
              <a:cxn ang="0">
                <a:pos x="connsiteX0" y="connsiteY0"/>
              </a:cxn>
              <a:cxn ang="0">
                <a:pos x="connsiteX1" y="connsiteY1"/>
              </a:cxn>
              <a:cxn ang="0">
                <a:pos x="connsiteX2" y="connsiteY2"/>
              </a:cxn>
              <a:cxn ang="0">
                <a:pos x="connsiteX3" y="connsiteY3"/>
              </a:cxn>
            </a:cxnLst>
            <a:rect l="l" t="t" r="r" b="b"/>
            <a:pathLst>
              <a:path w="4138864" h="1844842">
                <a:moveTo>
                  <a:pt x="0" y="0"/>
                </a:moveTo>
                <a:lnTo>
                  <a:pt x="4138864" y="0"/>
                </a:lnTo>
                <a:lnTo>
                  <a:pt x="4138864" y="1844842"/>
                </a:lnTo>
                <a:lnTo>
                  <a:pt x="0" y="1844842"/>
                </a:lnTo>
                <a:close/>
              </a:path>
            </a:pathLst>
          </a:custGeom>
        </p:spPr>
        <p:txBody>
          <a:bodyPr wrap="square">
            <a:noAutofit/>
          </a:bodyPr>
          <a:lstStyle/>
          <a:p>
            <a:endParaRPr lang="en-GB"/>
          </a:p>
        </p:txBody>
      </p:sp>
      <p:sp>
        <p:nvSpPr>
          <p:cNvPr id="23" name="Picture Placeholder 22"/>
          <p:cNvSpPr>
            <a:spLocks noGrp="1"/>
          </p:cNvSpPr>
          <p:nvPr>
            <p:ph type="pic" sz="quarter" idx="14"/>
          </p:nvPr>
        </p:nvSpPr>
        <p:spPr>
          <a:xfrm>
            <a:off x="5101389" y="2418347"/>
            <a:ext cx="1844842" cy="4138864"/>
          </a:xfrm>
          <a:custGeom>
            <a:avLst/>
            <a:gdLst>
              <a:gd name="connsiteX0" fmla="*/ 0 w 1844842"/>
              <a:gd name="connsiteY0" fmla="*/ 0 h 4138864"/>
              <a:gd name="connsiteX1" fmla="*/ 1844842 w 1844842"/>
              <a:gd name="connsiteY1" fmla="*/ 0 h 4138864"/>
              <a:gd name="connsiteX2" fmla="*/ 1844842 w 1844842"/>
              <a:gd name="connsiteY2" fmla="*/ 4138864 h 4138864"/>
              <a:gd name="connsiteX3" fmla="*/ 0 w 1844842"/>
              <a:gd name="connsiteY3" fmla="*/ 4138864 h 4138864"/>
            </a:gdLst>
            <a:ahLst/>
            <a:cxnLst>
              <a:cxn ang="0">
                <a:pos x="connsiteX0" y="connsiteY0"/>
              </a:cxn>
              <a:cxn ang="0">
                <a:pos x="connsiteX1" y="connsiteY1"/>
              </a:cxn>
              <a:cxn ang="0">
                <a:pos x="connsiteX2" y="connsiteY2"/>
              </a:cxn>
              <a:cxn ang="0">
                <a:pos x="connsiteX3" y="connsiteY3"/>
              </a:cxn>
            </a:cxnLst>
            <a:rect l="l" t="t" r="r" b="b"/>
            <a:pathLst>
              <a:path w="1844842" h="4138864">
                <a:moveTo>
                  <a:pt x="0" y="0"/>
                </a:moveTo>
                <a:lnTo>
                  <a:pt x="1844842" y="0"/>
                </a:lnTo>
                <a:lnTo>
                  <a:pt x="1844842" y="4138864"/>
                </a:lnTo>
                <a:lnTo>
                  <a:pt x="0" y="4138864"/>
                </a:lnTo>
                <a:close/>
              </a:path>
            </a:pathLst>
          </a:custGeom>
        </p:spPr>
        <p:txBody>
          <a:bodyPr wrap="square">
            <a:noAutofit/>
          </a:bodyPr>
          <a:lstStyle/>
          <a:p>
            <a:endParaRPr lang="en-GB"/>
          </a:p>
        </p:txBody>
      </p:sp>
    </p:spTree>
    <p:extLst>
      <p:ext uri="{BB962C8B-B14F-4D97-AF65-F5344CB8AC3E}">
        <p14:creationId xmlns:p14="http://schemas.microsoft.com/office/powerpoint/2010/main" val="1395849774"/>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356350" cy="3436375"/>
          </a:xfrm>
        </p:spPr>
        <p:txBody>
          <a:bodyPr/>
          <a:lstStyle/>
          <a:p>
            <a:endParaRPr lang="en-GB"/>
          </a:p>
        </p:txBody>
      </p:sp>
      <p:sp>
        <p:nvSpPr>
          <p:cNvPr id="9" name="Picture Placeholder 2"/>
          <p:cNvSpPr>
            <a:spLocks noGrp="1"/>
          </p:cNvSpPr>
          <p:nvPr>
            <p:ph type="pic" sz="quarter" idx="11"/>
          </p:nvPr>
        </p:nvSpPr>
        <p:spPr>
          <a:xfrm>
            <a:off x="0" y="3436375"/>
            <a:ext cx="4616245" cy="3421626"/>
          </a:xfrm>
        </p:spPr>
        <p:txBody>
          <a:bodyPr/>
          <a:lstStyle/>
          <a:p>
            <a:endParaRPr lang="en-GB"/>
          </a:p>
        </p:txBody>
      </p:sp>
      <p:sp>
        <p:nvSpPr>
          <p:cNvPr id="10" name="Picture Placeholder 2"/>
          <p:cNvSpPr>
            <a:spLocks noGrp="1"/>
          </p:cNvSpPr>
          <p:nvPr>
            <p:ph type="pic" sz="quarter" idx="12"/>
          </p:nvPr>
        </p:nvSpPr>
        <p:spPr>
          <a:xfrm>
            <a:off x="7575755" y="3436375"/>
            <a:ext cx="4616245" cy="3421626"/>
          </a:xfrm>
        </p:spPr>
        <p:txBody>
          <a:bodyPr/>
          <a:lstStyle/>
          <a:p>
            <a:endParaRPr lang="en-GB"/>
          </a:p>
        </p:txBody>
      </p:sp>
    </p:spTree>
    <p:extLst>
      <p:ext uri="{BB962C8B-B14F-4D97-AF65-F5344CB8AC3E}">
        <p14:creationId xmlns:p14="http://schemas.microsoft.com/office/powerpoint/2010/main" val="344932396"/>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181082" y="1004552"/>
            <a:ext cx="5872766" cy="3374265"/>
          </a:xfrm>
        </p:spPr>
        <p:txBody>
          <a:bodyPr/>
          <a:lstStyle/>
          <a:p>
            <a:endParaRPr lang="en-GB"/>
          </a:p>
        </p:txBody>
      </p:sp>
    </p:spTree>
    <p:extLst>
      <p:ext uri="{BB962C8B-B14F-4D97-AF65-F5344CB8AC3E}">
        <p14:creationId xmlns:p14="http://schemas.microsoft.com/office/powerpoint/2010/main" val="2832211915"/>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65349" y="555078"/>
            <a:ext cx="10200932" cy="2684068"/>
          </a:xfrm>
          <a:custGeom>
            <a:avLst/>
            <a:gdLst>
              <a:gd name="connsiteX0" fmla="*/ 0 w 10200932"/>
              <a:gd name="connsiteY0" fmla="*/ 0 h 2684068"/>
              <a:gd name="connsiteX1" fmla="*/ 10200932 w 10200932"/>
              <a:gd name="connsiteY1" fmla="*/ 0 h 2684068"/>
              <a:gd name="connsiteX2" fmla="*/ 10200932 w 10200932"/>
              <a:gd name="connsiteY2" fmla="*/ 2684068 h 2684068"/>
              <a:gd name="connsiteX3" fmla="*/ 0 w 10200932"/>
              <a:gd name="connsiteY3" fmla="*/ 2684068 h 2684068"/>
            </a:gdLst>
            <a:ahLst/>
            <a:cxnLst>
              <a:cxn ang="0">
                <a:pos x="connsiteX0" y="connsiteY0"/>
              </a:cxn>
              <a:cxn ang="0">
                <a:pos x="connsiteX1" y="connsiteY1"/>
              </a:cxn>
              <a:cxn ang="0">
                <a:pos x="connsiteX2" y="connsiteY2"/>
              </a:cxn>
              <a:cxn ang="0">
                <a:pos x="connsiteX3" y="connsiteY3"/>
              </a:cxn>
            </a:cxnLst>
            <a:rect l="l" t="t" r="r" b="b"/>
            <a:pathLst>
              <a:path w="10200932" h="2684068">
                <a:moveTo>
                  <a:pt x="0" y="0"/>
                </a:moveTo>
                <a:lnTo>
                  <a:pt x="10200932" y="0"/>
                </a:lnTo>
                <a:lnTo>
                  <a:pt x="10200932" y="2684068"/>
                </a:lnTo>
                <a:lnTo>
                  <a:pt x="0" y="2684068"/>
                </a:lnTo>
                <a:close/>
              </a:path>
            </a:pathLst>
          </a:custGeom>
        </p:spPr>
        <p:txBody>
          <a:bodyPr wrap="square">
            <a:noAutofit/>
          </a:bodyPr>
          <a:lstStyle/>
          <a:p>
            <a:endParaRPr lang="en-GB"/>
          </a:p>
        </p:txBody>
      </p:sp>
    </p:spTree>
    <p:extLst>
      <p:ext uri="{BB962C8B-B14F-4D97-AF65-F5344CB8AC3E}">
        <p14:creationId xmlns:p14="http://schemas.microsoft.com/office/powerpoint/2010/main" val="281475101"/>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890623"/>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163785" y="-1"/>
            <a:ext cx="8028214" cy="6858001"/>
          </a:xfrm>
          <a:custGeom>
            <a:avLst/>
            <a:gdLst>
              <a:gd name="connsiteX0" fmla="*/ 2356758 w 8028214"/>
              <a:gd name="connsiteY0" fmla="*/ 3967844 h 6858001"/>
              <a:gd name="connsiteX1" fmla="*/ 4593772 w 8028214"/>
              <a:gd name="connsiteY1" fmla="*/ 3967844 h 6858001"/>
              <a:gd name="connsiteX2" fmla="*/ 4593772 w 8028214"/>
              <a:gd name="connsiteY2" fmla="*/ 6858001 h 6858001"/>
              <a:gd name="connsiteX3" fmla="*/ 2356758 w 8028214"/>
              <a:gd name="connsiteY3" fmla="*/ 6858001 h 6858001"/>
              <a:gd name="connsiteX4" fmla="*/ 0 w 8028214"/>
              <a:gd name="connsiteY4" fmla="*/ 3004458 h 6858001"/>
              <a:gd name="connsiteX5" fmla="*/ 2237014 w 8028214"/>
              <a:gd name="connsiteY5" fmla="*/ 3004458 h 6858001"/>
              <a:gd name="connsiteX6" fmla="*/ 2237014 w 8028214"/>
              <a:gd name="connsiteY6" fmla="*/ 6858001 h 6858001"/>
              <a:gd name="connsiteX7" fmla="*/ 0 w 8028214"/>
              <a:gd name="connsiteY7" fmla="*/ 6858001 h 6858001"/>
              <a:gd name="connsiteX8" fmla="*/ 0 w 8028214"/>
              <a:gd name="connsiteY8" fmla="*/ 0 h 6858001"/>
              <a:gd name="connsiteX9" fmla="*/ 2237014 w 8028214"/>
              <a:gd name="connsiteY9" fmla="*/ 0 h 6858001"/>
              <a:gd name="connsiteX10" fmla="*/ 2237014 w 8028214"/>
              <a:gd name="connsiteY10" fmla="*/ 2890157 h 6858001"/>
              <a:gd name="connsiteX11" fmla="*/ 0 w 8028214"/>
              <a:gd name="connsiteY11" fmla="*/ 2890157 h 6858001"/>
              <a:gd name="connsiteX12" fmla="*/ 2356757 w 8028214"/>
              <a:gd name="connsiteY12" fmla="*/ 0 h 6858001"/>
              <a:gd name="connsiteX13" fmla="*/ 8028214 w 8028214"/>
              <a:gd name="connsiteY13" fmla="*/ 0 h 6858001"/>
              <a:gd name="connsiteX14" fmla="*/ 8028214 w 8028214"/>
              <a:gd name="connsiteY14" fmla="*/ 3853543 h 6858001"/>
              <a:gd name="connsiteX15" fmla="*/ 2356757 w 8028214"/>
              <a:gd name="connsiteY15" fmla="*/ 385354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28214" h="6858001">
                <a:moveTo>
                  <a:pt x="2356758" y="3967844"/>
                </a:moveTo>
                <a:lnTo>
                  <a:pt x="4593772" y="3967844"/>
                </a:lnTo>
                <a:lnTo>
                  <a:pt x="4593772" y="6858001"/>
                </a:lnTo>
                <a:lnTo>
                  <a:pt x="2356758" y="6858001"/>
                </a:lnTo>
                <a:close/>
                <a:moveTo>
                  <a:pt x="0" y="3004458"/>
                </a:moveTo>
                <a:lnTo>
                  <a:pt x="2237014" y="3004458"/>
                </a:lnTo>
                <a:lnTo>
                  <a:pt x="2237014" y="6858001"/>
                </a:lnTo>
                <a:lnTo>
                  <a:pt x="0" y="6858001"/>
                </a:lnTo>
                <a:close/>
                <a:moveTo>
                  <a:pt x="0" y="0"/>
                </a:moveTo>
                <a:lnTo>
                  <a:pt x="2237014" y="0"/>
                </a:lnTo>
                <a:lnTo>
                  <a:pt x="2237014" y="2890157"/>
                </a:lnTo>
                <a:lnTo>
                  <a:pt x="0" y="2890157"/>
                </a:lnTo>
                <a:close/>
                <a:moveTo>
                  <a:pt x="2356757" y="0"/>
                </a:moveTo>
                <a:lnTo>
                  <a:pt x="8028214" y="0"/>
                </a:lnTo>
                <a:lnTo>
                  <a:pt x="8028214" y="3853543"/>
                </a:lnTo>
                <a:lnTo>
                  <a:pt x="2356757" y="3853543"/>
                </a:lnTo>
                <a:close/>
              </a:path>
            </a:pathLst>
          </a:custGeom>
        </p:spPr>
        <p:txBody>
          <a:bodyPr wrap="square">
            <a:noAutofit/>
          </a:bodyPr>
          <a:lstStyle/>
          <a:p>
            <a:endParaRPr lang="en-US"/>
          </a:p>
        </p:txBody>
      </p:sp>
    </p:spTree>
    <p:extLst>
      <p:ext uri="{BB962C8B-B14F-4D97-AF65-F5344CB8AC3E}">
        <p14:creationId xmlns:p14="http://schemas.microsoft.com/office/powerpoint/2010/main" val="1549670328"/>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074EEE52-430D-42DD-A7FA-BD85F3463793}"/>
              </a:ext>
            </a:extLst>
          </p:cNvPr>
          <p:cNvSpPr>
            <a:spLocks noGrp="1"/>
          </p:cNvSpPr>
          <p:nvPr>
            <p:ph type="pic" sz="quarter" idx="10"/>
          </p:nvPr>
        </p:nvSpPr>
        <p:spPr>
          <a:xfrm>
            <a:off x="-1630018" y="0"/>
            <a:ext cx="10774018" cy="5128592"/>
          </a:xfrm>
          <a:custGeom>
            <a:avLst/>
            <a:gdLst>
              <a:gd name="connsiteX0" fmla="*/ 0 w 10774018"/>
              <a:gd name="connsiteY0" fmla="*/ 0 h 5128592"/>
              <a:gd name="connsiteX1" fmla="*/ 10774018 w 10774018"/>
              <a:gd name="connsiteY1" fmla="*/ 0 h 5128592"/>
              <a:gd name="connsiteX2" fmla="*/ 4964344 w 10774018"/>
              <a:gd name="connsiteY2" fmla="*/ 5128592 h 5128592"/>
            </a:gdLst>
            <a:ahLst/>
            <a:cxnLst>
              <a:cxn ang="0">
                <a:pos x="connsiteX0" y="connsiteY0"/>
              </a:cxn>
              <a:cxn ang="0">
                <a:pos x="connsiteX1" y="connsiteY1"/>
              </a:cxn>
              <a:cxn ang="0">
                <a:pos x="connsiteX2" y="connsiteY2"/>
              </a:cxn>
            </a:cxnLst>
            <a:rect l="l" t="t" r="r" b="b"/>
            <a:pathLst>
              <a:path w="10774018" h="5128592">
                <a:moveTo>
                  <a:pt x="0" y="0"/>
                </a:moveTo>
                <a:lnTo>
                  <a:pt x="10774018" y="0"/>
                </a:lnTo>
                <a:lnTo>
                  <a:pt x="4964344" y="5128592"/>
                </a:lnTo>
                <a:close/>
              </a:path>
            </a:pathLst>
          </a:custGeom>
        </p:spPr>
        <p:txBody>
          <a:bodyPr wrap="square">
            <a:noAutofit/>
          </a:bodyPr>
          <a:lstStyle/>
          <a:p>
            <a:endParaRPr lang="en-US"/>
          </a:p>
        </p:txBody>
      </p:sp>
    </p:spTree>
    <p:extLst>
      <p:ext uri="{BB962C8B-B14F-4D97-AF65-F5344CB8AC3E}">
        <p14:creationId xmlns:p14="http://schemas.microsoft.com/office/powerpoint/2010/main" val="120424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BB44F4F2-229C-49D7-947A-C10F3FC9F92A}"/>
              </a:ext>
            </a:extLst>
          </p:cNvPr>
          <p:cNvSpPr>
            <a:spLocks noGrp="1"/>
          </p:cNvSpPr>
          <p:nvPr>
            <p:ph type="pic" sz="quarter" idx="11"/>
          </p:nvPr>
        </p:nvSpPr>
        <p:spPr>
          <a:xfrm>
            <a:off x="2587524" y="0"/>
            <a:ext cx="7016953" cy="3364992"/>
          </a:xfrm>
          <a:custGeom>
            <a:avLst/>
            <a:gdLst>
              <a:gd name="connsiteX0" fmla="*/ 0 w 6322207"/>
              <a:gd name="connsiteY0" fmla="*/ 0 h 3328417"/>
              <a:gd name="connsiteX1" fmla="*/ 6322207 w 6322207"/>
              <a:gd name="connsiteY1" fmla="*/ 0 h 3328417"/>
              <a:gd name="connsiteX2" fmla="*/ 3189996 w 6322207"/>
              <a:gd name="connsiteY2" fmla="*/ 3328417 h 3328417"/>
            </a:gdLst>
            <a:ahLst/>
            <a:cxnLst>
              <a:cxn ang="0">
                <a:pos x="connsiteX0" y="connsiteY0"/>
              </a:cxn>
              <a:cxn ang="0">
                <a:pos x="connsiteX1" y="connsiteY1"/>
              </a:cxn>
              <a:cxn ang="0">
                <a:pos x="connsiteX2" y="connsiteY2"/>
              </a:cxn>
            </a:cxnLst>
            <a:rect l="l" t="t" r="r" b="b"/>
            <a:pathLst>
              <a:path w="6322207" h="3328417">
                <a:moveTo>
                  <a:pt x="0" y="0"/>
                </a:moveTo>
                <a:lnTo>
                  <a:pt x="6322207" y="0"/>
                </a:lnTo>
                <a:lnTo>
                  <a:pt x="3189996" y="3328417"/>
                </a:lnTo>
                <a:close/>
              </a:path>
            </a:pathLst>
          </a:custGeom>
        </p:spPr>
        <p:txBody>
          <a:bodyPr wrap="square">
            <a:noAutofit/>
          </a:bodyPr>
          <a:lstStyle/>
          <a:p>
            <a:endParaRPr lang="en-GB"/>
          </a:p>
        </p:txBody>
      </p:sp>
      <p:sp>
        <p:nvSpPr>
          <p:cNvPr id="8" name="Picture Placeholder 7">
            <a:extLst>
              <a:ext uri="{FF2B5EF4-FFF2-40B4-BE49-F238E27FC236}">
                <a16:creationId xmlns:a16="http://schemas.microsoft.com/office/drawing/2014/main" id="{3BC37532-14D9-4E2E-B722-C6162D01BA6C}"/>
              </a:ext>
            </a:extLst>
          </p:cNvPr>
          <p:cNvSpPr>
            <a:spLocks noGrp="1"/>
          </p:cNvSpPr>
          <p:nvPr>
            <p:ph type="pic" sz="quarter" idx="12"/>
          </p:nvPr>
        </p:nvSpPr>
        <p:spPr>
          <a:xfrm>
            <a:off x="2587524" y="3621023"/>
            <a:ext cx="7016953" cy="3236976"/>
          </a:xfrm>
          <a:custGeom>
            <a:avLst/>
            <a:gdLst>
              <a:gd name="connsiteX0" fmla="*/ 3526791 w 7016953"/>
              <a:gd name="connsiteY0" fmla="*/ 0 h 3236976"/>
              <a:gd name="connsiteX1" fmla="*/ 7016953 w 7016953"/>
              <a:gd name="connsiteY1" fmla="*/ 3236976 h 3236976"/>
              <a:gd name="connsiteX2" fmla="*/ 0 w 7016953"/>
              <a:gd name="connsiteY2" fmla="*/ 3236976 h 3236976"/>
            </a:gdLst>
            <a:ahLst/>
            <a:cxnLst>
              <a:cxn ang="0">
                <a:pos x="connsiteX0" y="connsiteY0"/>
              </a:cxn>
              <a:cxn ang="0">
                <a:pos x="connsiteX1" y="connsiteY1"/>
              </a:cxn>
              <a:cxn ang="0">
                <a:pos x="connsiteX2" y="connsiteY2"/>
              </a:cxn>
            </a:cxnLst>
            <a:rect l="l" t="t" r="r" b="b"/>
            <a:pathLst>
              <a:path w="7016953" h="3236976">
                <a:moveTo>
                  <a:pt x="3526791" y="0"/>
                </a:moveTo>
                <a:lnTo>
                  <a:pt x="7016953" y="3236976"/>
                </a:lnTo>
                <a:lnTo>
                  <a:pt x="0" y="3236976"/>
                </a:lnTo>
                <a:close/>
              </a:path>
            </a:pathLst>
          </a:custGeom>
        </p:spPr>
        <p:txBody>
          <a:bodyPr wrap="square">
            <a:noAutofit/>
          </a:bodyPr>
          <a:lstStyle/>
          <a:p>
            <a:endParaRPr lang="en-GB"/>
          </a:p>
        </p:txBody>
      </p:sp>
    </p:spTree>
    <p:extLst>
      <p:ext uri="{BB962C8B-B14F-4D97-AF65-F5344CB8AC3E}">
        <p14:creationId xmlns:p14="http://schemas.microsoft.com/office/powerpoint/2010/main" val="3912796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147454" y="2673926"/>
            <a:ext cx="3311236" cy="2078182"/>
          </a:xfrm>
          <a:custGeom>
            <a:avLst/>
            <a:gdLst>
              <a:gd name="connsiteX0" fmla="*/ 0 w 3311236"/>
              <a:gd name="connsiteY0" fmla="*/ 0 h 2078182"/>
              <a:gd name="connsiteX1" fmla="*/ 3311236 w 3311236"/>
              <a:gd name="connsiteY1" fmla="*/ 0 h 2078182"/>
              <a:gd name="connsiteX2" fmla="*/ 3311236 w 3311236"/>
              <a:gd name="connsiteY2" fmla="*/ 2078182 h 2078182"/>
              <a:gd name="connsiteX3" fmla="*/ 0 w 3311236"/>
              <a:gd name="connsiteY3" fmla="*/ 2078182 h 2078182"/>
            </a:gdLst>
            <a:ahLst/>
            <a:cxnLst>
              <a:cxn ang="0">
                <a:pos x="connsiteX0" y="connsiteY0"/>
              </a:cxn>
              <a:cxn ang="0">
                <a:pos x="connsiteX1" y="connsiteY1"/>
              </a:cxn>
              <a:cxn ang="0">
                <a:pos x="connsiteX2" y="connsiteY2"/>
              </a:cxn>
              <a:cxn ang="0">
                <a:pos x="connsiteX3" y="connsiteY3"/>
              </a:cxn>
            </a:cxnLst>
            <a:rect l="l" t="t" r="r" b="b"/>
            <a:pathLst>
              <a:path w="3311236" h="2078182">
                <a:moveTo>
                  <a:pt x="0" y="0"/>
                </a:moveTo>
                <a:lnTo>
                  <a:pt x="3311236" y="0"/>
                </a:lnTo>
                <a:lnTo>
                  <a:pt x="3311236" y="2078182"/>
                </a:lnTo>
                <a:lnTo>
                  <a:pt x="0" y="2078182"/>
                </a:ln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6709240" y="2673927"/>
            <a:ext cx="3311236" cy="2078182"/>
          </a:xfrm>
          <a:custGeom>
            <a:avLst/>
            <a:gdLst>
              <a:gd name="connsiteX0" fmla="*/ 0 w 3311236"/>
              <a:gd name="connsiteY0" fmla="*/ 0 h 2078182"/>
              <a:gd name="connsiteX1" fmla="*/ 3311236 w 3311236"/>
              <a:gd name="connsiteY1" fmla="*/ 0 h 2078182"/>
              <a:gd name="connsiteX2" fmla="*/ 3311236 w 3311236"/>
              <a:gd name="connsiteY2" fmla="*/ 2078182 h 2078182"/>
              <a:gd name="connsiteX3" fmla="*/ 0 w 3311236"/>
              <a:gd name="connsiteY3" fmla="*/ 2078182 h 2078182"/>
            </a:gdLst>
            <a:ahLst/>
            <a:cxnLst>
              <a:cxn ang="0">
                <a:pos x="connsiteX0" y="connsiteY0"/>
              </a:cxn>
              <a:cxn ang="0">
                <a:pos x="connsiteX1" y="connsiteY1"/>
              </a:cxn>
              <a:cxn ang="0">
                <a:pos x="connsiteX2" y="connsiteY2"/>
              </a:cxn>
              <a:cxn ang="0">
                <a:pos x="connsiteX3" y="connsiteY3"/>
              </a:cxn>
            </a:cxnLst>
            <a:rect l="l" t="t" r="r" b="b"/>
            <a:pathLst>
              <a:path w="3311236" h="2078182">
                <a:moveTo>
                  <a:pt x="0" y="0"/>
                </a:moveTo>
                <a:lnTo>
                  <a:pt x="3311236" y="0"/>
                </a:lnTo>
                <a:lnTo>
                  <a:pt x="3311236" y="2078182"/>
                </a:lnTo>
                <a:lnTo>
                  <a:pt x="0" y="2078182"/>
                </a:lnTo>
                <a:close/>
              </a:path>
            </a:pathLst>
          </a:custGeom>
        </p:spPr>
        <p:txBody>
          <a:bodyPr wrap="square">
            <a:noAutofit/>
          </a:bodyPr>
          <a:lstStyle/>
          <a:p>
            <a:endParaRPr lang="en-US"/>
          </a:p>
        </p:txBody>
      </p:sp>
    </p:spTree>
    <p:extLst>
      <p:ext uri="{BB962C8B-B14F-4D97-AF65-F5344CB8AC3E}">
        <p14:creationId xmlns:p14="http://schemas.microsoft.com/office/powerpoint/2010/main" val="10486651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82186" y="2757055"/>
            <a:ext cx="1717964" cy="2978727"/>
          </a:xfrm>
          <a:custGeom>
            <a:avLst/>
            <a:gdLst>
              <a:gd name="connsiteX0" fmla="*/ 0 w 1717964"/>
              <a:gd name="connsiteY0" fmla="*/ 0 h 2978727"/>
              <a:gd name="connsiteX1" fmla="*/ 1717964 w 1717964"/>
              <a:gd name="connsiteY1" fmla="*/ 0 h 2978727"/>
              <a:gd name="connsiteX2" fmla="*/ 1717964 w 1717964"/>
              <a:gd name="connsiteY2" fmla="*/ 2978727 h 2978727"/>
              <a:gd name="connsiteX3" fmla="*/ 0 w 1717964"/>
              <a:gd name="connsiteY3" fmla="*/ 2978727 h 2978727"/>
            </a:gdLst>
            <a:ahLst/>
            <a:cxnLst>
              <a:cxn ang="0">
                <a:pos x="connsiteX0" y="connsiteY0"/>
              </a:cxn>
              <a:cxn ang="0">
                <a:pos x="connsiteX1" y="connsiteY1"/>
              </a:cxn>
              <a:cxn ang="0">
                <a:pos x="connsiteX2" y="connsiteY2"/>
              </a:cxn>
              <a:cxn ang="0">
                <a:pos x="connsiteX3" y="connsiteY3"/>
              </a:cxn>
            </a:cxnLst>
            <a:rect l="l" t="t" r="r" b="b"/>
            <a:pathLst>
              <a:path w="1717964" h="2978727">
                <a:moveTo>
                  <a:pt x="0" y="0"/>
                </a:moveTo>
                <a:lnTo>
                  <a:pt x="1717964" y="0"/>
                </a:lnTo>
                <a:lnTo>
                  <a:pt x="1717964" y="2978727"/>
                </a:lnTo>
                <a:lnTo>
                  <a:pt x="0" y="2978727"/>
                </a:lnTo>
                <a:close/>
              </a:path>
            </a:pathLst>
          </a:custGeom>
        </p:spPr>
        <p:txBody>
          <a:bodyPr wrap="square">
            <a:noAutofit/>
          </a:bodyPr>
          <a:lstStyle/>
          <a:p>
            <a:endParaRPr lang="en-US"/>
          </a:p>
        </p:txBody>
      </p:sp>
      <p:sp>
        <p:nvSpPr>
          <p:cNvPr id="12" name="Picture Placeholder 11"/>
          <p:cNvSpPr>
            <a:spLocks noGrp="1"/>
          </p:cNvSpPr>
          <p:nvPr>
            <p:ph type="pic" sz="quarter" idx="11"/>
          </p:nvPr>
        </p:nvSpPr>
        <p:spPr>
          <a:xfrm>
            <a:off x="5084617" y="2757055"/>
            <a:ext cx="1717964" cy="2978727"/>
          </a:xfrm>
          <a:custGeom>
            <a:avLst/>
            <a:gdLst>
              <a:gd name="connsiteX0" fmla="*/ 0 w 1717964"/>
              <a:gd name="connsiteY0" fmla="*/ 0 h 2978727"/>
              <a:gd name="connsiteX1" fmla="*/ 1717964 w 1717964"/>
              <a:gd name="connsiteY1" fmla="*/ 0 h 2978727"/>
              <a:gd name="connsiteX2" fmla="*/ 1717964 w 1717964"/>
              <a:gd name="connsiteY2" fmla="*/ 2978727 h 2978727"/>
              <a:gd name="connsiteX3" fmla="*/ 0 w 1717964"/>
              <a:gd name="connsiteY3" fmla="*/ 2978727 h 2978727"/>
            </a:gdLst>
            <a:ahLst/>
            <a:cxnLst>
              <a:cxn ang="0">
                <a:pos x="connsiteX0" y="connsiteY0"/>
              </a:cxn>
              <a:cxn ang="0">
                <a:pos x="connsiteX1" y="connsiteY1"/>
              </a:cxn>
              <a:cxn ang="0">
                <a:pos x="connsiteX2" y="connsiteY2"/>
              </a:cxn>
              <a:cxn ang="0">
                <a:pos x="connsiteX3" y="connsiteY3"/>
              </a:cxn>
            </a:cxnLst>
            <a:rect l="l" t="t" r="r" b="b"/>
            <a:pathLst>
              <a:path w="1717964" h="2978727">
                <a:moveTo>
                  <a:pt x="0" y="0"/>
                </a:moveTo>
                <a:lnTo>
                  <a:pt x="1717964" y="0"/>
                </a:lnTo>
                <a:lnTo>
                  <a:pt x="1717964" y="2978727"/>
                </a:lnTo>
                <a:lnTo>
                  <a:pt x="0" y="2978727"/>
                </a:lnTo>
                <a:close/>
              </a:path>
            </a:pathLst>
          </a:custGeom>
        </p:spPr>
        <p:txBody>
          <a:bodyPr wrap="square">
            <a:noAutofit/>
          </a:bodyPr>
          <a:lstStyle/>
          <a:p>
            <a:endParaRPr lang="en-US"/>
          </a:p>
        </p:txBody>
      </p:sp>
      <p:sp>
        <p:nvSpPr>
          <p:cNvPr id="15" name="Picture Placeholder 14"/>
          <p:cNvSpPr>
            <a:spLocks noGrp="1"/>
          </p:cNvSpPr>
          <p:nvPr>
            <p:ph type="pic" sz="quarter" idx="12"/>
          </p:nvPr>
        </p:nvSpPr>
        <p:spPr>
          <a:xfrm>
            <a:off x="7045485" y="2757055"/>
            <a:ext cx="1717964" cy="2978727"/>
          </a:xfrm>
          <a:custGeom>
            <a:avLst/>
            <a:gdLst>
              <a:gd name="connsiteX0" fmla="*/ 0 w 1717964"/>
              <a:gd name="connsiteY0" fmla="*/ 0 h 2978727"/>
              <a:gd name="connsiteX1" fmla="*/ 1717964 w 1717964"/>
              <a:gd name="connsiteY1" fmla="*/ 0 h 2978727"/>
              <a:gd name="connsiteX2" fmla="*/ 1717964 w 1717964"/>
              <a:gd name="connsiteY2" fmla="*/ 2978727 h 2978727"/>
              <a:gd name="connsiteX3" fmla="*/ 0 w 1717964"/>
              <a:gd name="connsiteY3" fmla="*/ 2978727 h 2978727"/>
            </a:gdLst>
            <a:ahLst/>
            <a:cxnLst>
              <a:cxn ang="0">
                <a:pos x="connsiteX0" y="connsiteY0"/>
              </a:cxn>
              <a:cxn ang="0">
                <a:pos x="connsiteX1" y="connsiteY1"/>
              </a:cxn>
              <a:cxn ang="0">
                <a:pos x="connsiteX2" y="connsiteY2"/>
              </a:cxn>
              <a:cxn ang="0">
                <a:pos x="connsiteX3" y="connsiteY3"/>
              </a:cxn>
            </a:cxnLst>
            <a:rect l="l" t="t" r="r" b="b"/>
            <a:pathLst>
              <a:path w="1717964" h="2978727">
                <a:moveTo>
                  <a:pt x="0" y="0"/>
                </a:moveTo>
                <a:lnTo>
                  <a:pt x="1717964" y="0"/>
                </a:lnTo>
                <a:lnTo>
                  <a:pt x="1717964" y="2978727"/>
                </a:lnTo>
                <a:lnTo>
                  <a:pt x="0" y="2978727"/>
                </a:lnTo>
                <a:close/>
              </a:path>
            </a:pathLst>
          </a:custGeom>
        </p:spPr>
        <p:txBody>
          <a:bodyPr wrap="square">
            <a:noAutofit/>
          </a:bodyPr>
          <a:lstStyle/>
          <a:p>
            <a:endParaRPr lang="en-US"/>
          </a:p>
        </p:txBody>
      </p:sp>
    </p:spTree>
    <p:extLst>
      <p:ext uri="{BB962C8B-B14F-4D97-AF65-F5344CB8AC3E}">
        <p14:creationId xmlns:p14="http://schemas.microsoft.com/office/powerpoint/2010/main" val="103067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334000" y="0"/>
            <a:ext cx="6858000" cy="6858000"/>
          </a:xfrm>
          <a:custGeom>
            <a:avLst/>
            <a:gdLst>
              <a:gd name="connsiteX0" fmla="*/ 6858000 w 6858000"/>
              <a:gd name="connsiteY0" fmla="*/ 0 h 6858000"/>
              <a:gd name="connsiteX1" fmla="*/ 6858000 w 6858000"/>
              <a:gd name="connsiteY1" fmla="*/ 6858000 h 6858000"/>
              <a:gd name="connsiteX2" fmla="*/ 0 w 6858000"/>
              <a:gd name="connsiteY2" fmla="*/ 6858000 h 6858000"/>
              <a:gd name="connsiteX3" fmla="*/ 1458132 w 6858000"/>
              <a:gd name="connsiteY3" fmla="*/ 0 h 6858000"/>
              <a:gd name="connsiteX4" fmla="*/ 6705600 w 6858000"/>
              <a:gd name="connsiteY4" fmla="*/ 0 h 6858000"/>
              <a:gd name="connsiteX5" fmla="*/ 4081866 w 6858000"/>
              <a:gd name="connsiteY5" fmla="*/ 2590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858000">
                <a:moveTo>
                  <a:pt x="6858000" y="0"/>
                </a:moveTo>
                <a:lnTo>
                  <a:pt x="6858000" y="6858000"/>
                </a:lnTo>
                <a:lnTo>
                  <a:pt x="0" y="6858000"/>
                </a:lnTo>
                <a:close/>
                <a:moveTo>
                  <a:pt x="1458132" y="0"/>
                </a:moveTo>
                <a:lnTo>
                  <a:pt x="6705600" y="0"/>
                </a:lnTo>
                <a:lnTo>
                  <a:pt x="4081866" y="2590800"/>
                </a:lnTo>
                <a:close/>
              </a:path>
            </a:pathLst>
          </a:custGeom>
        </p:spPr>
        <p:txBody>
          <a:bodyPr wrap="square">
            <a:noAutofit/>
          </a:bodyPr>
          <a:lstStyle/>
          <a:p>
            <a:endParaRPr lang="en-US"/>
          </a:p>
        </p:txBody>
      </p:sp>
    </p:spTree>
    <p:extLst>
      <p:ext uri="{BB962C8B-B14F-4D97-AF65-F5344CB8AC3E}">
        <p14:creationId xmlns:p14="http://schemas.microsoft.com/office/powerpoint/2010/main" val="4079871729"/>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705269" y="1055313"/>
            <a:ext cx="2746488" cy="3730011"/>
          </a:xfrm>
          <a:custGeom>
            <a:avLst/>
            <a:gdLst>
              <a:gd name="connsiteX0" fmla="*/ 0 w 2746488"/>
              <a:gd name="connsiteY0" fmla="*/ 0 h 3730011"/>
              <a:gd name="connsiteX1" fmla="*/ 2746488 w 2746488"/>
              <a:gd name="connsiteY1" fmla="*/ 0 h 3730011"/>
              <a:gd name="connsiteX2" fmla="*/ 2746488 w 2746488"/>
              <a:gd name="connsiteY2" fmla="*/ 3730011 h 3730011"/>
              <a:gd name="connsiteX3" fmla="*/ 0 w 2746488"/>
              <a:gd name="connsiteY3" fmla="*/ 3730011 h 3730011"/>
            </a:gdLst>
            <a:ahLst/>
            <a:cxnLst>
              <a:cxn ang="0">
                <a:pos x="connsiteX0" y="connsiteY0"/>
              </a:cxn>
              <a:cxn ang="0">
                <a:pos x="connsiteX1" y="connsiteY1"/>
              </a:cxn>
              <a:cxn ang="0">
                <a:pos x="connsiteX2" y="connsiteY2"/>
              </a:cxn>
              <a:cxn ang="0">
                <a:pos x="connsiteX3" y="connsiteY3"/>
              </a:cxn>
            </a:cxnLst>
            <a:rect l="l" t="t" r="r" b="b"/>
            <a:pathLst>
              <a:path w="2746488" h="3730011">
                <a:moveTo>
                  <a:pt x="0" y="0"/>
                </a:moveTo>
                <a:lnTo>
                  <a:pt x="2746488" y="0"/>
                </a:lnTo>
                <a:lnTo>
                  <a:pt x="2746488" y="3730011"/>
                </a:lnTo>
                <a:lnTo>
                  <a:pt x="0" y="3730011"/>
                </a:lnTo>
                <a:close/>
              </a:path>
            </a:pathLst>
          </a:custGeom>
        </p:spPr>
        <p:txBody>
          <a:bodyPr wrap="square">
            <a:noAutofit/>
          </a:bodyPr>
          <a:lstStyle/>
          <a:p>
            <a:endParaRPr lang="en-GB"/>
          </a:p>
        </p:txBody>
      </p:sp>
    </p:spTree>
    <p:extLst>
      <p:ext uri="{BB962C8B-B14F-4D97-AF65-F5344CB8AC3E}">
        <p14:creationId xmlns:p14="http://schemas.microsoft.com/office/powerpoint/2010/main" val="1671551476"/>
      </p:ext>
    </p:extLst>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5C50C24-D5A0-4893-95C9-E2C7767D0B88}"/>
              </a:ext>
            </a:extLst>
          </p:cNvPr>
          <p:cNvSpPr>
            <a:spLocks noGrp="1"/>
          </p:cNvSpPr>
          <p:nvPr>
            <p:ph type="pic" sz="quarter" idx="10"/>
          </p:nvPr>
        </p:nvSpPr>
        <p:spPr>
          <a:xfrm>
            <a:off x="5201586" y="2320625"/>
            <a:ext cx="1768839" cy="3103618"/>
          </a:xfrm>
          <a:custGeom>
            <a:avLst/>
            <a:gdLst>
              <a:gd name="connsiteX0" fmla="*/ 0 w 4989095"/>
              <a:gd name="connsiteY0" fmla="*/ 0 h 3369961"/>
              <a:gd name="connsiteX1" fmla="*/ 4989095 w 4989095"/>
              <a:gd name="connsiteY1" fmla="*/ 0 h 3369961"/>
              <a:gd name="connsiteX2" fmla="*/ 4989095 w 4989095"/>
              <a:gd name="connsiteY2" fmla="*/ 3369961 h 3369961"/>
              <a:gd name="connsiteX3" fmla="*/ 0 w 4989095"/>
              <a:gd name="connsiteY3" fmla="*/ 3369961 h 3369961"/>
            </a:gdLst>
            <a:ahLst/>
            <a:cxnLst>
              <a:cxn ang="0">
                <a:pos x="connsiteX0" y="connsiteY0"/>
              </a:cxn>
              <a:cxn ang="0">
                <a:pos x="connsiteX1" y="connsiteY1"/>
              </a:cxn>
              <a:cxn ang="0">
                <a:pos x="connsiteX2" y="connsiteY2"/>
              </a:cxn>
              <a:cxn ang="0">
                <a:pos x="connsiteX3" y="connsiteY3"/>
              </a:cxn>
            </a:cxnLst>
            <a:rect l="l" t="t" r="r" b="b"/>
            <a:pathLst>
              <a:path w="4989095" h="3369961">
                <a:moveTo>
                  <a:pt x="0" y="0"/>
                </a:moveTo>
                <a:lnTo>
                  <a:pt x="4989095" y="0"/>
                </a:lnTo>
                <a:lnTo>
                  <a:pt x="4989095" y="3369961"/>
                </a:lnTo>
                <a:lnTo>
                  <a:pt x="0" y="3369961"/>
                </a:lnTo>
                <a:close/>
              </a:path>
            </a:pathLst>
          </a:custGeom>
        </p:spPr>
        <p:txBody>
          <a:bodyPr wrap="square">
            <a:noAutofit/>
          </a:bodyPr>
          <a:lstStyle/>
          <a:p>
            <a:endParaRPr lang="en-US"/>
          </a:p>
        </p:txBody>
      </p:sp>
      <p:sp>
        <p:nvSpPr>
          <p:cNvPr id="5" name="Picture Placeholder 4">
            <a:extLst>
              <a:ext uri="{FF2B5EF4-FFF2-40B4-BE49-F238E27FC236}">
                <a16:creationId xmlns:a16="http://schemas.microsoft.com/office/drawing/2014/main" id="{3B862E6B-999F-4C89-BDFC-180E8A86670A}"/>
              </a:ext>
            </a:extLst>
          </p:cNvPr>
          <p:cNvSpPr>
            <a:spLocks noGrp="1"/>
          </p:cNvSpPr>
          <p:nvPr>
            <p:ph type="pic" sz="quarter" idx="11"/>
          </p:nvPr>
        </p:nvSpPr>
        <p:spPr>
          <a:xfrm>
            <a:off x="6673922" y="2817332"/>
            <a:ext cx="1425608" cy="2621900"/>
          </a:xfrm>
          <a:custGeom>
            <a:avLst/>
            <a:gdLst>
              <a:gd name="connsiteX0" fmla="*/ 0 w 4989095"/>
              <a:gd name="connsiteY0" fmla="*/ 0 h 3369961"/>
              <a:gd name="connsiteX1" fmla="*/ 4989095 w 4989095"/>
              <a:gd name="connsiteY1" fmla="*/ 0 h 3369961"/>
              <a:gd name="connsiteX2" fmla="*/ 4989095 w 4989095"/>
              <a:gd name="connsiteY2" fmla="*/ 3369961 h 3369961"/>
              <a:gd name="connsiteX3" fmla="*/ 0 w 4989095"/>
              <a:gd name="connsiteY3" fmla="*/ 3369961 h 3369961"/>
            </a:gdLst>
            <a:ahLst/>
            <a:cxnLst>
              <a:cxn ang="0">
                <a:pos x="connsiteX0" y="connsiteY0"/>
              </a:cxn>
              <a:cxn ang="0">
                <a:pos x="connsiteX1" y="connsiteY1"/>
              </a:cxn>
              <a:cxn ang="0">
                <a:pos x="connsiteX2" y="connsiteY2"/>
              </a:cxn>
              <a:cxn ang="0">
                <a:pos x="connsiteX3" y="connsiteY3"/>
              </a:cxn>
            </a:cxnLst>
            <a:rect l="l" t="t" r="r" b="b"/>
            <a:pathLst>
              <a:path w="4989095" h="3369961">
                <a:moveTo>
                  <a:pt x="0" y="0"/>
                </a:moveTo>
                <a:lnTo>
                  <a:pt x="4989095" y="0"/>
                </a:lnTo>
                <a:lnTo>
                  <a:pt x="4989095" y="3369961"/>
                </a:lnTo>
                <a:lnTo>
                  <a:pt x="0" y="3369961"/>
                </a:lnTo>
                <a:close/>
              </a:path>
            </a:pathLst>
          </a:custGeom>
        </p:spPr>
        <p:txBody>
          <a:bodyPr wrap="square">
            <a:noAutofit/>
          </a:bodyPr>
          <a:lstStyle/>
          <a:p>
            <a:endParaRPr lang="en-US"/>
          </a:p>
        </p:txBody>
      </p:sp>
    </p:spTree>
    <p:extLst>
      <p:ext uri="{BB962C8B-B14F-4D97-AF65-F5344CB8AC3E}">
        <p14:creationId xmlns:p14="http://schemas.microsoft.com/office/powerpoint/2010/main" val="7988576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1" name="Picture Placeholder 10"/>
          <p:cNvSpPr>
            <a:spLocks noGrp="1"/>
          </p:cNvSpPr>
          <p:nvPr userDrawn="1">
            <p:ph type="pic" sz="quarter" idx="10"/>
          </p:nvPr>
        </p:nvSpPr>
        <p:spPr>
          <a:xfrm>
            <a:off x="5051686" y="-1"/>
            <a:ext cx="7140315" cy="6858000"/>
          </a:xfrm>
          <a:custGeom>
            <a:avLst/>
            <a:gdLst>
              <a:gd name="connsiteX0" fmla="*/ 0 w 7140315"/>
              <a:gd name="connsiteY0" fmla="*/ 0 h 6858000"/>
              <a:gd name="connsiteX1" fmla="*/ 3912433 w 7140315"/>
              <a:gd name="connsiteY1" fmla="*/ 0 h 6858000"/>
              <a:gd name="connsiteX2" fmla="*/ 7140315 w 7140315"/>
              <a:gd name="connsiteY2" fmla="*/ 0 h 6858000"/>
              <a:gd name="connsiteX3" fmla="*/ 7140315 w 7140315"/>
              <a:gd name="connsiteY3" fmla="*/ 6858000 h 6858000"/>
              <a:gd name="connsiteX4" fmla="*/ 3912433 w 714031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0315" h="6858000">
                <a:moveTo>
                  <a:pt x="0" y="0"/>
                </a:moveTo>
                <a:lnTo>
                  <a:pt x="3912433" y="0"/>
                </a:lnTo>
                <a:lnTo>
                  <a:pt x="7140315" y="0"/>
                </a:lnTo>
                <a:lnTo>
                  <a:pt x="7140315" y="6858000"/>
                </a:lnTo>
                <a:lnTo>
                  <a:pt x="3912433" y="6858000"/>
                </a:lnTo>
                <a:close/>
              </a:path>
            </a:pathLst>
          </a:custGeom>
        </p:spPr>
        <p:txBody>
          <a:bodyPr wrap="square">
            <a:noAutofit/>
          </a:bodyPr>
          <a:lstStyle/>
          <a:p>
            <a:endParaRPr lang="en-GB" dirty="0"/>
          </a:p>
        </p:txBody>
      </p:sp>
      <p:sp>
        <p:nvSpPr>
          <p:cNvPr id="13" name="Picture Placeholder 12"/>
          <p:cNvSpPr>
            <a:spLocks noGrp="1"/>
          </p:cNvSpPr>
          <p:nvPr>
            <p:ph type="pic" sz="quarter" idx="11"/>
          </p:nvPr>
        </p:nvSpPr>
        <p:spPr>
          <a:xfrm>
            <a:off x="7202270" y="1863602"/>
            <a:ext cx="3686175" cy="2324100"/>
          </a:xfrm>
        </p:spPr>
        <p:txBody>
          <a:bodyPr/>
          <a:lstStyle/>
          <a:p>
            <a:endParaRPr lang="en-GB"/>
          </a:p>
        </p:txBody>
      </p:sp>
    </p:spTree>
    <p:extLst>
      <p:ext uri="{BB962C8B-B14F-4D97-AF65-F5344CB8AC3E}">
        <p14:creationId xmlns:p14="http://schemas.microsoft.com/office/powerpoint/2010/main" val="318391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008048" y="1240306"/>
            <a:ext cx="4135901" cy="3685736"/>
          </a:xfrm>
          <a:custGeom>
            <a:avLst/>
            <a:gdLst>
              <a:gd name="connsiteX0" fmla="*/ 4135901 w 4135901"/>
              <a:gd name="connsiteY0" fmla="*/ 0 h 3685736"/>
              <a:gd name="connsiteX1" fmla="*/ 2430200 w 4135901"/>
              <a:gd name="connsiteY1" fmla="*/ 3685736 h 3685736"/>
              <a:gd name="connsiteX2" fmla="*/ 0 w 4135901"/>
              <a:gd name="connsiteY2" fmla="*/ 3362179 h 3685736"/>
              <a:gd name="connsiteX3" fmla="*/ 2001124 w 4135901"/>
              <a:gd name="connsiteY3" fmla="*/ 154745 h 3685736"/>
            </a:gdLst>
            <a:ahLst/>
            <a:cxnLst>
              <a:cxn ang="0">
                <a:pos x="connsiteX0" y="connsiteY0"/>
              </a:cxn>
              <a:cxn ang="0">
                <a:pos x="connsiteX1" y="connsiteY1"/>
              </a:cxn>
              <a:cxn ang="0">
                <a:pos x="connsiteX2" y="connsiteY2"/>
              </a:cxn>
              <a:cxn ang="0">
                <a:pos x="connsiteX3" y="connsiteY3"/>
              </a:cxn>
            </a:cxnLst>
            <a:rect l="l" t="t" r="r" b="b"/>
            <a:pathLst>
              <a:path w="4135901" h="3685736">
                <a:moveTo>
                  <a:pt x="4135901" y="0"/>
                </a:moveTo>
                <a:lnTo>
                  <a:pt x="2430200" y="3685736"/>
                </a:lnTo>
                <a:lnTo>
                  <a:pt x="0" y="3362179"/>
                </a:lnTo>
                <a:lnTo>
                  <a:pt x="2001124" y="154745"/>
                </a:lnTo>
                <a:close/>
              </a:path>
            </a:pathLst>
          </a:custGeom>
        </p:spPr>
        <p:txBody>
          <a:bodyPr wrap="square">
            <a:noAutofit/>
          </a:bodyPr>
          <a:lstStyle/>
          <a:p>
            <a:endParaRPr lang="en-GB"/>
          </a:p>
        </p:txBody>
      </p:sp>
    </p:spTree>
    <p:extLst>
      <p:ext uri="{BB962C8B-B14F-4D97-AF65-F5344CB8AC3E}">
        <p14:creationId xmlns:p14="http://schemas.microsoft.com/office/powerpoint/2010/main" val="1110450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3B07673-F41F-40C4-9B9C-D588C2E7A0B6}"/>
              </a:ext>
            </a:extLst>
          </p:cNvPr>
          <p:cNvSpPr>
            <a:spLocks noGrp="1"/>
          </p:cNvSpPr>
          <p:nvPr>
            <p:ph type="pic" sz="quarter" idx="10"/>
          </p:nvPr>
        </p:nvSpPr>
        <p:spPr>
          <a:xfrm>
            <a:off x="4229100" y="2579914"/>
            <a:ext cx="3706586" cy="2358097"/>
          </a:xfrm>
          <a:custGeom>
            <a:avLst/>
            <a:gdLst>
              <a:gd name="connsiteX0" fmla="*/ 0 w 3706586"/>
              <a:gd name="connsiteY0" fmla="*/ 0 h 2358097"/>
              <a:gd name="connsiteX1" fmla="*/ 3706586 w 3706586"/>
              <a:gd name="connsiteY1" fmla="*/ 0 h 2358097"/>
              <a:gd name="connsiteX2" fmla="*/ 3706586 w 3706586"/>
              <a:gd name="connsiteY2" fmla="*/ 2358097 h 2358097"/>
              <a:gd name="connsiteX3" fmla="*/ 0 w 3706586"/>
              <a:gd name="connsiteY3" fmla="*/ 2358097 h 2358097"/>
            </a:gdLst>
            <a:ahLst/>
            <a:cxnLst>
              <a:cxn ang="0">
                <a:pos x="connsiteX0" y="connsiteY0"/>
              </a:cxn>
              <a:cxn ang="0">
                <a:pos x="connsiteX1" y="connsiteY1"/>
              </a:cxn>
              <a:cxn ang="0">
                <a:pos x="connsiteX2" y="connsiteY2"/>
              </a:cxn>
              <a:cxn ang="0">
                <a:pos x="connsiteX3" y="connsiteY3"/>
              </a:cxn>
            </a:cxnLst>
            <a:rect l="l" t="t" r="r" b="b"/>
            <a:pathLst>
              <a:path w="3706586" h="2358097">
                <a:moveTo>
                  <a:pt x="0" y="0"/>
                </a:moveTo>
                <a:lnTo>
                  <a:pt x="3706586" y="0"/>
                </a:lnTo>
                <a:lnTo>
                  <a:pt x="3706586" y="2358097"/>
                </a:lnTo>
                <a:lnTo>
                  <a:pt x="0" y="2358097"/>
                </a:lnTo>
                <a:close/>
              </a:path>
            </a:pathLst>
          </a:custGeom>
        </p:spPr>
        <p:txBody>
          <a:bodyPr wrap="square">
            <a:noAutofit/>
          </a:bodyPr>
          <a:lstStyle/>
          <a:p>
            <a:endParaRPr lang="en-US"/>
          </a:p>
        </p:txBody>
      </p:sp>
    </p:spTree>
    <p:extLst>
      <p:ext uri="{BB962C8B-B14F-4D97-AF65-F5344CB8AC3E}">
        <p14:creationId xmlns:p14="http://schemas.microsoft.com/office/powerpoint/2010/main" val="17776027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ScreenMockup">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a:xfrm>
            <a:off x="7429500" y="1081372"/>
            <a:ext cx="4762499" cy="5776628"/>
          </a:xfrm>
          <a:custGeom>
            <a:avLst/>
            <a:gdLst>
              <a:gd name="connsiteX0" fmla="*/ 0 w 2507226"/>
              <a:gd name="connsiteY0" fmla="*/ 0 h 3170903"/>
              <a:gd name="connsiteX1" fmla="*/ 2507226 w 2507226"/>
              <a:gd name="connsiteY1" fmla="*/ 0 h 3170903"/>
              <a:gd name="connsiteX2" fmla="*/ 2507226 w 2507226"/>
              <a:gd name="connsiteY2" fmla="*/ 3170903 h 3170903"/>
              <a:gd name="connsiteX3" fmla="*/ 0 w 2507226"/>
              <a:gd name="connsiteY3" fmla="*/ 3170903 h 3170903"/>
            </a:gdLst>
            <a:ahLst/>
            <a:cxnLst>
              <a:cxn ang="0">
                <a:pos x="connsiteX0" y="connsiteY0"/>
              </a:cxn>
              <a:cxn ang="0">
                <a:pos x="connsiteX1" y="connsiteY1"/>
              </a:cxn>
              <a:cxn ang="0">
                <a:pos x="connsiteX2" y="connsiteY2"/>
              </a:cxn>
              <a:cxn ang="0">
                <a:pos x="connsiteX3" y="connsiteY3"/>
              </a:cxn>
            </a:cxnLst>
            <a:rect l="l" t="t" r="r" b="b"/>
            <a:pathLst>
              <a:path w="2507226" h="3170903">
                <a:moveTo>
                  <a:pt x="0" y="0"/>
                </a:moveTo>
                <a:lnTo>
                  <a:pt x="2507226" y="0"/>
                </a:lnTo>
                <a:lnTo>
                  <a:pt x="2507226" y="3170903"/>
                </a:lnTo>
                <a:lnTo>
                  <a:pt x="0" y="3170903"/>
                </a:lnTo>
                <a:close/>
              </a:path>
            </a:pathLst>
          </a:custGeom>
        </p:spPr>
        <p:txBody>
          <a:bodyPr wrap="square">
            <a:noAutofit/>
          </a:bodyPr>
          <a:lstStyle/>
          <a:p>
            <a:endParaRPr lang="en-US"/>
          </a:p>
        </p:txBody>
      </p:sp>
    </p:spTree>
    <p:extLst>
      <p:ext uri="{BB962C8B-B14F-4D97-AF65-F5344CB8AC3E}">
        <p14:creationId xmlns:p14="http://schemas.microsoft.com/office/powerpoint/2010/main" val="1375359000"/>
      </p:ext>
    </p:extLst>
  </p:cSld>
  <p:clrMapOvr>
    <a:masterClrMapping/>
  </p:clrMapOvr>
  <p:transition spd="slow">
    <p:wipe/>
  </p:transition>
  <p:extLst mod="1">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7BAAA2A-CDBA-4312-86AF-A65352B2FB97}"/>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2855715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1A4718-E283-4566-84B4-3D7663115336}"/>
              </a:ext>
            </a:extLst>
          </p:cNvPr>
          <p:cNvSpPr>
            <a:spLocks noGrp="1"/>
          </p:cNvSpPr>
          <p:nvPr>
            <p:ph type="pic" sz="quarter" idx="10"/>
          </p:nvPr>
        </p:nvSpPr>
        <p:spPr>
          <a:xfrm>
            <a:off x="2610464" y="1"/>
            <a:ext cx="9581534" cy="6858000"/>
          </a:xfrm>
          <a:custGeom>
            <a:avLst/>
            <a:gdLst>
              <a:gd name="connsiteX0" fmla="*/ 6858000 w 9581534"/>
              <a:gd name="connsiteY0" fmla="*/ 0 h 6858000"/>
              <a:gd name="connsiteX1" fmla="*/ 9581534 w 9581534"/>
              <a:gd name="connsiteY1" fmla="*/ 0 h 6858000"/>
              <a:gd name="connsiteX2" fmla="*/ 9581534 w 9581534"/>
              <a:gd name="connsiteY2" fmla="*/ 6858000 h 6858000"/>
              <a:gd name="connsiteX3" fmla="*/ 6858000 w 9581534"/>
              <a:gd name="connsiteY3" fmla="*/ 6858000 h 6858000"/>
              <a:gd name="connsiteX4" fmla="*/ 0 w 958153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1534" h="6858000">
                <a:moveTo>
                  <a:pt x="6858000" y="0"/>
                </a:moveTo>
                <a:lnTo>
                  <a:pt x="9581534" y="0"/>
                </a:lnTo>
                <a:lnTo>
                  <a:pt x="9581534" y="6858000"/>
                </a:lnTo>
                <a:lnTo>
                  <a:pt x="685800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3620313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874D09C-6803-4C7C-BEB8-D37423CB2DE9}"/>
              </a:ext>
            </a:extLst>
          </p:cNvPr>
          <p:cNvSpPr>
            <a:spLocks noGrp="1"/>
          </p:cNvSpPr>
          <p:nvPr>
            <p:ph type="pic" sz="quarter" idx="10"/>
          </p:nvPr>
        </p:nvSpPr>
        <p:spPr>
          <a:xfrm>
            <a:off x="-1" y="1430594"/>
            <a:ext cx="12192000" cy="5427406"/>
          </a:xfrm>
          <a:custGeom>
            <a:avLst/>
            <a:gdLst>
              <a:gd name="connsiteX0" fmla="*/ 6096000 w 12192000"/>
              <a:gd name="connsiteY0" fmla="*/ 0 h 5427406"/>
              <a:gd name="connsiteX1" fmla="*/ 12192000 w 12192000"/>
              <a:gd name="connsiteY1" fmla="*/ 5427406 h 5427406"/>
              <a:gd name="connsiteX2" fmla="*/ 0 w 12192000"/>
              <a:gd name="connsiteY2" fmla="*/ 5427406 h 5427406"/>
            </a:gdLst>
            <a:ahLst/>
            <a:cxnLst>
              <a:cxn ang="0">
                <a:pos x="connsiteX0" y="connsiteY0"/>
              </a:cxn>
              <a:cxn ang="0">
                <a:pos x="connsiteX1" y="connsiteY1"/>
              </a:cxn>
              <a:cxn ang="0">
                <a:pos x="connsiteX2" y="connsiteY2"/>
              </a:cxn>
            </a:cxnLst>
            <a:rect l="l" t="t" r="r" b="b"/>
            <a:pathLst>
              <a:path w="12192000" h="5427406">
                <a:moveTo>
                  <a:pt x="6096000" y="0"/>
                </a:moveTo>
                <a:lnTo>
                  <a:pt x="12192000" y="5427406"/>
                </a:lnTo>
                <a:lnTo>
                  <a:pt x="0" y="5427406"/>
                </a:lnTo>
                <a:close/>
              </a:path>
            </a:pathLst>
          </a:custGeom>
        </p:spPr>
        <p:txBody>
          <a:bodyPr wrap="square">
            <a:noAutofit/>
          </a:bodyPr>
          <a:lstStyle/>
          <a:p>
            <a:endParaRPr lang="en-US"/>
          </a:p>
        </p:txBody>
      </p:sp>
    </p:spTree>
    <p:extLst>
      <p:ext uri="{BB962C8B-B14F-4D97-AF65-F5344CB8AC3E}">
        <p14:creationId xmlns:p14="http://schemas.microsoft.com/office/powerpoint/2010/main" val="675807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7DF05D66-2339-46B5-9333-03C6628F83E6}"/>
              </a:ext>
            </a:extLst>
          </p:cNvPr>
          <p:cNvSpPr>
            <a:spLocks noGrp="1"/>
          </p:cNvSpPr>
          <p:nvPr>
            <p:ph type="pic" sz="quarter" idx="10"/>
          </p:nvPr>
        </p:nvSpPr>
        <p:spPr>
          <a:xfrm>
            <a:off x="4608575" y="0"/>
            <a:ext cx="5114116" cy="6858000"/>
          </a:xfrm>
          <a:custGeom>
            <a:avLst/>
            <a:gdLst>
              <a:gd name="connsiteX0" fmla="*/ 1630068 w 5114116"/>
              <a:gd name="connsiteY0" fmla="*/ 0 h 6858000"/>
              <a:gd name="connsiteX1" fmla="*/ 5114116 w 5114116"/>
              <a:gd name="connsiteY1" fmla="*/ 0 h 6858000"/>
              <a:gd name="connsiteX2" fmla="*/ 3488339 w 5114116"/>
              <a:gd name="connsiteY2" fmla="*/ 3419856 h 6858000"/>
              <a:gd name="connsiteX3" fmla="*/ 3513120 w 5114116"/>
              <a:gd name="connsiteY3" fmla="*/ 3419856 h 6858000"/>
              <a:gd name="connsiteX4" fmla="*/ 5109825 w 5114116"/>
              <a:gd name="connsiteY4" fmla="*/ 6858000 h 6858000"/>
              <a:gd name="connsiteX5" fmla="*/ 1596705 w 5114116"/>
              <a:gd name="connsiteY5" fmla="*/ 6858000 h 6858000"/>
              <a:gd name="connsiteX6" fmla="*/ 0 w 5114116"/>
              <a:gd name="connsiteY6" fmla="*/ 3419856 h 6858000"/>
              <a:gd name="connsiteX7" fmla="*/ 4290 w 5114116"/>
              <a:gd name="connsiteY7" fmla="*/ 3419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4116" h="6858000">
                <a:moveTo>
                  <a:pt x="1630068" y="0"/>
                </a:moveTo>
                <a:lnTo>
                  <a:pt x="5114116" y="0"/>
                </a:lnTo>
                <a:lnTo>
                  <a:pt x="3488339" y="3419856"/>
                </a:lnTo>
                <a:lnTo>
                  <a:pt x="3513120" y="3419856"/>
                </a:lnTo>
                <a:lnTo>
                  <a:pt x="5109825" y="6858000"/>
                </a:lnTo>
                <a:lnTo>
                  <a:pt x="1596705" y="6858000"/>
                </a:lnTo>
                <a:lnTo>
                  <a:pt x="0" y="3419856"/>
                </a:lnTo>
                <a:lnTo>
                  <a:pt x="4290" y="3419856"/>
                </a:lnTo>
                <a:close/>
              </a:path>
            </a:pathLst>
          </a:custGeom>
        </p:spPr>
        <p:txBody>
          <a:bodyPr wrap="square">
            <a:noAutofit/>
          </a:bodyPr>
          <a:lstStyle/>
          <a:p>
            <a:endParaRPr lang="en-US"/>
          </a:p>
        </p:txBody>
      </p:sp>
    </p:spTree>
    <p:extLst>
      <p:ext uri="{BB962C8B-B14F-4D97-AF65-F5344CB8AC3E}">
        <p14:creationId xmlns:p14="http://schemas.microsoft.com/office/powerpoint/2010/main" val="3638713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5637213" cy="6858000"/>
          </a:xfrm>
        </p:spPr>
        <p:txBody>
          <a:bodyPr/>
          <a:lstStyle/>
          <a:p>
            <a:endParaRPr lang="en-US"/>
          </a:p>
        </p:txBody>
      </p:sp>
    </p:spTree>
    <p:extLst>
      <p:ext uri="{BB962C8B-B14F-4D97-AF65-F5344CB8AC3E}">
        <p14:creationId xmlns:p14="http://schemas.microsoft.com/office/powerpoint/2010/main" val="3731447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D5C50C24-D5A0-4893-95C9-E2C7767D0B88}"/>
              </a:ext>
            </a:extLst>
          </p:cNvPr>
          <p:cNvSpPr>
            <a:spLocks noGrp="1"/>
          </p:cNvSpPr>
          <p:nvPr>
            <p:ph type="pic" sz="quarter" idx="10"/>
          </p:nvPr>
        </p:nvSpPr>
        <p:spPr>
          <a:xfrm>
            <a:off x="-272716" y="2052271"/>
            <a:ext cx="5261812" cy="3369961"/>
          </a:xfrm>
          <a:custGeom>
            <a:avLst/>
            <a:gdLst>
              <a:gd name="connsiteX0" fmla="*/ 0 w 4989095"/>
              <a:gd name="connsiteY0" fmla="*/ 0 h 3369961"/>
              <a:gd name="connsiteX1" fmla="*/ 4989095 w 4989095"/>
              <a:gd name="connsiteY1" fmla="*/ 0 h 3369961"/>
              <a:gd name="connsiteX2" fmla="*/ 4989095 w 4989095"/>
              <a:gd name="connsiteY2" fmla="*/ 3369961 h 3369961"/>
              <a:gd name="connsiteX3" fmla="*/ 0 w 4989095"/>
              <a:gd name="connsiteY3" fmla="*/ 3369961 h 3369961"/>
            </a:gdLst>
            <a:ahLst/>
            <a:cxnLst>
              <a:cxn ang="0">
                <a:pos x="connsiteX0" y="connsiteY0"/>
              </a:cxn>
              <a:cxn ang="0">
                <a:pos x="connsiteX1" y="connsiteY1"/>
              </a:cxn>
              <a:cxn ang="0">
                <a:pos x="connsiteX2" y="connsiteY2"/>
              </a:cxn>
              <a:cxn ang="0">
                <a:pos x="connsiteX3" y="connsiteY3"/>
              </a:cxn>
            </a:cxnLst>
            <a:rect l="l" t="t" r="r" b="b"/>
            <a:pathLst>
              <a:path w="4989095" h="3369961">
                <a:moveTo>
                  <a:pt x="0" y="0"/>
                </a:moveTo>
                <a:lnTo>
                  <a:pt x="4989095" y="0"/>
                </a:lnTo>
                <a:lnTo>
                  <a:pt x="4989095" y="3369961"/>
                </a:lnTo>
                <a:lnTo>
                  <a:pt x="0" y="3369961"/>
                </a:lnTo>
                <a:close/>
              </a:path>
            </a:pathLst>
          </a:custGeom>
        </p:spPr>
        <p:txBody>
          <a:bodyPr wrap="square">
            <a:noAutofit/>
          </a:bodyPr>
          <a:lstStyle/>
          <a:p>
            <a:endParaRPr lang="en-US" dirty="0"/>
          </a:p>
        </p:txBody>
      </p:sp>
    </p:spTree>
    <p:extLst>
      <p:ext uri="{BB962C8B-B14F-4D97-AF65-F5344CB8AC3E}">
        <p14:creationId xmlns:p14="http://schemas.microsoft.com/office/powerpoint/2010/main" val="2630596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FF12C-D958-4446-BA48-4E41B27FE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17A475-6632-464F-968A-C8A421854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FF9AE1-DCC9-43D5-88B8-082AD6A26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23480-85E2-4BA6-8B1B-BCA43DE41A31}" type="datetimeFigureOut">
              <a:rPr lang="en-GB" smtClean="0"/>
              <a:t>23/03/2018</a:t>
            </a:fld>
            <a:endParaRPr lang="en-GB"/>
          </a:p>
        </p:txBody>
      </p:sp>
      <p:sp>
        <p:nvSpPr>
          <p:cNvPr id="5" name="Footer Placeholder 4">
            <a:extLst>
              <a:ext uri="{FF2B5EF4-FFF2-40B4-BE49-F238E27FC236}">
                <a16:creationId xmlns:a16="http://schemas.microsoft.com/office/drawing/2014/main" id="{63B7D020-7125-41D6-A7F4-928A41311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86ABF7-5481-4B84-8FAD-A6601BBF5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1A986-0183-4FD0-9986-30084EFF3CFC}" type="slidenum">
              <a:rPr lang="en-GB" smtClean="0"/>
              <a:t>‹#›</a:t>
            </a:fld>
            <a:endParaRPr lang="en-GB"/>
          </a:p>
        </p:txBody>
      </p:sp>
    </p:spTree>
    <p:extLst>
      <p:ext uri="{BB962C8B-B14F-4D97-AF65-F5344CB8AC3E}">
        <p14:creationId xmlns:p14="http://schemas.microsoft.com/office/powerpoint/2010/main" val="953181094"/>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3" r:id="rId5"/>
    <p:sldLayoutId id="2147483652" r:id="rId6"/>
    <p:sldLayoutId id="2147483656" r:id="rId7"/>
    <p:sldLayoutId id="2147483654" r:id="rId8"/>
    <p:sldLayoutId id="2147483677" r:id="rId9"/>
    <p:sldLayoutId id="2147483660" r:id="rId10"/>
    <p:sldLayoutId id="2147483661" r:id="rId11"/>
    <p:sldLayoutId id="2147483662" r:id="rId12"/>
    <p:sldLayoutId id="2147483669" r:id="rId13"/>
    <p:sldLayoutId id="2147483671" r:id="rId14"/>
    <p:sldLayoutId id="2147483673" r:id="rId15"/>
    <p:sldLayoutId id="2147483664" r:id="rId16"/>
    <p:sldLayoutId id="2147483674" r:id="rId17"/>
    <p:sldLayoutId id="2147483700" r:id="rId18"/>
    <p:sldLayoutId id="2147483676" r:id="rId19"/>
    <p:sldLayoutId id="2147483701" r:id="rId20"/>
    <p:sldLayoutId id="2147483665" r:id="rId21"/>
    <p:sldLayoutId id="2147483666" r:id="rId22"/>
    <p:sldLayoutId id="2147483668" r:id="rId23"/>
    <p:sldLayoutId id="2147483675" r:id="rId24"/>
    <p:sldLayoutId id="2147483672" r:id="rId25"/>
    <p:sldLayoutId id="2147483678" r:id="rId26"/>
    <p:sldLayoutId id="2147483689" r:id="rId27"/>
    <p:sldLayoutId id="2147483690" r:id="rId28"/>
    <p:sldLayoutId id="2147483691" r:id="rId29"/>
    <p:sldLayoutId id="2147483681" r:id="rId30"/>
    <p:sldLayoutId id="2147483683" r:id="rId31"/>
    <p:sldLayoutId id="2147483693" r:id="rId32"/>
    <p:sldLayoutId id="2147483694" r:id="rId33"/>
    <p:sldLayoutId id="2147483698" r:id="rId34"/>
    <p:sldLayoutId id="2147483703" r:id="rId35"/>
    <p:sldLayoutId id="2147483699" r:id="rId36"/>
    <p:sldLayoutId id="2147483704" r:id="rId37"/>
    <p:sldLayoutId id="2147483706" r:id="rId38"/>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8.png"/><Relationship Id="rId1" Type="http://schemas.openxmlformats.org/officeDocument/2006/relationships/slideLayout" Target="../slideLayouts/slideLayout27.xml"/><Relationship Id="rId5" Type="http://schemas.openxmlformats.org/officeDocument/2006/relationships/image" Target="../media/image8.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0.xml"/><Relationship Id="rId5" Type="http://schemas.openxmlformats.org/officeDocument/2006/relationships/image" Target="../media/image15.JP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8D48A5B-5C02-4DB3-A9C1-ECB862F950B7}"/>
              </a:ext>
            </a:extLst>
          </p:cNvPr>
          <p:cNvSpPr txBox="1"/>
          <p:nvPr/>
        </p:nvSpPr>
        <p:spPr>
          <a:xfrm>
            <a:off x="2310292" y="1185244"/>
            <a:ext cx="7816644" cy="954107"/>
          </a:xfrm>
          <a:prstGeom prst="rect">
            <a:avLst/>
          </a:prstGeom>
          <a:noFill/>
        </p:spPr>
        <p:txBody>
          <a:bodyPr wrap="square" rtlCol="0">
            <a:spAutoFit/>
          </a:bodyPr>
          <a:lstStyle/>
          <a:p>
            <a:pPr algn="ctr"/>
            <a:r>
              <a:rPr lang="en-GB" sz="2800" b="1" dirty="0">
                <a:solidFill>
                  <a:schemeClr val="tx1">
                    <a:lumMod val="65000"/>
                    <a:lumOff val="35000"/>
                  </a:schemeClr>
                </a:solidFill>
              </a:rPr>
              <a:t>College Management System</a:t>
            </a:r>
          </a:p>
          <a:p>
            <a:pPr algn="ctr"/>
            <a:r>
              <a:rPr lang="en-GB" sz="2800" b="1" dirty="0">
                <a:gradFill>
                  <a:gsLst>
                    <a:gs pos="0">
                      <a:schemeClr val="accent2"/>
                    </a:gs>
                    <a:gs pos="100000">
                      <a:schemeClr val="accent4"/>
                    </a:gs>
                  </a:gsLst>
                  <a:lin ang="5400000" scaled="1"/>
                </a:gradFill>
              </a:rPr>
              <a:t> With Analysis</a:t>
            </a:r>
          </a:p>
        </p:txBody>
      </p:sp>
      <p:sp>
        <p:nvSpPr>
          <p:cNvPr id="12" name="Rectangle 11">
            <a:extLst>
              <a:ext uri="{FF2B5EF4-FFF2-40B4-BE49-F238E27FC236}">
                <a16:creationId xmlns:a16="http://schemas.microsoft.com/office/drawing/2014/main" id="{A5C95D17-1430-4F1D-842B-32FAA2E1315C}"/>
              </a:ext>
            </a:extLst>
          </p:cNvPr>
          <p:cNvSpPr/>
          <p:nvPr/>
        </p:nvSpPr>
        <p:spPr>
          <a:xfrm>
            <a:off x="0" y="1477199"/>
            <a:ext cx="375137" cy="1405537"/>
          </a:xfrm>
          <a:prstGeom prst="rect">
            <a:avLst/>
          </a:prstGeom>
          <a:gradFill>
            <a:gsLst>
              <a:gs pos="0">
                <a:schemeClr val="accent4">
                  <a:alpha val="90000"/>
                </a:schemeClr>
              </a:gs>
              <a:gs pos="100000">
                <a:schemeClr val="accent2">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6" name="TextBox 15">
            <a:extLst>
              <a:ext uri="{FF2B5EF4-FFF2-40B4-BE49-F238E27FC236}">
                <a16:creationId xmlns:a16="http://schemas.microsoft.com/office/drawing/2014/main" id="{49247667-635D-4551-BC01-BF5F3F96F1CB}"/>
              </a:ext>
            </a:extLst>
          </p:cNvPr>
          <p:cNvSpPr txBox="1"/>
          <p:nvPr/>
        </p:nvSpPr>
        <p:spPr>
          <a:xfrm>
            <a:off x="915787" y="484073"/>
            <a:ext cx="1781834" cy="461665"/>
          </a:xfrm>
          <a:prstGeom prst="rect">
            <a:avLst/>
          </a:prstGeom>
          <a:noFill/>
        </p:spPr>
        <p:txBody>
          <a:bodyPr wrap="none" rtlCol="0">
            <a:spAutoFit/>
          </a:bodyPr>
          <a:lstStyle/>
          <a:p>
            <a:r>
              <a:rPr lang="en-GB" sz="2400" b="1" dirty="0">
                <a:solidFill>
                  <a:schemeClr val="bg1">
                    <a:lumMod val="50000"/>
                  </a:schemeClr>
                </a:solidFill>
              </a:rPr>
              <a:t>PROJECT R-5</a:t>
            </a:r>
          </a:p>
        </p:txBody>
      </p:sp>
      <p:sp>
        <p:nvSpPr>
          <p:cNvPr id="17" name="TextBox 16">
            <a:extLst>
              <a:ext uri="{FF2B5EF4-FFF2-40B4-BE49-F238E27FC236}">
                <a16:creationId xmlns:a16="http://schemas.microsoft.com/office/drawing/2014/main" id="{EE578163-B938-4D6B-998A-E28DF21449F8}"/>
              </a:ext>
            </a:extLst>
          </p:cNvPr>
          <p:cNvSpPr txBox="1"/>
          <p:nvPr/>
        </p:nvSpPr>
        <p:spPr>
          <a:xfrm>
            <a:off x="915787" y="824467"/>
            <a:ext cx="1196161" cy="338554"/>
          </a:xfrm>
          <a:prstGeom prst="rect">
            <a:avLst/>
          </a:prstGeom>
          <a:noFill/>
        </p:spPr>
        <p:txBody>
          <a:bodyPr wrap="none" rtlCol="0">
            <a:spAutoFit/>
          </a:bodyPr>
          <a:lstStyle/>
          <a:p>
            <a:r>
              <a:rPr lang="en-GB" sz="1600" dirty="0">
                <a:solidFill>
                  <a:schemeClr val="bg1">
                    <a:lumMod val="75000"/>
                  </a:schemeClr>
                </a:solidFill>
              </a:rPr>
              <a:t>CMS OFFICE</a:t>
            </a:r>
          </a:p>
        </p:txBody>
      </p:sp>
      <p:sp>
        <p:nvSpPr>
          <p:cNvPr id="3" name="TextBox 2"/>
          <p:cNvSpPr txBox="1"/>
          <p:nvPr/>
        </p:nvSpPr>
        <p:spPr>
          <a:xfrm>
            <a:off x="8961120" y="4885509"/>
            <a:ext cx="3056709"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F8D48A5B-5C02-4DB3-A9C1-ECB862F950B7}"/>
              </a:ext>
            </a:extLst>
          </p:cNvPr>
          <p:cNvSpPr txBox="1"/>
          <p:nvPr/>
        </p:nvSpPr>
        <p:spPr>
          <a:xfrm>
            <a:off x="6087036" y="3691896"/>
            <a:ext cx="6239435" cy="1938992"/>
          </a:xfrm>
          <a:prstGeom prst="rect">
            <a:avLst/>
          </a:prstGeom>
          <a:noFill/>
        </p:spPr>
        <p:txBody>
          <a:bodyPr wrap="square" rtlCol="0">
            <a:spAutoFit/>
          </a:bodyPr>
          <a:lstStyle/>
          <a:p>
            <a:pPr algn="just"/>
            <a:r>
              <a:rPr lang="en-US" sz="2000" b="1" dirty="0"/>
              <a:t>Presented by:</a:t>
            </a:r>
          </a:p>
          <a:p>
            <a:pPr marL="457200" indent="-457200" algn="just">
              <a:buFont typeface="Arial" panose="020B0604020202020204" pitchFamily="34" charset="0"/>
              <a:buChar char="•"/>
            </a:pPr>
            <a:r>
              <a:rPr lang="en-US" sz="2000" b="1" dirty="0" err="1" smtClean="0">
                <a:latin typeface="Cambria" pitchFamily="18" charset="0"/>
                <a:cs typeface="Andalus" pitchFamily="18" charset="-78"/>
              </a:rPr>
              <a:t>A.Giridhar</a:t>
            </a:r>
            <a:r>
              <a:rPr lang="en-US" sz="2000" b="1" dirty="0">
                <a:latin typeface="Cambria" pitchFamily="18" charset="0"/>
                <a:cs typeface="Andalus" pitchFamily="18" charset="-78"/>
              </a:rPr>
              <a:t>, </a:t>
            </a:r>
            <a:r>
              <a:rPr lang="en-US" sz="2000" b="1" dirty="0" smtClean="0">
                <a:latin typeface="Cambria" pitchFamily="18" charset="0"/>
                <a:cs typeface="Andalus" pitchFamily="18" charset="-78"/>
              </a:rPr>
              <a:t>(148X1A0501)</a:t>
            </a:r>
          </a:p>
          <a:p>
            <a:pPr marL="457200" indent="-457200" algn="just">
              <a:buFont typeface="Arial" panose="020B0604020202020204" pitchFamily="34" charset="0"/>
              <a:buChar char="•"/>
            </a:pPr>
            <a:r>
              <a:rPr lang="en-US" sz="2000" b="1" dirty="0" err="1" smtClean="0">
                <a:latin typeface="Cambria" pitchFamily="18" charset="0"/>
                <a:cs typeface="Andalus" pitchFamily="18" charset="-78"/>
              </a:rPr>
              <a:t>K.John</a:t>
            </a:r>
            <a:r>
              <a:rPr lang="en-US" sz="2000" b="1" dirty="0" smtClean="0">
                <a:latin typeface="Cambria" pitchFamily="18" charset="0"/>
                <a:cs typeface="Andalus" pitchFamily="18" charset="-78"/>
              </a:rPr>
              <a:t> Sandeep </a:t>
            </a:r>
            <a:r>
              <a:rPr lang="en-US" sz="2000" b="1" dirty="0">
                <a:latin typeface="Cambria" pitchFamily="18" charset="0"/>
                <a:cs typeface="Andalus" pitchFamily="18" charset="-78"/>
              </a:rPr>
              <a:t>(</a:t>
            </a:r>
            <a:r>
              <a:rPr lang="en-US" sz="2000" b="1" dirty="0" smtClean="0">
                <a:latin typeface="Cambria" pitchFamily="18" charset="0"/>
                <a:cs typeface="Andalus" pitchFamily="18" charset="-78"/>
              </a:rPr>
              <a:t>148X1A0550)</a:t>
            </a:r>
          </a:p>
          <a:p>
            <a:pPr marL="457200" indent="-457200" algn="just">
              <a:buFont typeface="Arial" panose="020B0604020202020204" pitchFamily="34" charset="0"/>
              <a:buChar char="•"/>
            </a:pPr>
            <a:r>
              <a:rPr lang="en-US" sz="2000" b="1" dirty="0" err="1" smtClean="0">
                <a:latin typeface="Cambria" pitchFamily="18" charset="0"/>
                <a:cs typeface="Andalus" pitchFamily="18" charset="-78"/>
              </a:rPr>
              <a:t>G.Gopi</a:t>
            </a:r>
            <a:r>
              <a:rPr lang="en-US" sz="2000" b="1" dirty="0" smtClean="0">
                <a:latin typeface="Cambria" pitchFamily="18" charset="0"/>
                <a:cs typeface="Andalus" pitchFamily="18" charset="-78"/>
              </a:rPr>
              <a:t> </a:t>
            </a:r>
            <a:r>
              <a:rPr lang="en-US" sz="2000" b="1" dirty="0" err="1" smtClean="0">
                <a:latin typeface="Cambria" pitchFamily="18" charset="0"/>
                <a:cs typeface="Andalus" pitchFamily="18" charset="-78"/>
              </a:rPr>
              <a:t>Yeswanth</a:t>
            </a:r>
            <a:r>
              <a:rPr lang="en-US" sz="2000" b="1" dirty="0">
                <a:latin typeface="Cambria" pitchFamily="18" charset="0"/>
                <a:cs typeface="Andalus" pitchFamily="18" charset="-78"/>
              </a:rPr>
              <a:t> (</a:t>
            </a:r>
            <a:r>
              <a:rPr lang="en-US" sz="2000" b="1" dirty="0" smtClean="0">
                <a:latin typeface="Cambria" pitchFamily="18" charset="0"/>
                <a:cs typeface="Andalus" pitchFamily="18" charset="-78"/>
              </a:rPr>
              <a:t>148X1A0532)</a:t>
            </a:r>
            <a:endParaRPr lang="en-US" sz="2000" b="1" dirty="0">
              <a:latin typeface="Cambria" pitchFamily="18" charset="0"/>
              <a:cs typeface="Andalus" pitchFamily="18" charset="-78"/>
            </a:endParaRPr>
          </a:p>
          <a:p>
            <a:pPr marL="457200" indent="-457200" algn="just">
              <a:buFont typeface="Arial" panose="020B0604020202020204" pitchFamily="34" charset="0"/>
              <a:buChar char="•"/>
            </a:pPr>
            <a:r>
              <a:rPr lang="en-US" sz="2000" b="1" dirty="0" err="1">
                <a:latin typeface="Cambria" pitchFamily="18" charset="0"/>
                <a:cs typeface="Andalus" pitchFamily="18" charset="-78"/>
              </a:rPr>
              <a:t>A.Tirumula</a:t>
            </a:r>
            <a:r>
              <a:rPr lang="en-US" sz="2000" b="1" dirty="0">
                <a:latin typeface="Cambria" pitchFamily="18" charset="0"/>
                <a:cs typeface="Andalus" pitchFamily="18" charset="-78"/>
              </a:rPr>
              <a:t> </a:t>
            </a:r>
            <a:r>
              <a:rPr lang="en-US" sz="2000" b="1" dirty="0" smtClean="0">
                <a:latin typeface="Cambria" pitchFamily="18" charset="0"/>
                <a:cs typeface="Andalus" pitchFamily="18" charset="-78"/>
              </a:rPr>
              <a:t>Vasu</a:t>
            </a:r>
            <a:r>
              <a:rPr lang="en-US" sz="2000" b="1" dirty="0">
                <a:latin typeface="Cambria" pitchFamily="18" charset="0"/>
                <a:cs typeface="Andalus" pitchFamily="18" charset="-78"/>
              </a:rPr>
              <a:t> (</a:t>
            </a:r>
            <a:r>
              <a:rPr lang="en-US" sz="2000" b="1" dirty="0" smtClean="0">
                <a:latin typeface="Cambria" pitchFamily="18" charset="0"/>
                <a:cs typeface="Andalus" pitchFamily="18" charset="-78"/>
              </a:rPr>
              <a:t>148X1A0506)</a:t>
            </a:r>
          </a:p>
          <a:p>
            <a:pPr marL="457200" indent="-457200" algn="just">
              <a:buFont typeface="Arial" panose="020B0604020202020204" pitchFamily="34" charset="0"/>
              <a:buChar char="•"/>
            </a:pPr>
            <a:r>
              <a:rPr lang="en-US" sz="2000" b="1" dirty="0" err="1" smtClean="0">
                <a:latin typeface="Cambria" pitchFamily="18" charset="0"/>
                <a:cs typeface="Andalus" pitchFamily="18" charset="-78"/>
              </a:rPr>
              <a:t>K.Prasanna</a:t>
            </a:r>
            <a:r>
              <a:rPr lang="en-US" sz="2000" b="1" dirty="0" smtClean="0">
                <a:latin typeface="Cambria" pitchFamily="18" charset="0"/>
                <a:cs typeface="Andalus" pitchFamily="18" charset="-78"/>
              </a:rPr>
              <a:t> Kumar</a:t>
            </a:r>
            <a:r>
              <a:rPr lang="en-US" sz="2000" b="1" dirty="0">
                <a:latin typeface="Cambria" pitchFamily="18" charset="0"/>
                <a:cs typeface="Andalus" pitchFamily="18" charset="-78"/>
              </a:rPr>
              <a:t> (</a:t>
            </a:r>
            <a:r>
              <a:rPr lang="en-US" sz="2000" b="1" dirty="0" smtClean="0">
                <a:latin typeface="Cambria" pitchFamily="18" charset="0"/>
                <a:cs typeface="Andalus" pitchFamily="18" charset="-78"/>
              </a:rPr>
              <a:t>148X1A0547)</a:t>
            </a:r>
            <a:endParaRPr lang="en-US" sz="2000" dirty="0"/>
          </a:p>
        </p:txBody>
      </p:sp>
      <p:sp>
        <p:nvSpPr>
          <p:cNvPr id="4" name="TextBox 3"/>
          <p:cNvSpPr txBox="1"/>
          <p:nvPr/>
        </p:nvSpPr>
        <p:spPr>
          <a:xfrm>
            <a:off x="3254188" y="2653553"/>
            <a:ext cx="6935501" cy="830997"/>
          </a:xfrm>
          <a:prstGeom prst="rect">
            <a:avLst/>
          </a:prstGeom>
          <a:noFill/>
        </p:spPr>
        <p:txBody>
          <a:bodyPr wrap="square" rtlCol="0">
            <a:spAutoFit/>
          </a:bodyPr>
          <a:lstStyle/>
          <a:p>
            <a:r>
              <a:rPr lang="en-US" sz="2400" b="1" dirty="0">
                <a:latin typeface="Cambria" pitchFamily="18" charset="0"/>
                <a:cs typeface="Andalus" pitchFamily="18" charset="-78"/>
              </a:rPr>
              <a:t> Guided By:  Mr. S.Krishna Reddy, </a:t>
            </a:r>
            <a:r>
              <a:rPr lang="en-US" sz="2400" b="1" dirty="0" err="1">
                <a:latin typeface="Cambria" pitchFamily="18" charset="0"/>
                <a:cs typeface="Andalus" pitchFamily="18" charset="-78"/>
              </a:rPr>
              <a:t>M.Tech</a:t>
            </a:r>
            <a:r>
              <a:rPr lang="en-US" sz="2400" b="1" dirty="0">
                <a:latin typeface="Cambria" pitchFamily="18" charset="0"/>
                <a:cs typeface="Andalus" pitchFamily="18" charset="-78"/>
              </a:rPr>
              <a:t>., 		        </a:t>
            </a:r>
            <a:r>
              <a:rPr lang="en-US" sz="2400" b="1" dirty="0" smtClean="0">
                <a:latin typeface="Cambria" pitchFamily="18" charset="0"/>
                <a:cs typeface="Andalus" pitchFamily="18" charset="-78"/>
              </a:rPr>
              <a:t>Assistant </a:t>
            </a:r>
            <a:r>
              <a:rPr lang="en-US" sz="2400" b="1" dirty="0">
                <a:latin typeface="Cambria" pitchFamily="18" charset="0"/>
                <a:cs typeface="Andalus" pitchFamily="18" charset="-78"/>
              </a:rPr>
              <a:t>Professor</a:t>
            </a:r>
            <a:r>
              <a:rPr lang="en-US" sz="2400" b="1" dirty="0" smtClean="0">
                <a:latin typeface="Cambria" pitchFamily="18" charset="0"/>
                <a:cs typeface="Andalus" pitchFamily="18" charset="-78"/>
              </a:rPr>
              <a:t>.</a:t>
            </a:r>
            <a:endParaRPr lang="en-US" sz="2400" dirty="0"/>
          </a:p>
        </p:txBody>
      </p:sp>
    </p:spTree>
    <p:extLst>
      <p:ext uri="{BB962C8B-B14F-4D97-AF65-F5344CB8AC3E}">
        <p14:creationId xmlns:p14="http://schemas.microsoft.com/office/powerpoint/2010/main" val="39903551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D3F54C3F-09D0-4058-9B25-4EC41D1323F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447060" y="-19584"/>
            <a:ext cx="3733862" cy="3422865"/>
          </a:xfrm>
        </p:spPr>
      </p:pic>
      <p:sp>
        <p:nvSpPr>
          <p:cNvPr id="23" name="Isosceles Triangle 22">
            <a:extLst>
              <a:ext uri="{FF2B5EF4-FFF2-40B4-BE49-F238E27FC236}">
                <a16:creationId xmlns:a16="http://schemas.microsoft.com/office/drawing/2014/main" id="{24E045B8-1195-410F-B8CC-0F50B9BD3C36}"/>
              </a:ext>
            </a:extLst>
          </p:cNvPr>
          <p:cNvSpPr/>
          <p:nvPr/>
        </p:nvSpPr>
        <p:spPr>
          <a:xfrm rot="5400000">
            <a:off x="-1778988" y="1790030"/>
            <a:ext cx="6825053" cy="3258356"/>
          </a:xfrm>
          <a:prstGeom prst="triangle">
            <a:avLst/>
          </a:prstGeom>
          <a:gradFill>
            <a:gsLst>
              <a:gs pos="100000">
                <a:schemeClr val="accent5">
                  <a:lumMod val="75000"/>
                  <a:alpha val="75000"/>
                </a:schemeClr>
              </a:gs>
              <a:gs pos="0">
                <a:schemeClr val="accent2">
                  <a:lumMod val="75000"/>
                  <a:alpha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Isosceles Triangle 6">
            <a:extLst>
              <a:ext uri="{FF2B5EF4-FFF2-40B4-BE49-F238E27FC236}">
                <a16:creationId xmlns:a16="http://schemas.microsoft.com/office/drawing/2014/main" id="{77665C1E-E463-4994-A3B3-13334DFE9ACE}"/>
              </a:ext>
            </a:extLst>
          </p:cNvPr>
          <p:cNvSpPr/>
          <p:nvPr/>
        </p:nvSpPr>
        <p:spPr>
          <a:xfrm rot="16200000">
            <a:off x="2738321" y="2756608"/>
            <a:ext cx="2651761" cy="1271629"/>
          </a:xfrm>
          <a:prstGeom prst="triangle">
            <a:avLst>
              <a:gd name="adj" fmla="val 501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Isosceles Triangle 25">
            <a:extLst>
              <a:ext uri="{FF2B5EF4-FFF2-40B4-BE49-F238E27FC236}">
                <a16:creationId xmlns:a16="http://schemas.microsoft.com/office/drawing/2014/main" id="{7F2AF445-EE39-4EC6-8A69-79B6E8E67AEC}"/>
              </a:ext>
            </a:extLst>
          </p:cNvPr>
          <p:cNvSpPr/>
          <p:nvPr/>
        </p:nvSpPr>
        <p:spPr>
          <a:xfrm rot="10800000">
            <a:off x="0" y="-9962"/>
            <a:ext cx="2986238" cy="1470395"/>
          </a:xfrm>
          <a:prstGeom prst="triangle">
            <a:avLst>
              <a:gd name="adj" fmla="val 501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Isosceles Triangle 26">
            <a:extLst>
              <a:ext uri="{FF2B5EF4-FFF2-40B4-BE49-F238E27FC236}">
                <a16:creationId xmlns:a16="http://schemas.microsoft.com/office/drawing/2014/main" id="{A52F20B7-4CA4-4121-A912-C5BE246730E2}"/>
              </a:ext>
            </a:extLst>
          </p:cNvPr>
          <p:cNvSpPr/>
          <p:nvPr/>
        </p:nvSpPr>
        <p:spPr>
          <a:xfrm>
            <a:off x="133457" y="3485676"/>
            <a:ext cx="6395359" cy="3372324"/>
          </a:xfrm>
          <a:prstGeom prst="triangle">
            <a:avLst>
              <a:gd name="adj" fmla="val 5011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BD1F0E35-0B9C-4255-AB18-9654F40A47DF}"/>
              </a:ext>
            </a:extLst>
          </p:cNvPr>
          <p:cNvSpPr txBox="1"/>
          <p:nvPr/>
        </p:nvSpPr>
        <p:spPr>
          <a:xfrm>
            <a:off x="8004313" y="1076043"/>
            <a:ext cx="3348341" cy="1569660"/>
          </a:xfrm>
          <a:prstGeom prst="rect">
            <a:avLst/>
          </a:prstGeom>
          <a:noFill/>
        </p:spPr>
        <p:txBody>
          <a:bodyPr wrap="square" rtlCol="0">
            <a:spAutoFit/>
          </a:bodyPr>
          <a:lstStyle/>
          <a:p>
            <a:pPr algn="r"/>
            <a:r>
              <a:rPr lang="en-GB" sz="3200" b="1" dirty="0">
                <a:solidFill>
                  <a:schemeClr val="tx1">
                    <a:lumMod val="65000"/>
                    <a:lumOff val="35000"/>
                  </a:schemeClr>
                </a:solidFill>
              </a:rPr>
              <a:t>About</a:t>
            </a:r>
          </a:p>
          <a:p>
            <a:pPr algn="r"/>
            <a:r>
              <a:rPr lang="en-GB" sz="3200" b="1" dirty="0">
                <a:solidFill>
                  <a:schemeClr val="tx1">
                    <a:lumMod val="65000"/>
                    <a:lumOff val="35000"/>
                  </a:schemeClr>
                </a:solidFill>
              </a:rPr>
              <a:t>Our Amazing </a:t>
            </a:r>
            <a:r>
              <a:rPr lang="en-GB" sz="3200" b="1" dirty="0">
                <a:gradFill>
                  <a:gsLst>
                    <a:gs pos="0">
                      <a:schemeClr val="accent2"/>
                    </a:gs>
                    <a:gs pos="100000">
                      <a:schemeClr val="accent4"/>
                    </a:gs>
                  </a:gsLst>
                  <a:lin ang="5400000" scaled="1"/>
                </a:gradFill>
              </a:rPr>
              <a:t>Library Module</a:t>
            </a:r>
          </a:p>
        </p:txBody>
      </p:sp>
      <p:sp>
        <p:nvSpPr>
          <p:cNvPr id="29" name="Rectangle 28">
            <a:extLst>
              <a:ext uri="{FF2B5EF4-FFF2-40B4-BE49-F238E27FC236}">
                <a16:creationId xmlns:a16="http://schemas.microsoft.com/office/drawing/2014/main" id="{E1662DA0-527E-48CD-BC73-6542BB68C1C0}"/>
              </a:ext>
            </a:extLst>
          </p:cNvPr>
          <p:cNvSpPr/>
          <p:nvPr/>
        </p:nvSpPr>
        <p:spPr>
          <a:xfrm>
            <a:off x="11816863" y="1172307"/>
            <a:ext cx="375137" cy="1405537"/>
          </a:xfrm>
          <a:prstGeom prst="rect">
            <a:avLst/>
          </a:prstGeom>
          <a:gradFill>
            <a:gsLst>
              <a:gs pos="0">
                <a:schemeClr val="accent4">
                  <a:alpha val="90000"/>
                </a:schemeClr>
              </a:gs>
              <a:gs pos="100000">
                <a:schemeClr val="accent2">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E7E45528-5FC0-4342-A24C-EE3E11E59BFD}"/>
              </a:ext>
            </a:extLst>
          </p:cNvPr>
          <p:cNvSpPr txBox="1"/>
          <p:nvPr/>
        </p:nvSpPr>
        <p:spPr>
          <a:xfrm>
            <a:off x="6421852" y="326757"/>
            <a:ext cx="1781834" cy="461665"/>
          </a:xfrm>
          <a:prstGeom prst="rect">
            <a:avLst/>
          </a:prstGeom>
          <a:noFill/>
        </p:spPr>
        <p:txBody>
          <a:bodyPr wrap="none" rtlCol="0">
            <a:spAutoFit/>
          </a:bodyPr>
          <a:lstStyle/>
          <a:p>
            <a:r>
              <a:rPr lang="en-GB" sz="2400" b="1" dirty="0">
                <a:solidFill>
                  <a:schemeClr val="bg1">
                    <a:lumMod val="50000"/>
                  </a:schemeClr>
                </a:solidFill>
              </a:rPr>
              <a:t>PROJECT R-5</a:t>
            </a:r>
          </a:p>
        </p:txBody>
      </p:sp>
      <p:sp>
        <p:nvSpPr>
          <p:cNvPr id="31" name="TextBox 30">
            <a:extLst>
              <a:ext uri="{FF2B5EF4-FFF2-40B4-BE49-F238E27FC236}">
                <a16:creationId xmlns:a16="http://schemas.microsoft.com/office/drawing/2014/main" id="{A409F616-4946-48BC-AA31-3D3761A08B9E}"/>
              </a:ext>
            </a:extLst>
          </p:cNvPr>
          <p:cNvSpPr txBox="1"/>
          <p:nvPr/>
        </p:nvSpPr>
        <p:spPr>
          <a:xfrm>
            <a:off x="6421852" y="667151"/>
            <a:ext cx="1895840" cy="338554"/>
          </a:xfrm>
          <a:prstGeom prst="rect">
            <a:avLst/>
          </a:prstGeom>
          <a:noFill/>
        </p:spPr>
        <p:txBody>
          <a:bodyPr wrap="none" rtlCol="0">
            <a:spAutoFit/>
          </a:bodyPr>
          <a:lstStyle/>
          <a:p>
            <a:r>
              <a:rPr lang="en-GB" sz="1600" dirty="0">
                <a:solidFill>
                  <a:schemeClr val="bg1">
                    <a:lumMod val="75000"/>
                  </a:schemeClr>
                </a:solidFill>
              </a:rPr>
              <a:t>CMS WITH ANALYSIS</a:t>
            </a:r>
          </a:p>
        </p:txBody>
      </p:sp>
      <p:sp>
        <p:nvSpPr>
          <p:cNvPr id="32" name="Rectangle 31">
            <a:extLst>
              <a:ext uri="{FF2B5EF4-FFF2-40B4-BE49-F238E27FC236}">
                <a16:creationId xmlns:a16="http://schemas.microsoft.com/office/drawing/2014/main" id="{0BF17A54-F8B3-4313-A884-3C50DBA1BB12}"/>
              </a:ext>
            </a:extLst>
          </p:cNvPr>
          <p:cNvSpPr/>
          <p:nvPr/>
        </p:nvSpPr>
        <p:spPr>
          <a:xfrm>
            <a:off x="5191079" y="2581778"/>
            <a:ext cx="6144978" cy="2354491"/>
          </a:xfrm>
          <a:prstGeom prst="rect">
            <a:avLst/>
          </a:prstGeom>
        </p:spPr>
        <p:txBody>
          <a:bodyPr wrap="square">
            <a:spAutoFit/>
          </a:bodyPr>
          <a:lstStyle/>
          <a:p>
            <a:pPr algn="r">
              <a:lnSpc>
                <a:spcPct val="150000"/>
              </a:lnSpc>
            </a:pPr>
            <a:r>
              <a:rPr lang="en-US" sz="1400" b="1" dirty="0" smtClean="0">
                <a:solidFill>
                  <a:schemeClr val="tx1">
                    <a:lumMod val="65000"/>
                    <a:lumOff val="35000"/>
                  </a:schemeClr>
                </a:solidFill>
                <a:ea typeface="Adobe Fan Heiti Std B" panose="020B0700000000000000" pitchFamily="34" charset="-128"/>
              </a:rPr>
              <a:t>Library : One of the most interesting area in colleges </a:t>
            </a:r>
            <a:r>
              <a:rPr lang="en-US" sz="1400" dirty="0" smtClean="0">
                <a:solidFill>
                  <a:schemeClr val="bg1">
                    <a:lumMod val="65000"/>
                  </a:schemeClr>
                </a:solidFill>
                <a:ea typeface="Adobe Fan Heiti Std B" panose="020B0700000000000000" pitchFamily="34" charset="-128"/>
              </a:rPr>
              <a:t>simply saying we maintain the data about the data of the world. But we are specially designing this with the tracking and analysis features. Actually when ever we want to buy or take some thing we just see the 1000 and 1000 of reviews as the same way the review is given by the books last user and the reviews is not shown in the text format we build the analysis based on the review keywords the positive or negative talk about the book </a:t>
            </a:r>
            <a:r>
              <a:rPr lang="en-US" sz="1400" dirty="0" err="1" smtClean="0">
                <a:solidFill>
                  <a:schemeClr val="bg1">
                    <a:lumMod val="65000"/>
                  </a:schemeClr>
                </a:solidFill>
                <a:ea typeface="Adobe Fan Heiti Std B" panose="020B0700000000000000" pitchFamily="34" charset="-128"/>
              </a:rPr>
              <a:t>etc</a:t>
            </a:r>
            <a:endParaRPr lang="en-US" sz="1400" dirty="0">
              <a:solidFill>
                <a:schemeClr val="bg1">
                  <a:lumMod val="65000"/>
                </a:schemeClr>
              </a:solidFill>
              <a:ea typeface="Adobe Fan Heiti Std B" panose="020B0700000000000000" pitchFamily="34" charset="-128"/>
            </a:endParaRPr>
          </a:p>
        </p:txBody>
      </p:sp>
      <p:sp>
        <p:nvSpPr>
          <p:cNvPr id="33" name="TextBox 32">
            <a:extLst>
              <a:ext uri="{FF2B5EF4-FFF2-40B4-BE49-F238E27FC236}">
                <a16:creationId xmlns:a16="http://schemas.microsoft.com/office/drawing/2014/main" id="{DC78B4B8-CD35-4FD5-A359-97CFBE39ECAD}"/>
              </a:ext>
            </a:extLst>
          </p:cNvPr>
          <p:cNvSpPr txBox="1"/>
          <p:nvPr/>
        </p:nvSpPr>
        <p:spPr>
          <a:xfrm>
            <a:off x="2233856" y="4505944"/>
            <a:ext cx="2194560" cy="646331"/>
          </a:xfrm>
          <a:prstGeom prst="rect">
            <a:avLst/>
          </a:prstGeom>
          <a:noFill/>
        </p:spPr>
        <p:txBody>
          <a:bodyPr wrap="square" rtlCol="0">
            <a:spAutoFit/>
          </a:bodyPr>
          <a:lstStyle/>
          <a:p>
            <a:pPr algn="ctr"/>
            <a:r>
              <a:rPr lang="en-GB" sz="3600" b="1" dirty="0" smtClean="0">
                <a:solidFill>
                  <a:schemeClr val="bg1"/>
                </a:solidFill>
              </a:rPr>
              <a:t>2018</a:t>
            </a:r>
            <a:endParaRPr lang="en-GB" sz="3600" b="1" dirty="0">
              <a:solidFill>
                <a:schemeClr val="bg1"/>
              </a:solidFill>
            </a:endParaRPr>
          </a:p>
        </p:txBody>
      </p:sp>
      <p:sp>
        <p:nvSpPr>
          <p:cNvPr id="35" name="Rectangle 34">
            <a:extLst>
              <a:ext uri="{FF2B5EF4-FFF2-40B4-BE49-F238E27FC236}">
                <a16:creationId xmlns:a16="http://schemas.microsoft.com/office/drawing/2014/main" id="{2D1FFDC8-8DFF-4083-885A-F53EFE376F13}"/>
              </a:ext>
            </a:extLst>
          </p:cNvPr>
          <p:cNvSpPr/>
          <p:nvPr/>
        </p:nvSpPr>
        <p:spPr>
          <a:xfrm>
            <a:off x="1681978" y="5330548"/>
            <a:ext cx="3082145" cy="1061829"/>
          </a:xfrm>
          <a:prstGeom prst="rect">
            <a:avLst/>
          </a:prstGeom>
        </p:spPr>
        <p:txBody>
          <a:bodyPr wrap="square">
            <a:spAutoFit/>
          </a:bodyPr>
          <a:lstStyle/>
          <a:p>
            <a:pPr algn="ctr">
              <a:lnSpc>
                <a:spcPct val="150000"/>
              </a:lnSpc>
            </a:pPr>
            <a:r>
              <a:rPr lang="en-US" sz="1400" b="1" dirty="0">
                <a:solidFill>
                  <a:schemeClr val="bg1"/>
                </a:solidFill>
                <a:ea typeface="Adobe Fan Heiti Std B" panose="020B0700000000000000" pitchFamily="34" charset="-128"/>
              </a:rPr>
              <a:t>Getting</a:t>
            </a:r>
          </a:p>
          <a:p>
            <a:pPr algn="ctr">
              <a:lnSpc>
                <a:spcPct val="150000"/>
              </a:lnSpc>
            </a:pPr>
            <a:r>
              <a:rPr lang="en-US" sz="1400" b="1" dirty="0">
                <a:solidFill>
                  <a:schemeClr val="bg1"/>
                </a:solidFill>
                <a:ea typeface="Adobe Fan Heiti Std B" panose="020B0700000000000000" pitchFamily="34" charset="-128"/>
              </a:rPr>
              <a:t>Unlimited Information Access With Restrictions</a:t>
            </a:r>
          </a:p>
        </p:txBody>
      </p:sp>
      <p:grpSp>
        <p:nvGrpSpPr>
          <p:cNvPr id="16" name="Group 15">
            <a:extLst>
              <a:ext uri="{FF2B5EF4-FFF2-40B4-BE49-F238E27FC236}">
                <a16:creationId xmlns:a16="http://schemas.microsoft.com/office/drawing/2014/main" id="{39ACAE8E-DD5C-4B0C-BDC2-61B66F4F1F10}"/>
              </a:ext>
            </a:extLst>
          </p:cNvPr>
          <p:cNvGrpSpPr/>
          <p:nvPr/>
        </p:nvGrpSpPr>
        <p:grpSpPr>
          <a:xfrm>
            <a:off x="3936047" y="3185563"/>
            <a:ext cx="473413" cy="335188"/>
            <a:chOff x="9467850" y="647700"/>
            <a:chExt cx="1701800" cy="1204913"/>
          </a:xfrm>
          <a:solidFill>
            <a:schemeClr val="bg1"/>
          </a:solidFill>
        </p:grpSpPr>
        <p:sp>
          <p:nvSpPr>
            <p:cNvPr id="17" name="Freeform 821">
              <a:extLst>
                <a:ext uri="{FF2B5EF4-FFF2-40B4-BE49-F238E27FC236}">
                  <a16:creationId xmlns:a16="http://schemas.microsoft.com/office/drawing/2014/main" id="{8C7DF71A-9C47-431E-9283-C10C59CD54E8}"/>
                </a:ext>
              </a:extLst>
            </p:cNvPr>
            <p:cNvSpPr>
              <a:spLocks/>
            </p:cNvSpPr>
            <p:nvPr/>
          </p:nvSpPr>
          <p:spPr bwMode="auto">
            <a:xfrm>
              <a:off x="10502900" y="1228725"/>
              <a:ext cx="369888" cy="349250"/>
            </a:xfrm>
            <a:custGeom>
              <a:avLst/>
              <a:gdLst>
                <a:gd name="T0" fmla="*/ 65 w 932"/>
                <a:gd name="T1" fmla="*/ 0 h 882"/>
                <a:gd name="T2" fmla="*/ 83 w 932"/>
                <a:gd name="T3" fmla="*/ 3 h 882"/>
                <a:gd name="T4" fmla="*/ 101 w 932"/>
                <a:gd name="T5" fmla="*/ 8 h 882"/>
                <a:gd name="T6" fmla="*/ 115 w 932"/>
                <a:gd name="T7" fmla="*/ 20 h 882"/>
                <a:gd name="T8" fmla="*/ 911 w 932"/>
                <a:gd name="T9" fmla="*/ 764 h 882"/>
                <a:gd name="T10" fmla="*/ 923 w 932"/>
                <a:gd name="T11" fmla="*/ 778 h 882"/>
                <a:gd name="T12" fmla="*/ 929 w 932"/>
                <a:gd name="T13" fmla="*/ 794 h 882"/>
                <a:gd name="T14" fmla="*/ 932 w 932"/>
                <a:gd name="T15" fmla="*/ 812 h 882"/>
                <a:gd name="T16" fmla="*/ 930 w 932"/>
                <a:gd name="T17" fmla="*/ 829 h 882"/>
                <a:gd name="T18" fmla="*/ 924 w 932"/>
                <a:gd name="T19" fmla="*/ 846 h 882"/>
                <a:gd name="T20" fmla="*/ 913 w 932"/>
                <a:gd name="T21" fmla="*/ 860 h 882"/>
                <a:gd name="T22" fmla="*/ 899 w 932"/>
                <a:gd name="T23" fmla="*/ 872 h 882"/>
                <a:gd name="T24" fmla="*/ 881 w 932"/>
                <a:gd name="T25" fmla="*/ 880 h 882"/>
                <a:gd name="T26" fmla="*/ 862 w 932"/>
                <a:gd name="T27" fmla="*/ 882 h 882"/>
                <a:gd name="T28" fmla="*/ 847 w 932"/>
                <a:gd name="T29" fmla="*/ 880 h 882"/>
                <a:gd name="T30" fmla="*/ 830 w 932"/>
                <a:gd name="T31" fmla="*/ 873 h 882"/>
                <a:gd name="T32" fmla="*/ 815 w 932"/>
                <a:gd name="T33" fmla="*/ 863 h 882"/>
                <a:gd name="T34" fmla="*/ 21 w 932"/>
                <a:gd name="T35" fmla="*/ 120 h 882"/>
                <a:gd name="T36" fmla="*/ 8 w 932"/>
                <a:gd name="T37" fmla="*/ 102 h 882"/>
                <a:gd name="T38" fmla="*/ 0 w 932"/>
                <a:gd name="T39" fmla="*/ 83 h 882"/>
                <a:gd name="T40" fmla="*/ 0 w 932"/>
                <a:gd name="T41" fmla="*/ 62 h 882"/>
                <a:gd name="T42" fmla="*/ 5 w 932"/>
                <a:gd name="T43" fmla="*/ 41 h 882"/>
                <a:gd name="T44" fmla="*/ 17 w 932"/>
                <a:gd name="T45" fmla="*/ 23 h 882"/>
                <a:gd name="T46" fmla="*/ 31 w 932"/>
                <a:gd name="T47" fmla="*/ 11 h 882"/>
                <a:gd name="T48" fmla="*/ 48 w 932"/>
                <a:gd name="T49" fmla="*/ 3 h 882"/>
                <a:gd name="T50" fmla="*/ 65 w 932"/>
                <a:gd name="T51"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32" h="882">
                  <a:moveTo>
                    <a:pt x="65" y="0"/>
                  </a:moveTo>
                  <a:lnTo>
                    <a:pt x="83" y="3"/>
                  </a:lnTo>
                  <a:lnTo>
                    <a:pt x="101" y="8"/>
                  </a:lnTo>
                  <a:lnTo>
                    <a:pt x="115" y="20"/>
                  </a:lnTo>
                  <a:lnTo>
                    <a:pt x="911" y="764"/>
                  </a:lnTo>
                  <a:lnTo>
                    <a:pt x="923" y="778"/>
                  </a:lnTo>
                  <a:lnTo>
                    <a:pt x="929" y="794"/>
                  </a:lnTo>
                  <a:lnTo>
                    <a:pt x="932" y="812"/>
                  </a:lnTo>
                  <a:lnTo>
                    <a:pt x="930" y="829"/>
                  </a:lnTo>
                  <a:lnTo>
                    <a:pt x="924" y="846"/>
                  </a:lnTo>
                  <a:lnTo>
                    <a:pt x="913" y="860"/>
                  </a:lnTo>
                  <a:lnTo>
                    <a:pt x="899" y="872"/>
                  </a:lnTo>
                  <a:lnTo>
                    <a:pt x="881" y="880"/>
                  </a:lnTo>
                  <a:lnTo>
                    <a:pt x="862" y="882"/>
                  </a:lnTo>
                  <a:lnTo>
                    <a:pt x="847" y="880"/>
                  </a:lnTo>
                  <a:lnTo>
                    <a:pt x="830" y="873"/>
                  </a:lnTo>
                  <a:lnTo>
                    <a:pt x="815" y="863"/>
                  </a:lnTo>
                  <a:lnTo>
                    <a:pt x="21" y="120"/>
                  </a:lnTo>
                  <a:lnTo>
                    <a:pt x="8" y="102"/>
                  </a:lnTo>
                  <a:lnTo>
                    <a:pt x="0" y="83"/>
                  </a:lnTo>
                  <a:lnTo>
                    <a:pt x="0" y="62"/>
                  </a:lnTo>
                  <a:lnTo>
                    <a:pt x="5" y="41"/>
                  </a:lnTo>
                  <a:lnTo>
                    <a:pt x="17" y="23"/>
                  </a:lnTo>
                  <a:lnTo>
                    <a:pt x="31" y="11"/>
                  </a:lnTo>
                  <a:lnTo>
                    <a:pt x="48" y="3"/>
                  </a:lnTo>
                  <a:lnTo>
                    <a:pt x="6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22">
              <a:extLst>
                <a:ext uri="{FF2B5EF4-FFF2-40B4-BE49-F238E27FC236}">
                  <a16:creationId xmlns:a16="http://schemas.microsoft.com/office/drawing/2014/main" id="{0BCDE3D9-95CA-4D20-A87D-CFF2E97FCA3A}"/>
                </a:ext>
              </a:extLst>
            </p:cNvPr>
            <p:cNvSpPr>
              <a:spLocks/>
            </p:cNvSpPr>
            <p:nvPr/>
          </p:nvSpPr>
          <p:spPr bwMode="auto">
            <a:xfrm>
              <a:off x="9764713" y="1228725"/>
              <a:ext cx="369888" cy="349250"/>
            </a:xfrm>
            <a:custGeom>
              <a:avLst/>
              <a:gdLst>
                <a:gd name="T0" fmla="*/ 868 w 935"/>
                <a:gd name="T1" fmla="*/ 0 h 882"/>
                <a:gd name="T2" fmla="*/ 885 w 935"/>
                <a:gd name="T3" fmla="*/ 3 h 882"/>
                <a:gd name="T4" fmla="*/ 902 w 935"/>
                <a:gd name="T5" fmla="*/ 11 h 882"/>
                <a:gd name="T6" fmla="*/ 915 w 935"/>
                <a:gd name="T7" fmla="*/ 23 h 882"/>
                <a:gd name="T8" fmla="*/ 928 w 935"/>
                <a:gd name="T9" fmla="*/ 41 h 882"/>
                <a:gd name="T10" fmla="*/ 935 w 935"/>
                <a:gd name="T11" fmla="*/ 62 h 882"/>
                <a:gd name="T12" fmla="*/ 934 w 935"/>
                <a:gd name="T13" fmla="*/ 83 h 882"/>
                <a:gd name="T14" fmla="*/ 927 w 935"/>
                <a:gd name="T15" fmla="*/ 102 h 882"/>
                <a:gd name="T16" fmla="*/ 913 w 935"/>
                <a:gd name="T17" fmla="*/ 120 h 882"/>
                <a:gd name="T18" fmla="*/ 117 w 935"/>
                <a:gd name="T19" fmla="*/ 863 h 882"/>
                <a:gd name="T20" fmla="*/ 102 w 935"/>
                <a:gd name="T21" fmla="*/ 873 h 882"/>
                <a:gd name="T22" fmla="*/ 87 w 935"/>
                <a:gd name="T23" fmla="*/ 880 h 882"/>
                <a:gd name="T24" fmla="*/ 70 w 935"/>
                <a:gd name="T25" fmla="*/ 882 h 882"/>
                <a:gd name="T26" fmla="*/ 51 w 935"/>
                <a:gd name="T27" fmla="*/ 880 h 882"/>
                <a:gd name="T28" fmla="*/ 34 w 935"/>
                <a:gd name="T29" fmla="*/ 872 h 882"/>
                <a:gd name="T30" fmla="*/ 20 w 935"/>
                <a:gd name="T31" fmla="*/ 860 h 882"/>
                <a:gd name="T32" fmla="*/ 8 w 935"/>
                <a:gd name="T33" fmla="*/ 846 h 882"/>
                <a:gd name="T34" fmla="*/ 3 w 935"/>
                <a:gd name="T35" fmla="*/ 829 h 882"/>
                <a:gd name="T36" fmla="*/ 0 w 935"/>
                <a:gd name="T37" fmla="*/ 812 h 882"/>
                <a:gd name="T38" fmla="*/ 3 w 935"/>
                <a:gd name="T39" fmla="*/ 794 h 882"/>
                <a:gd name="T40" fmla="*/ 11 w 935"/>
                <a:gd name="T41" fmla="*/ 778 h 882"/>
                <a:gd name="T42" fmla="*/ 22 w 935"/>
                <a:gd name="T43" fmla="*/ 764 h 882"/>
                <a:gd name="T44" fmla="*/ 818 w 935"/>
                <a:gd name="T45" fmla="*/ 20 h 882"/>
                <a:gd name="T46" fmla="*/ 833 w 935"/>
                <a:gd name="T47" fmla="*/ 8 h 882"/>
                <a:gd name="T48" fmla="*/ 850 w 935"/>
                <a:gd name="T49" fmla="*/ 3 h 882"/>
                <a:gd name="T50" fmla="*/ 868 w 935"/>
                <a:gd name="T51"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35" h="882">
                  <a:moveTo>
                    <a:pt x="868" y="0"/>
                  </a:moveTo>
                  <a:lnTo>
                    <a:pt x="885" y="3"/>
                  </a:lnTo>
                  <a:lnTo>
                    <a:pt x="902" y="11"/>
                  </a:lnTo>
                  <a:lnTo>
                    <a:pt x="915" y="23"/>
                  </a:lnTo>
                  <a:lnTo>
                    <a:pt x="928" y="41"/>
                  </a:lnTo>
                  <a:lnTo>
                    <a:pt x="935" y="62"/>
                  </a:lnTo>
                  <a:lnTo>
                    <a:pt x="934" y="83"/>
                  </a:lnTo>
                  <a:lnTo>
                    <a:pt x="927" y="102"/>
                  </a:lnTo>
                  <a:lnTo>
                    <a:pt x="913" y="120"/>
                  </a:lnTo>
                  <a:lnTo>
                    <a:pt x="117" y="863"/>
                  </a:lnTo>
                  <a:lnTo>
                    <a:pt x="102" y="873"/>
                  </a:lnTo>
                  <a:lnTo>
                    <a:pt x="87" y="880"/>
                  </a:lnTo>
                  <a:lnTo>
                    <a:pt x="70" y="882"/>
                  </a:lnTo>
                  <a:lnTo>
                    <a:pt x="51" y="880"/>
                  </a:lnTo>
                  <a:lnTo>
                    <a:pt x="34" y="872"/>
                  </a:lnTo>
                  <a:lnTo>
                    <a:pt x="20" y="860"/>
                  </a:lnTo>
                  <a:lnTo>
                    <a:pt x="8" y="846"/>
                  </a:lnTo>
                  <a:lnTo>
                    <a:pt x="3" y="829"/>
                  </a:lnTo>
                  <a:lnTo>
                    <a:pt x="0" y="812"/>
                  </a:lnTo>
                  <a:lnTo>
                    <a:pt x="3" y="794"/>
                  </a:lnTo>
                  <a:lnTo>
                    <a:pt x="11" y="778"/>
                  </a:lnTo>
                  <a:lnTo>
                    <a:pt x="22" y="764"/>
                  </a:lnTo>
                  <a:lnTo>
                    <a:pt x="818" y="20"/>
                  </a:lnTo>
                  <a:lnTo>
                    <a:pt x="833" y="8"/>
                  </a:lnTo>
                  <a:lnTo>
                    <a:pt x="850" y="3"/>
                  </a:lnTo>
                  <a:lnTo>
                    <a:pt x="868"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823">
              <a:extLst>
                <a:ext uri="{FF2B5EF4-FFF2-40B4-BE49-F238E27FC236}">
                  <a16:creationId xmlns:a16="http://schemas.microsoft.com/office/drawing/2014/main" id="{C045B190-C39F-4548-A38A-546594B3BBD9}"/>
                </a:ext>
              </a:extLst>
            </p:cNvPr>
            <p:cNvSpPr>
              <a:spLocks noEditPoints="1"/>
            </p:cNvSpPr>
            <p:nvPr/>
          </p:nvSpPr>
          <p:spPr bwMode="auto">
            <a:xfrm>
              <a:off x="9467850" y="647700"/>
              <a:ext cx="1701800" cy="1204913"/>
            </a:xfrm>
            <a:custGeom>
              <a:avLst/>
              <a:gdLst>
                <a:gd name="T0" fmla="*/ 309 w 4287"/>
                <a:gd name="T1" fmla="*/ 141 h 3037"/>
                <a:gd name="T2" fmla="*/ 241 w 4287"/>
                <a:gd name="T3" fmla="*/ 165 h 3037"/>
                <a:gd name="T4" fmla="*/ 187 w 4287"/>
                <a:gd name="T5" fmla="*/ 211 h 3037"/>
                <a:gd name="T6" fmla="*/ 152 w 4287"/>
                <a:gd name="T7" fmla="*/ 272 h 3037"/>
                <a:gd name="T8" fmla="*/ 139 w 4287"/>
                <a:gd name="T9" fmla="*/ 344 h 3037"/>
                <a:gd name="T10" fmla="*/ 141 w 4287"/>
                <a:gd name="T11" fmla="*/ 2729 h 3037"/>
                <a:gd name="T12" fmla="*/ 166 w 4287"/>
                <a:gd name="T13" fmla="*/ 2797 h 3037"/>
                <a:gd name="T14" fmla="*/ 212 w 4287"/>
                <a:gd name="T15" fmla="*/ 2850 h 3037"/>
                <a:gd name="T16" fmla="*/ 274 w 4287"/>
                <a:gd name="T17" fmla="*/ 2885 h 3037"/>
                <a:gd name="T18" fmla="*/ 346 w 4287"/>
                <a:gd name="T19" fmla="*/ 2898 h 3037"/>
                <a:gd name="T20" fmla="*/ 3978 w 4287"/>
                <a:gd name="T21" fmla="*/ 2896 h 3037"/>
                <a:gd name="T22" fmla="*/ 4046 w 4287"/>
                <a:gd name="T23" fmla="*/ 2871 h 3037"/>
                <a:gd name="T24" fmla="*/ 4100 w 4287"/>
                <a:gd name="T25" fmla="*/ 2825 h 3037"/>
                <a:gd name="T26" fmla="*/ 4135 w 4287"/>
                <a:gd name="T27" fmla="*/ 2764 h 3037"/>
                <a:gd name="T28" fmla="*/ 4149 w 4287"/>
                <a:gd name="T29" fmla="*/ 2692 h 3037"/>
                <a:gd name="T30" fmla="*/ 4146 w 4287"/>
                <a:gd name="T31" fmla="*/ 306 h 3037"/>
                <a:gd name="T32" fmla="*/ 4121 w 4287"/>
                <a:gd name="T33" fmla="*/ 240 h 3037"/>
                <a:gd name="T34" fmla="*/ 4075 w 4287"/>
                <a:gd name="T35" fmla="*/ 186 h 3037"/>
                <a:gd name="T36" fmla="*/ 4014 w 4287"/>
                <a:gd name="T37" fmla="*/ 150 h 3037"/>
                <a:gd name="T38" fmla="*/ 3942 w 4287"/>
                <a:gd name="T39" fmla="*/ 138 h 3037"/>
                <a:gd name="T40" fmla="*/ 346 w 4287"/>
                <a:gd name="T41" fmla="*/ 0 h 3037"/>
                <a:gd name="T42" fmla="*/ 3993 w 4287"/>
                <a:gd name="T43" fmla="*/ 4 h 3037"/>
                <a:gd name="T44" fmla="*/ 4087 w 4287"/>
                <a:gd name="T45" fmla="*/ 31 h 3037"/>
                <a:gd name="T46" fmla="*/ 4168 w 4287"/>
                <a:gd name="T47" fmla="*/ 84 h 3037"/>
                <a:gd name="T48" fmla="*/ 4231 w 4287"/>
                <a:gd name="T49" fmla="*/ 156 h 3037"/>
                <a:gd name="T50" fmla="*/ 4273 w 4287"/>
                <a:gd name="T51" fmla="*/ 245 h 3037"/>
                <a:gd name="T52" fmla="*/ 4287 w 4287"/>
                <a:gd name="T53" fmla="*/ 344 h 3037"/>
                <a:gd name="T54" fmla="*/ 4283 w 4287"/>
                <a:gd name="T55" fmla="*/ 2743 h 3037"/>
                <a:gd name="T56" fmla="*/ 4255 w 4287"/>
                <a:gd name="T57" fmla="*/ 2837 h 3037"/>
                <a:gd name="T58" fmla="*/ 4202 w 4287"/>
                <a:gd name="T59" fmla="*/ 2918 h 3037"/>
                <a:gd name="T60" fmla="*/ 4129 w 4287"/>
                <a:gd name="T61" fmla="*/ 2981 h 3037"/>
                <a:gd name="T62" fmla="*/ 4041 w 4287"/>
                <a:gd name="T63" fmla="*/ 3022 h 3037"/>
                <a:gd name="T64" fmla="*/ 3942 w 4287"/>
                <a:gd name="T65" fmla="*/ 3037 h 3037"/>
                <a:gd name="T66" fmla="*/ 295 w 4287"/>
                <a:gd name="T67" fmla="*/ 3033 h 3037"/>
                <a:gd name="T68" fmla="*/ 200 w 4287"/>
                <a:gd name="T69" fmla="*/ 3004 h 3037"/>
                <a:gd name="T70" fmla="*/ 119 w 4287"/>
                <a:gd name="T71" fmla="*/ 2952 h 3037"/>
                <a:gd name="T72" fmla="*/ 56 w 4287"/>
                <a:gd name="T73" fmla="*/ 2880 h 3037"/>
                <a:gd name="T74" fmla="*/ 14 w 4287"/>
                <a:gd name="T75" fmla="*/ 2792 h 3037"/>
                <a:gd name="T76" fmla="*/ 0 w 4287"/>
                <a:gd name="T77" fmla="*/ 2692 h 3037"/>
                <a:gd name="T78" fmla="*/ 4 w 4287"/>
                <a:gd name="T79" fmla="*/ 293 h 3037"/>
                <a:gd name="T80" fmla="*/ 33 w 4287"/>
                <a:gd name="T81" fmla="*/ 199 h 3037"/>
                <a:gd name="T82" fmla="*/ 85 w 4287"/>
                <a:gd name="T83" fmla="*/ 118 h 3037"/>
                <a:gd name="T84" fmla="*/ 157 w 4287"/>
                <a:gd name="T85" fmla="*/ 54 h 3037"/>
                <a:gd name="T86" fmla="*/ 246 w 4287"/>
                <a:gd name="T87" fmla="*/ 14 h 3037"/>
                <a:gd name="T88" fmla="*/ 346 w 4287"/>
                <a:gd name="T89" fmla="*/ 0 h 3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87" h="3037">
                  <a:moveTo>
                    <a:pt x="346" y="138"/>
                  </a:moveTo>
                  <a:lnTo>
                    <a:pt x="309" y="141"/>
                  </a:lnTo>
                  <a:lnTo>
                    <a:pt x="274" y="150"/>
                  </a:lnTo>
                  <a:lnTo>
                    <a:pt x="241" y="165"/>
                  </a:lnTo>
                  <a:lnTo>
                    <a:pt x="212" y="186"/>
                  </a:lnTo>
                  <a:lnTo>
                    <a:pt x="187" y="211"/>
                  </a:lnTo>
                  <a:lnTo>
                    <a:pt x="166" y="240"/>
                  </a:lnTo>
                  <a:lnTo>
                    <a:pt x="152" y="272"/>
                  </a:lnTo>
                  <a:lnTo>
                    <a:pt x="141" y="306"/>
                  </a:lnTo>
                  <a:lnTo>
                    <a:pt x="139" y="344"/>
                  </a:lnTo>
                  <a:lnTo>
                    <a:pt x="139" y="2692"/>
                  </a:lnTo>
                  <a:lnTo>
                    <a:pt x="141" y="2729"/>
                  </a:lnTo>
                  <a:lnTo>
                    <a:pt x="152" y="2764"/>
                  </a:lnTo>
                  <a:lnTo>
                    <a:pt x="166" y="2797"/>
                  </a:lnTo>
                  <a:lnTo>
                    <a:pt x="187" y="2825"/>
                  </a:lnTo>
                  <a:lnTo>
                    <a:pt x="212" y="2850"/>
                  </a:lnTo>
                  <a:lnTo>
                    <a:pt x="241" y="2871"/>
                  </a:lnTo>
                  <a:lnTo>
                    <a:pt x="274" y="2885"/>
                  </a:lnTo>
                  <a:lnTo>
                    <a:pt x="309" y="2896"/>
                  </a:lnTo>
                  <a:lnTo>
                    <a:pt x="346" y="2898"/>
                  </a:lnTo>
                  <a:lnTo>
                    <a:pt x="3942" y="2898"/>
                  </a:lnTo>
                  <a:lnTo>
                    <a:pt x="3978" y="2896"/>
                  </a:lnTo>
                  <a:lnTo>
                    <a:pt x="4014" y="2885"/>
                  </a:lnTo>
                  <a:lnTo>
                    <a:pt x="4046" y="2871"/>
                  </a:lnTo>
                  <a:lnTo>
                    <a:pt x="4075" y="2850"/>
                  </a:lnTo>
                  <a:lnTo>
                    <a:pt x="4100" y="2825"/>
                  </a:lnTo>
                  <a:lnTo>
                    <a:pt x="4121" y="2797"/>
                  </a:lnTo>
                  <a:lnTo>
                    <a:pt x="4135" y="2764"/>
                  </a:lnTo>
                  <a:lnTo>
                    <a:pt x="4146" y="2729"/>
                  </a:lnTo>
                  <a:lnTo>
                    <a:pt x="4149" y="2692"/>
                  </a:lnTo>
                  <a:lnTo>
                    <a:pt x="4149" y="344"/>
                  </a:lnTo>
                  <a:lnTo>
                    <a:pt x="4146" y="306"/>
                  </a:lnTo>
                  <a:lnTo>
                    <a:pt x="4135" y="272"/>
                  </a:lnTo>
                  <a:lnTo>
                    <a:pt x="4121" y="240"/>
                  </a:lnTo>
                  <a:lnTo>
                    <a:pt x="4100" y="211"/>
                  </a:lnTo>
                  <a:lnTo>
                    <a:pt x="4075" y="186"/>
                  </a:lnTo>
                  <a:lnTo>
                    <a:pt x="4046" y="165"/>
                  </a:lnTo>
                  <a:lnTo>
                    <a:pt x="4014" y="150"/>
                  </a:lnTo>
                  <a:lnTo>
                    <a:pt x="3978" y="141"/>
                  </a:lnTo>
                  <a:lnTo>
                    <a:pt x="3942" y="138"/>
                  </a:lnTo>
                  <a:lnTo>
                    <a:pt x="346" y="138"/>
                  </a:lnTo>
                  <a:close/>
                  <a:moveTo>
                    <a:pt x="346" y="0"/>
                  </a:moveTo>
                  <a:lnTo>
                    <a:pt x="3942" y="0"/>
                  </a:lnTo>
                  <a:lnTo>
                    <a:pt x="3993" y="4"/>
                  </a:lnTo>
                  <a:lnTo>
                    <a:pt x="4041" y="14"/>
                  </a:lnTo>
                  <a:lnTo>
                    <a:pt x="4087" y="31"/>
                  </a:lnTo>
                  <a:lnTo>
                    <a:pt x="4129" y="54"/>
                  </a:lnTo>
                  <a:lnTo>
                    <a:pt x="4168" y="84"/>
                  </a:lnTo>
                  <a:lnTo>
                    <a:pt x="4202" y="118"/>
                  </a:lnTo>
                  <a:lnTo>
                    <a:pt x="4231" y="156"/>
                  </a:lnTo>
                  <a:lnTo>
                    <a:pt x="4255" y="199"/>
                  </a:lnTo>
                  <a:lnTo>
                    <a:pt x="4273" y="245"/>
                  </a:lnTo>
                  <a:lnTo>
                    <a:pt x="4283" y="293"/>
                  </a:lnTo>
                  <a:lnTo>
                    <a:pt x="4287" y="344"/>
                  </a:lnTo>
                  <a:lnTo>
                    <a:pt x="4287" y="2692"/>
                  </a:lnTo>
                  <a:lnTo>
                    <a:pt x="4283" y="2743"/>
                  </a:lnTo>
                  <a:lnTo>
                    <a:pt x="4273" y="2792"/>
                  </a:lnTo>
                  <a:lnTo>
                    <a:pt x="4255" y="2837"/>
                  </a:lnTo>
                  <a:lnTo>
                    <a:pt x="4231" y="2880"/>
                  </a:lnTo>
                  <a:lnTo>
                    <a:pt x="4202" y="2918"/>
                  </a:lnTo>
                  <a:lnTo>
                    <a:pt x="4168" y="2952"/>
                  </a:lnTo>
                  <a:lnTo>
                    <a:pt x="4129" y="2981"/>
                  </a:lnTo>
                  <a:lnTo>
                    <a:pt x="4087" y="3004"/>
                  </a:lnTo>
                  <a:lnTo>
                    <a:pt x="4041" y="3022"/>
                  </a:lnTo>
                  <a:lnTo>
                    <a:pt x="3993" y="3033"/>
                  </a:lnTo>
                  <a:lnTo>
                    <a:pt x="3942" y="3037"/>
                  </a:lnTo>
                  <a:lnTo>
                    <a:pt x="346" y="3037"/>
                  </a:lnTo>
                  <a:lnTo>
                    <a:pt x="295" y="3033"/>
                  </a:lnTo>
                  <a:lnTo>
                    <a:pt x="246" y="3022"/>
                  </a:lnTo>
                  <a:lnTo>
                    <a:pt x="200" y="3004"/>
                  </a:lnTo>
                  <a:lnTo>
                    <a:pt x="157" y="2981"/>
                  </a:lnTo>
                  <a:lnTo>
                    <a:pt x="119" y="2952"/>
                  </a:lnTo>
                  <a:lnTo>
                    <a:pt x="85" y="2918"/>
                  </a:lnTo>
                  <a:lnTo>
                    <a:pt x="56" y="2880"/>
                  </a:lnTo>
                  <a:lnTo>
                    <a:pt x="33" y="2837"/>
                  </a:lnTo>
                  <a:lnTo>
                    <a:pt x="14" y="2792"/>
                  </a:lnTo>
                  <a:lnTo>
                    <a:pt x="4" y="2743"/>
                  </a:lnTo>
                  <a:lnTo>
                    <a:pt x="0" y="2692"/>
                  </a:lnTo>
                  <a:lnTo>
                    <a:pt x="0" y="344"/>
                  </a:lnTo>
                  <a:lnTo>
                    <a:pt x="4" y="293"/>
                  </a:lnTo>
                  <a:lnTo>
                    <a:pt x="14" y="245"/>
                  </a:lnTo>
                  <a:lnTo>
                    <a:pt x="33" y="199"/>
                  </a:lnTo>
                  <a:lnTo>
                    <a:pt x="56" y="156"/>
                  </a:lnTo>
                  <a:lnTo>
                    <a:pt x="85" y="118"/>
                  </a:lnTo>
                  <a:lnTo>
                    <a:pt x="119" y="84"/>
                  </a:lnTo>
                  <a:lnTo>
                    <a:pt x="157" y="54"/>
                  </a:lnTo>
                  <a:lnTo>
                    <a:pt x="200" y="31"/>
                  </a:lnTo>
                  <a:lnTo>
                    <a:pt x="246" y="14"/>
                  </a:lnTo>
                  <a:lnTo>
                    <a:pt x="295" y="4"/>
                  </a:lnTo>
                  <a:lnTo>
                    <a:pt x="34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24">
              <a:extLst>
                <a:ext uri="{FF2B5EF4-FFF2-40B4-BE49-F238E27FC236}">
                  <a16:creationId xmlns:a16="http://schemas.microsoft.com/office/drawing/2014/main" id="{FD9A5A3B-2CC3-45D5-98B2-3A1A436ADC1E}"/>
                </a:ext>
              </a:extLst>
            </p:cNvPr>
            <p:cNvSpPr>
              <a:spLocks/>
            </p:cNvSpPr>
            <p:nvPr/>
          </p:nvSpPr>
          <p:spPr bwMode="auto">
            <a:xfrm>
              <a:off x="9504363" y="690563"/>
              <a:ext cx="1628775" cy="696913"/>
            </a:xfrm>
            <a:custGeom>
              <a:avLst/>
              <a:gdLst>
                <a:gd name="T0" fmla="*/ 64 w 4102"/>
                <a:gd name="T1" fmla="*/ 0 h 1755"/>
                <a:gd name="T2" fmla="*/ 81 w 4102"/>
                <a:gd name="T3" fmla="*/ 2 h 1755"/>
                <a:gd name="T4" fmla="*/ 98 w 4102"/>
                <a:gd name="T5" fmla="*/ 7 h 1755"/>
                <a:gd name="T6" fmla="*/ 114 w 4102"/>
                <a:gd name="T7" fmla="*/ 17 h 1755"/>
                <a:gd name="T8" fmla="*/ 1889 w 4102"/>
                <a:gd name="T9" fmla="*/ 1561 h 1755"/>
                <a:gd name="T10" fmla="*/ 1920 w 4102"/>
                <a:gd name="T11" fmla="*/ 1583 h 1755"/>
                <a:gd name="T12" fmla="*/ 1955 w 4102"/>
                <a:gd name="T13" fmla="*/ 1600 h 1755"/>
                <a:gd name="T14" fmla="*/ 1992 w 4102"/>
                <a:gd name="T15" fmla="*/ 1611 h 1755"/>
                <a:gd name="T16" fmla="*/ 2031 w 4102"/>
                <a:gd name="T17" fmla="*/ 1617 h 1755"/>
                <a:gd name="T18" fmla="*/ 2072 w 4102"/>
                <a:gd name="T19" fmla="*/ 1617 h 1755"/>
                <a:gd name="T20" fmla="*/ 2110 w 4102"/>
                <a:gd name="T21" fmla="*/ 1611 h 1755"/>
                <a:gd name="T22" fmla="*/ 2148 w 4102"/>
                <a:gd name="T23" fmla="*/ 1600 h 1755"/>
                <a:gd name="T24" fmla="*/ 2183 w 4102"/>
                <a:gd name="T25" fmla="*/ 1583 h 1755"/>
                <a:gd name="T26" fmla="*/ 2215 w 4102"/>
                <a:gd name="T27" fmla="*/ 1561 h 1755"/>
                <a:gd name="T28" fmla="*/ 3987 w 4102"/>
                <a:gd name="T29" fmla="*/ 20 h 1755"/>
                <a:gd name="T30" fmla="*/ 4003 w 4102"/>
                <a:gd name="T31" fmla="*/ 9 h 1755"/>
                <a:gd name="T32" fmla="*/ 4020 w 4102"/>
                <a:gd name="T33" fmla="*/ 4 h 1755"/>
                <a:gd name="T34" fmla="*/ 4037 w 4102"/>
                <a:gd name="T35" fmla="*/ 3 h 1755"/>
                <a:gd name="T36" fmla="*/ 4054 w 4102"/>
                <a:gd name="T37" fmla="*/ 7 h 1755"/>
                <a:gd name="T38" fmla="*/ 4071 w 4102"/>
                <a:gd name="T39" fmla="*/ 15 h 1755"/>
                <a:gd name="T40" fmla="*/ 4085 w 4102"/>
                <a:gd name="T41" fmla="*/ 26 h 1755"/>
                <a:gd name="T42" fmla="*/ 4094 w 4102"/>
                <a:gd name="T43" fmla="*/ 42 h 1755"/>
                <a:gd name="T44" fmla="*/ 4101 w 4102"/>
                <a:gd name="T45" fmla="*/ 59 h 1755"/>
                <a:gd name="T46" fmla="*/ 4102 w 4102"/>
                <a:gd name="T47" fmla="*/ 76 h 1755"/>
                <a:gd name="T48" fmla="*/ 4098 w 4102"/>
                <a:gd name="T49" fmla="*/ 93 h 1755"/>
                <a:gd name="T50" fmla="*/ 4091 w 4102"/>
                <a:gd name="T51" fmla="*/ 110 h 1755"/>
                <a:gd name="T52" fmla="*/ 4079 w 4102"/>
                <a:gd name="T53" fmla="*/ 123 h 1755"/>
                <a:gd name="T54" fmla="*/ 2306 w 4102"/>
                <a:gd name="T55" fmla="*/ 1664 h 1755"/>
                <a:gd name="T56" fmla="*/ 2268 w 4102"/>
                <a:gd name="T57" fmla="*/ 1692 h 1755"/>
                <a:gd name="T58" fmla="*/ 2229 w 4102"/>
                <a:gd name="T59" fmla="*/ 1714 h 1755"/>
                <a:gd name="T60" fmla="*/ 2187 w 4102"/>
                <a:gd name="T61" fmla="*/ 1733 h 1755"/>
                <a:gd name="T62" fmla="*/ 2143 w 4102"/>
                <a:gd name="T63" fmla="*/ 1744 h 1755"/>
                <a:gd name="T64" fmla="*/ 2098 w 4102"/>
                <a:gd name="T65" fmla="*/ 1752 h 1755"/>
                <a:gd name="T66" fmla="*/ 2052 w 4102"/>
                <a:gd name="T67" fmla="*/ 1755 h 1755"/>
                <a:gd name="T68" fmla="*/ 2005 w 4102"/>
                <a:gd name="T69" fmla="*/ 1752 h 1755"/>
                <a:gd name="T70" fmla="*/ 1961 w 4102"/>
                <a:gd name="T71" fmla="*/ 1744 h 1755"/>
                <a:gd name="T72" fmla="*/ 1916 w 4102"/>
                <a:gd name="T73" fmla="*/ 1733 h 1755"/>
                <a:gd name="T74" fmla="*/ 1874 w 4102"/>
                <a:gd name="T75" fmla="*/ 1714 h 1755"/>
                <a:gd name="T76" fmla="*/ 1835 w 4102"/>
                <a:gd name="T77" fmla="*/ 1692 h 1755"/>
                <a:gd name="T78" fmla="*/ 1798 w 4102"/>
                <a:gd name="T79" fmla="*/ 1665 h 1755"/>
                <a:gd name="T80" fmla="*/ 23 w 4102"/>
                <a:gd name="T81" fmla="*/ 122 h 1755"/>
                <a:gd name="T82" fmla="*/ 10 w 4102"/>
                <a:gd name="T83" fmla="*/ 107 h 1755"/>
                <a:gd name="T84" fmla="*/ 2 w 4102"/>
                <a:gd name="T85" fmla="*/ 92 h 1755"/>
                <a:gd name="T86" fmla="*/ 0 w 4102"/>
                <a:gd name="T87" fmla="*/ 73 h 1755"/>
                <a:gd name="T88" fmla="*/ 0 w 4102"/>
                <a:gd name="T89" fmla="*/ 56 h 1755"/>
                <a:gd name="T90" fmla="*/ 6 w 4102"/>
                <a:gd name="T91" fmla="*/ 39 h 1755"/>
                <a:gd name="T92" fmla="*/ 17 w 4102"/>
                <a:gd name="T93" fmla="*/ 24 h 1755"/>
                <a:gd name="T94" fmla="*/ 30 w 4102"/>
                <a:gd name="T95" fmla="*/ 12 h 1755"/>
                <a:gd name="T96" fmla="*/ 45 w 4102"/>
                <a:gd name="T97" fmla="*/ 4 h 1755"/>
                <a:gd name="T98" fmla="*/ 64 w 4102"/>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02" h="1755">
                  <a:moveTo>
                    <a:pt x="64" y="0"/>
                  </a:moveTo>
                  <a:lnTo>
                    <a:pt x="81" y="2"/>
                  </a:lnTo>
                  <a:lnTo>
                    <a:pt x="98" y="7"/>
                  </a:lnTo>
                  <a:lnTo>
                    <a:pt x="114" y="17"/>
                  </a:lnTo>
                  <a:lnTo>
                    <a:pt x="1889" y="1561"/>
                  </a:lnTo>
                  <a:lnTo>
                    <a:pt x="1920" y="1583"/>
                  </a:lnTo>
                  <a:lnTo>
                    <a:pt x="1955" y="1600"/>
                  </a:lnTo>
                  <a:lnTo>
                    <a:pt x="1992" y="1611"/>
                  </a:lnTo>
                  <a:lnTo>
                    <a:pt x="2031" y="1617"/>
                  </a:lnTo>
                  <a:lnTo>
                    <a:pt x="2072" y="1617"/>
                  </a:lnTo>
                  <a:lnTo>
                    <a:pt x="2110" y="1611"/>
                  </a:lnTo>
                  <a:lnTo>
                    <a:pt x="2148" y="1600"/>
                  </a:lnTo>
                  <a:lnTo>
                    <a:pt x="2183" y="1583"/>
                  </a:lnTo>
                  <a:lnTo>
                    <a:pt x="2215" y="1561"/>
                  </a:lnTo>
                  <a:lnTo>
                    <a:pt x="3987" y="20"/>
                  </a:lnTo>
                  <a:lnTo>
                    <a:pt x="4003" y="9"/>
                  </a:lnTo>
                  <a:lnTo>
                    <a:pt x="4020" y="4"/>
                  </a:lnTo>
                  <a:lnTo>
                    <a:pt x="4037" y="3"/>
                  </a:lnTo>
                  <a:lnTo>
                    <a:pt x="4054" y="7"/>
                  </a:lnTo>
                  <a:lnTo>
                    <a:pt x="4071" y="15"/>
                  </a:lnTo>
                  <a:lnTo>
                    <a:pt x="4085" y="26"/>
                  </a:lnTo>
                  <a:lnTo>
                    <a:pt x="4094" y="42"/>
                  </a:lnTo>
                  <a:lnTo>
                    <a:pt x="4101" y="59"/>
                  </a:lnTo>
                  <a:lnTo>
                    <a:pt x="4102" y="76"/>
                  </a:lnTo>
                  <a:lnTo>
                    <a:pt x="4098" y="93"/>
                  </a:lnTo>
                  <a:lnTo>
                    <a:pt x="4091" y="110"/>
                  </a:lnTo>
                  <a:lnTo>
                    <a:pt x="4079" y="123"/>
                  </a:lnTo>
                  <a:lnTo>
                    <a:pt x="2306" y="1664"/>
                  </a:lnTo>
                  <a:lnTo>
                    <a:pt x="2268" y="1692"/>
                  </a:lnTo>
                  <a:lnTo>
                    <a:pt x="2229" y="1714"/>
                  </a:lnTo>
                  <a:lnTo>
                    <a:pt x="2187" y="1733"/>
                  </a:lnTo>
                  <a:lnTo>
                    <a:pt x="2143" y="1744"/>
                  </a:lnTo>
                  <a:lnTo>
                    <a:pt x="2098" y="1752"/>
                  </a:lnTo>
                  <a:lnTo>
                    <a:pt x="2052" y="1755"/>
                  </a:lnTo>
                  <a:lnTo>
                    <a:pt x="2005" y="1752"/>
                  </a:lnTo>
                  <a:lnTo>
                    <a:pt x="1961" y="1744"/>
                  </a:lnTo>
                  <a:lnTo>
                    <a:pt x="1916" y="1733"/>
                  </a:lnTo>
                  <a:lnTo>
                    <a:pt x="1874" y="1714"/>
                  </a:lnTo>
                  <a:lnTo>
                    <a:pt x="1835" y="1692"/>
                  </a:lnTo>
                  <a:lnTo>
                    <a:pt x="1798" y="1665"/>
                  </a:lnTo>
                  <a:lnTo>
                    <a:pt x="23" y="122"/>
                  </a:lnTo>
                  <a:lnTo>
                    <a:pt x="10" y="107"/>
                  </a:lnTo>
                  <a:lnTo>
                    <a:pt x="2" y="92"/>
                  </a:lnTo>
                  <a:lnTo>
                    <a:pt x="0" y="73"/>
                  </a:lnTo>
                  <a:lnTo>
                    <a:pt x="0" y="56"/>
                  </a:lnTo>
                  <a:lnTo>
                    <a:pt x="6" y="39"/>
                  </a:lnTo>
                  <a:lnTo>
                    <a:pt x="17" y="24"/>
                  </a:lnTo>
                  <a:lnTo>
                    <a:pt x="30" y="12"/>
                  </a:lnTo>
                  <a:lnTo>
                    <a:pt x="45" y="4"/>
                  </a:lnTo>
                  <a:lnTo>
                    <a:pt x="64"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5" name="TextBox 54">
            <a:extLst>
              <a:ext uri="{FF2B5EF4-FFF2-40B4-BE49-F238E27FC236}">
                <a16:creationId xmlns:a16="http://schemas.microsoft.com/office/drawing/2014/main" id="{32681237-1FB2-4237-8734-DD68079338CE}"/>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pic>
        <p:nvPicPr>
          <p:cNvPr id="5" name="Picture Placeholder 4">
            <a:extLst>
              <a:ext uri="{FF2B5EF4-FFF2-40B4-BE49-F238E27FC236}">
                <a16:creationId xmlns:a16="http://schemas.microsoft.com/office/drawing/2014/main" id="{CAE291C2-2209-4DA2-ADED-6B45955BFAA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52472" y="2103119"/>
            <a:ext cx="3291840" cy="2651762"/>
          </a:xfrm>
        </p:spPr>
      </p:pic>
      <p:sp>
        <p:nvSpPr>
          <p:cNvPr id="22" name="TextBox 21">
            <a:extLst>
              <a:ext uri="{FF2B5EF4-FFF2-40B4-BE49-F238E27FC236}">
                <a16:creationId xmlns:a16="http://schemas.microsoft.com/office/drawing/2014/main" id="{6B13D662-4CE8-47B7-AB56-500FF727C86C}"/>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
        <p:nvSpPr>
          <p:cNvPr id="24" name="Rectangle 23">
            <a:extLst>
              <a:ext uri="{FF2B5EF4-FFF2-40B4-BE49-F238E27FC236}">
                <a16:creationId xmlns:a16="http://schemas.microsoft.com/office/drawing/2014/main" id="{AB867147-2B9D-4BC5-B1DD-6D7F5B03E47F}"/>
              </a:ext>
            </a:extLst>
          </p:cNvPr>
          <p:cNvSpPr/>
          <p:nvPr/>
        </p:nvSpPr>
        <p:spPr>
          <a:xfrm>
            <a:off x="6312644" y="4673517"/>
            <a:ext cx="4846727" cy="1754326"/>
          </a:xfrm>
          <a:prstGeom prst="rect">
            <a:avLst/>
          </a:prstGeom>
        </p:spPr>
        <p:txBody>
          <a:bodyPr wrap="square">
            <a:spAutoFit/>
          </a:bodyPr>
          <a:lstStyle/>
          <a:p>
            <a:pPr algn="just">
              <a:lnSpc>
                <a:spcPct val="150000"/>
              </a:lnSpc>
            </a:pPr>
            <a:r>
              <a:rPr lang="en-US" sz="1600" b="1" dirty="0" smtClean="0">
                <a:solidFill>
                  <a:schemeClr val="bg1">
                    <a:lumMod val="65000"/>
                  </a:schemeClr>
                </a:solidFill>
                <a:ea typeface="Adobe Fan Heiti Std B" panose="020B0700000000000000" pitchFamily="34" charset="-128"/>
              </a:rPr>
              <a:t>1:Add Book</a:t>
            </a:r>
            <a:r>
              <a:rPr lang="en-US" b="1" dirty="0">
                <a:solidFill>
                  <a:schemeClr val="bg1">
                    <a:lumMod val="65000"/>
                  </a:schemeClr>
                </a:solidFill>
                <a:ea typeface="Adobe Fan Heiti Std B" panose="020B0700000000000000" pitchFamily="34" charset="-128"/>
              </a:rPr>
              <a:t>	         </a:t>
            </a:r>
            <a:r>
              <a:rPr lang="en-US" b="1" dirty="0" smtClean="0">
                <a:solidFill>
                  <a:schemeClr val="bg1">
                    <a:lumMod val="65000"/>
                  </a:schemeClr>
                </a:solidFill>
                <a:ea typeface="Adobe Fan Heiti Std B" panose="020B0700000000000000" pitchFamily="34" charset="-128"/>
              </a:rPr>
              <a:t>2:Issues books</a:t>
            </a:r>
            <a:endParaRPr lang="en-US" b="1" dirty="0">
              <a:solidFill>
                <a:schemeClr val="bg1">
                  <a:lumMod val="65000"/>
                </a:schemeClr>
              </a:solidFill>
              <a:ea typeface="Adobe Fan Heiti Std B" panose="020B0700000000000000" pitchFamily="34" charset="-128"/>
            </a:endParaRPr>
          </a:p>
          <a:p>
            <a:pPr algn="just">
              <a:lnSpc>
                <a:spcPct val="150000"/>
              </a:lnSpc>
            </a:pPr>
            <a:r>
              <a:rPr lang="en-US" b="1" dirty="0" smtClean="0">
                <a:solidFill>
                  <a:schemeClr val="bg1">
                    <a:lumMod val="65000"/>
                  </a:schemeClr>
                </a:solidFill>
                <a:ea typeface="Adobe Fan Heiti Std B" panose="020B0700000000000000" pitchFamily="34" charset="-128"/>
              </a:rPr>
              <a:t>3:Track the book              4:return the book</a:t>
            </a:r>
            <a:endParaRPr lang="en-US" b="1" dirty="0">
              <a:solidFill>
                <a:schemeClr val="bg1">
                  <a:lumMod val="65000"/>
                </a:schemeClr>
              </a:solidFill>
              <a:ea typeface="Adobe Fan Heiti Std B" panose="020B0700000000000000" pitchFamily="34" charset="-128"/>
            </a:endParaRPr>
          </a:p>
          <a:p>
            <a:pPr algn="just">
              <a:lnSpc>
                <a:spcPct val="150000"/>
              </a:lnSpc>
            </a:pPr>
            <a:r>
              <a:rPr lang="en-US" b="1" dirty="0" smtClean="0">
                <a:solidFill>
                  <a:schemeClr val="bg1">
                    <a:lumMod val="65000"/>
                  </a:schemeClr>
                </a:solidFill>
                <a:ea typeface="Adobe Fan Heiti Std B" panose="020B0700000000000000" pitchFamily="34" charset="-128"/>
              </a:rPr>
              <a:t>5:Fine’s                              </a:t>
            </a:r>
            <a:r>
              <a:rPr lang="en-US" sz="1600" b="1" dirty="0" smtClean="0">
                <a:solidFill>
                  <a:schemeClr val="bg1">
                    <a:lumMod val="65000"/>
                  </a:schemeClr>
                </a:solidFill>
                <a:ea typeface="Adobe Fan Heiti Std B" panose="020B0700000000000000" pitchFamily="34" charset="-128"/>
              </a:rPr>
              <a:t>6:Book ratings and reviews</a:t>
            </a:r>
            <a:endParaRPr lang="en-US" sz="1600" b="1" dirty="0">
              <a:solidFill>
                <a:schemeClr val="bg1">
                  <a:lumMod val="65000"/>
                </a:schemeClr>
              </a:solidFill>
              <a:ea typeface="Adobe Fan Heiti Std B" panose="020B0700000000000000" pitchFamily="34" charset="-128"/>
            </a:endParaRPr>
          </a:p>
          <a:p>
            <a:pPr algn="just">
              <a:lnSpc>
                <a:spcPct val="150000"/>
              </a:lnSpc>
            </a:pPr>
            <a:r>
              <a:rPr lang="en-US" b="1" dirty="0" smtClean="0">
                <a:solidFill>
                  <a:schemeClr val="bg1">
                    <a:lumMod val="65000"/>
                  </a:schemeClr>
                </a:solidFill>
                <a:ea typeface="Adobe Fan Heiti Std B" panose="020B0700000000000000" pitchFamily="34" charset="-128"/>
              </a:rPr>
              <a:t>7:Analysis report</a:t>
            </a:r>
            <a:r>
              <a:rPr lang="en-US" b="1" dirty="0">
                <a:solidFill>
                  <a:schemeClr val="bg1">
                    <a:lumMod val="65000"/>
                  </a:schemeClr>
                </a:solidFill>
                <a:ea typeface="Adobe Fan Heiti Std B" panose="020B0700000000000000" pitchFamily="34" charset="-128"/>
              </a:rPr>
              <a:t>	          </a:t>
            </a:r>
            <a:r>
              <a:rPr lang="en-US" sz="1600" b="1" dirty="0" smtClean="0">
                <a:solidFill>
                  <a:schemeClr val="bg1">
                    <a:lumMod val="65000"/>
                  </a:schemeClr>
                </a:solidFill>
                <a:ea typeface="Adobe Fan Heiti Std B" panose="020B0700000000000000" pitchFamily="34" charset="-128"/>
              </a:rPr>
              <a:t>8</a:t>
            </a:r>
            <a:r>
              <a:rPr lang="en-US" sz="1600" b="1" dirty="0" smtClean="0">
                <a:solidFill>
                  <a:schemeClr val="bg1">
                    <a:lumMod val="65000"/>
                  </a:schemeClr>
                </a:solidFill>
                <a:ea typeface="Adobe Fan Heiti Std B" panose="020B0700000000000000" pitchFamily="34" charset="-128"/>
              </a:rPr>
              <a:t>:Digital </a:t>
            </a:r>
            <a:r>
              <a:rPr lang="en-US" sz="1600" b="1" dirty="0" smtClean="0">
                <a:solidFill>
                  <a:schemeClr val="bg1">
                    <a:lumMod val="65000"/>
                  </a:schemeClr>
                </a:solidFill>
                <a:ea typeface="Adobe Fan Heiti Std B" panose="020B0700000000000000" pitchFamily="34" charset="-128"/>
              </a:rPr>
              <a:t>Graphic of library</a:t>
            </a:r>
            <a:endParaRPr lang="en-US" sz="1600" b="1" dirty="0">
              <a:solidFill>
                <a:schemeClr val="bg1">
                  <a:lumMod val="65000"/>
                </a:schemeClr>
              </a:solidFill>
              <a:ea typeface="Adobe Fan Heiti Std B" panose="020B0700000000000000" pitchFamily="34" charset="-128"/>
            </a:endParaRPr>
          </a:p>
        </p:txBody>
      </p:sp>
    </p:spTree>
    <p:extLst>
      <p:ext uri="{BB962C8B-B14F-4D97-AF65-F5344CB8AC3E}">
        <p14:creationId xmlns:p14="http://schemas.microsoft.com/office/powerpoint/2010/main" val="2856001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6A9EFD5-A308-46EA-824D-8D27542FFEB9}"/>
              </a:ext>
            </a:extLst>
          </p:cNvPr>
          <p:cNvCxnSpPr>
            <a:cxnSpLocks/>
            <a:stCxn id="98" idx="2"/>
            <a:endCxn id="9" idx="1"/>
          </p:cNvCxnSpPr>
          <p:nvPr/>
        </p:nvCxnSpPr>
        <p:spPr>
          <a:xfrm>
            <a:off x="1104072" y="3606291"/>
            <a:ext cx="1386745" cy="399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Graphic 8" descr="Users">
            <a:extLst>
              <a:ext uri="{FF2B5EF4-FFF2-40B4-BE49-F238E27FC236}">
                <a16:creationId xmlns:a16="http://schemas.microsoft.com/office/drawing/2014/main" id="{A2EFEC48-5D99-49D6-82A7-E92806376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490817" y="3175798"/>
            <a:ext cx="1660359" cy="1660359"/>
          </a:xfrm>
          <a:prstGeom prst="rect">
            <a:avLst/>
          </a:prstGeom>
        </p:spPr>
      </p:pic>
      <p:cxnSp>
        <p:nvCxnSpPr>
          <p:cNvPr id="11" name="Straight Arrow Connector 10">
            <a:extLst>
              <a:ext uri="{FF2B5EF4-FFF2-40B4-BE49-F238E27FC236}">
                <a16:creationId xmlns:a16="http://schemas.microsoft.com/office/drawing/2014/main" id="{60F540D3-72F8-470E-B0ED-627F830662D1}"/>
              </a:ext>
            </a:extLst>
          </p:cNvPr>
          <p:cNvCxnSpPr>
            <a:cxnSpLocks/>
            <a:stCxn id="9" idx="3"/>
            <a:endCxn id="12" idx="3"/>
          </p:cNvCxnSpPr>
          <p:nvPr/>
        </p:nvCxnSpPr>
        <p:spPr>
          <a:xfrm flipV="1">
            <a:off x="4151176" y="1078439"/>
            <a:ext cx="872057" cy="2927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8CE44EF5-439E-4F66-AEEF-ECD7751032AA}"/>
              </a:ext>
            </a:extLst>
          </p:cNvPr>
          <p:cNvSpPr/>
          <p:nvPr/>
        </p:nvSpPr>
        <p:spPr>
          <a:xfrm>
            <a:off x="4853188" y="471392"/>
            <a:ext cx="1161143"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67B963-DE15-4BCA-89C3-DEE5D3D67FEC}"/>
              </a:ext>
            </a:extLst>
          </p:cNvPr>
          <p:cNvSpPr/>
          <p:nvPr/>
        </p:nvSpPr>
        <p:spPr>
          <a:xfrm>
            <a:off x="4888885" y="1351487"/>
            <a:ext cx="1161143"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86DDF2A-C3FD-4EAC-AEC0-AA827C7778B7}"/>
              </a:ext>
            </a:extLst>
          </p:cNvPr>
          <p:cNvSpPr/>
          <p:nvPr/>
        </p:nvSpPr>
        <p:spPr>
          <a:xfrm>
            <a:off x="4996943" y="2160589"/>
            <a:ext cx="1161143"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43DA13B-70BB-4BE5-ACB9-3E6BEA999048}"/>
              </a:ext>
            </a:extLst>
          </p:cNvPr>
          <p:cNvSpPr txBox="1"/>
          <p:nvPr/>
        </p:nvSpPr>
        <p:spPr>
          <a:xfrm flipH="1">
            <a:off x="5098143" y="623926"/>
            <a:ext cx="836542" cy="369332"/>
          </a:xfrm>
          <a:prstGeom prst="rect">
            <a:avLst/>
          </a:prstGeom>
          <a:noFill/>
        </p:spPr>
        <p:txBody>
          <a:bodyPr wrap="square" rtlCol="0">
            <a:spAutoFit/>
          </a:bodyPr>
          <a:lstStyle/>
          <a:p>
            <a:r>
              <a:rPr lang="en-US" dirty="0">
                <a:solidFill>
                  <a:schemeClr val="bg1"/>
                </a:solidFill>
              </a:rPr>
              <a:t>Login</a:t>
            </a:r>
          </a:p>
        </p:txBody>
      </p:sp>
      <p:sp>
        <p:nvSpPr>
          <p:cNvPr id="14" name="Oval 13">
            <a:extLst>
              <a:ext uri="{FF2B5EF4-FFF2-40B4-BE49-F238E27FC236}">
                <a16:creationId xmlns:a16="http://schemas.microsoft.com/office/drawing/2014/main" id="{717706F9-ADF0-4396-A705-111550F8B1E4}"/>
              </a:ext>
            </a:extLst>
          </p:cNvPr>
          <p:cNvSpPr/>
          <p:nvPr/>
        </p:nvSpPr>
        <p:spPr>
          <a:xfrm>
            <a:off x="4994177" y="3101391"/>
            <a:ext cx="1161143"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4283D99-2EAB-4D3A-98B1-C5CCE6A54E8A}"/>
              </a:ext>
            </a:extLst>
          </p:cNvPr>
          <p:cNvSpPr/>
          <p:nvPr/>
        </p:nvSpPr>
        <p:spPr>
          <a:xfrm>
            <a:off x="5012601" y="3992591"/>
            <a:ext cx="1161143"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E27A00C8-B05D-4133-947B-2842A027342F}"/>
              </a:ext>
            </a:extLst>
          </p:cNvPr>
          <p:cNvSpPr/>
          <p:nvPr/>
        </p:nvSpPr>
        <p:spPr>
          <a:xfrm>
            <a:off x="5047059" y="4867809"/>
            <a:ext cx="1161143"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2525F4D-7EF1-49A6-973F-87AE7EA98794}"/>
              </a:ext>
            </a:extLst>
          </p:cNvPr>
          <p:cNvSpPr txBox="1"/>
          <p:nvPr/>
        </p:nvSpPr>
        <p:spPr>
          <a:xfrm flipH="1">
            <a:off x="4957078" y="1449830"/>
            <a:ext cx="1059541" cy="523220"/>
          </a:xfrm>
          <a:prstGeom prst="rect">
            <a:avLst/>
          </a:prstGeom>
          <a:noFill/>
        </p:spPr>
        <p:txBody>
          <a:bodyPr wrap="square" rtlCol="0">
            <a:spAutoFit/>
          </a:bodyPr>
          <a:lstStyle/>
          <a:p>
            <a:pPr algn="ctr"/>
            <a:r>
              <a:rPr lang="en-US" sz="1400" dirty="0">
                <a:solidFill>
                  <a:schemeClr val="bg1"/>
                </a:solidFill>
              </a:rPr>
              <a:t>Add student</a:t>
            </a:r>
          </a:p>
        </p:txBody>
      </p:sp>
      <p:sp>
        <p:nvSpPr>
          <p:cNvPr id="19" name="TextBox 18">
            <a:extLst>
              <a:ext uri="{FF2B5EF4-FFF2-40B4-BE49-F238E27FC236}">
                <a16:creationId xmlns:a16="http://schemas.microsoft.com/office/drawing/2014/main" id="{AB63E8C3-FA4C-447D-AC46-3E032A50C901}"/>
              </a:ext>
            </a:extLst>
          </p:cNvPr>
          <p:cNvSpPr txBox="1"/>
          <p:nvPr/>
        </p:nvSpPr>
        <p:spPr>
          <a:xfrm flipH="1">
            <a:off x="4855954" y="2303385"/>
            <a:ext cx="1437590" cy="523220"/>
          </a:xfrm>
          <a:prstGeom prst="rect">
            <a:avLst/>
          </a:prstGeom>
          <a:noFill/>
        </p:spPr>
        <p:txBody>
          <a:bodyPr wrap="square" rtlCol="0">
            <a:spAutoFit/>
          </a:bodyPr>
          <a:lstStyle/>
          <a:p>
            <a:pPr algn="ctr"/>
            <a:r>
              <a:rPr lang="en-US" sz="1400" dirty="0">
                <a:solidFill>
                  <a:schemeClr val="bg1"/>
                </a:solidFill>
              </a:rPr>
              <a:t>Fetch Student Details</a:t>
            </a:r>
          </a:p>
        </p:txBody>
      </p:sp>
      <p:sp>
        <p:nvSpPr>
          <p:cNvPr id="20" name="Oval 19">
            <a:extLst>
              <a:ext uri="{FF2B5EF4-FFF2-40B4-BE49-F238E27FC236}">
                <a16:creationId xmlns:a16="http://schemas.microsoft.com/office/drawing/2014/main" id="{E13EB631-10AA-44D7-8DA2-C40DC5A1E05A}"/>
              </a:ext>
            </a:extLst>
          </p:cNvPr>
          <p:cNvSpPr/>
          <p:nvPr/>
        </p:nvSpPr>
        <p:spPr>
          <a:xfrm>
            <a:off x="7544545" y="2001893"/>
            <a:ext cx="946230" cy="5795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sp>
        <p:nvSpPr>
          <p:cNvPr id="22" name="TextBox 21">
            <a:extLst>
              <a:ext uri="{FF2B5EF4-FFF2-40B4-BE49-F238E27FC236}">
                <a16:creationId xmlns:a16="http://schemas.microsoft.com/office/drawing/2014/main" id="{6FB51D24-0B2F-4F4B-A054-39DBAA9D66CE}"/>
              </a:ext>
            </a:extLst>
          </p:cNvPr>
          <p:cNvSpPr txBox="1"/>
          <p:nvPr/>
        </p:nvSpPr>
        <p:spPr>
          <a:xfrm flipH="1">
            <a:off x="7669995" y="2133981"/>
            <a:ext cx="1171509" cy="276999"/>
          </a:xfrm>
          <a:prstGeom prst="rect">
            <a:avLst/>
          </a:prstGeom>
          <a:noFill/>
        </p:spPr>
        <p:txBody>
          <a:bodyPr wrap="square" rtlCol="0">
            <a:spAutoFit/>
          </a:bodyPr>
          <a:lstStyle/>
          <a:p>
            <a:r>
              <a:rPr lang="en-US" sz="1200" dirty="0">
                <a:solidFill>
                  <a:schemeClr val="bg1"/>
                </a:solidFill>
              </a:rPr>
              <a:t>Pay Bills</a:t>
            </a:r>
          </a:p>
        </p:txBody>
      </p:sp>
      <p:sp>
        <p:nvSpPr>
          <p:cNvPr id="23" name="Oval 22">
            <a:extLst>
              <a:ext uri="{FF2B5EF4-FFF2-40B4-BE49-F238E27FC236}">
                <a16:creationId xmlns:a16="http://schemas.microsoft.com/office/drawing/2014/main" id="{E86D35B3-9BFA-40D0-969A-ED8306AEED68}"/>
              </a:ext>
            </a:extLst>
          </p:cNvPr>
          <p:cNvSpPr/>
          <p:nvPr/>
        </p:nvSpPr>
        <p:spPr>
          <a:xfrm>
            <a:off x="7544545" y="2872346"/>
            <a:ext cx="946230" cy="5795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sp>
        <p:nvSpPr>
          <p:cNvPr id="24" name="TextBox 23">
            <a:extLst>
              <a:ext uri="{FF2B5EF4-FFF2-40B4-BE49-F238E27FC236}">
                <a16:creationId xmlns:a16="http://schemas.microsoft.com/office/drawing/2014/main" id="{ECD4D717-8998-4701-8597-3AD7E3A409D2}"/>
              </a:ext>
            </a:extLst>
          </p:cNvPr>
          <p:cNvSpPr txBox="1"/>
          <p:nvPr/>
        </p:nvSpPr>
        <p:spPr>
          <a:xfrm flipH="1">
            <a:off x="7431904" y="2918259"/>
            <a:ext cx="1171511" cy="461665"/>
          </a:xfrm>
          <a:prstGeom prst="rect">
            <a:avLst/>
          </a:prstGeom>
          <a:noFill/>
        </p:spPr>
        <p:txBody>
          <a:bodyPr wrap="square" rtlCol="0">
            <a:spAutoFit/>
          </a:bodyPr>
          <a:lstStyle/>
          <a:p>
            <a:pPr algn="ctr"/>
            <a:r>
              <a:rPr lang="en-US" sz="1200" dirty="0">
                <a:solidFill>
                  <a:schemeClr val="bg1"/>
                </a:solidFill>
              </a:rPr>
              <a:t>Check Attendance</a:t>
            </a:r>
          </a:p>
        </p:txBody>
      </p:sp>
      <p:sp>
        <p:nvSpPr>
          <p:cNvPr id="25" name="Oval 24">
            <a:extLst>
              <a:ext uri="{FF2B5EF4-FFF2-40B4-BE49-F238E27FC236}">
                <a16:creationId xmlns:a16="http://schemas.microsoft.com/office/drawing/2014/main" id="{2BF05BFB-3459-4EDE-BC58-9BEE037666BF}"/>
              </a:ext>
            </a:extLst>
          </p:cNvPr>
          <p:cNvSpPr/>
          <p:nvPr/>
        </p:nvSpPr>
        <p:spPr>
          <a:xfrm>
            <a:off x="7544545" y="3853129"/>
            <a:ext cx="946230" cy="5795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sp>
        <p:nvSpPr>
          <p:cNvPr id="26" name="TextBox 25">
            <a:extLst>
              <a:ext uri="{FF2B5EF4-FFF2-40B4-BE49-F238E27FC236}">
                <a16:creationId xmlns:a16="http://schemas.microsoft.com/office/drawing/2014/main" id="{62FC4298-4401-412F-BFF2-5A97FAA99314}"/>
              </a:ext>
            </a:extLst>
          </p:cNvPr>
          <p:cNvSpPr txBox="1"/>
          <p:nvPr/>
        </p:nvSpPr>
        <p:spPr>
          <a:xfrm flipH="1">
            <a:off x="7431904" y="3887203"/>
            <a:ext cx="1171511" cy="461665"/>
          </a:xfrm>
          <a:prstGeom prst="rect">
            <a:avLst/>
          </a:prstGeom>
          <a:noFill/>
        </p:spPr>
        <p:txBody>
          <a:bodyPr wrap="square" rtlCol="0">
            <a:spAutoFit/>
          </a:bodyPr>
          <a:lstStyle/>
          <a:p>
            <a:pPr algn="ctr"/>
            <a:r>
              <a:rPr lang="en-US" sz="1200" dirty="0">
                <a:solidFill>
                  <a:schemeClr val="bg1"/>
                </a:solidFill>
              </a:rPr>
              <a:t>Generate Certificates</a:t>
            </a:r>
          </a:p>
        </p:txBody>
      </p:sp>
      <p:sp>
        <p:nvSpPr>
          <p:cNvPr id="27" name="Oval 26">
            <a:extLst>
              <a:ext uri="{FF2B5EF4-FFF2-40B4-BE49-F238E27FC236}">
                <a16:creationId xmlns:a16="http://schemas.microsoft.com/office/drawing/2014/main" id="{ACCF5983-73B2-42F6-9516-FD8EBDC7FA8D}"/>
              </a:ext>
            </a:extLst>
          </p:cNvPr>
          <p:cNvSpPr/>
          <p:nvPr/>
        </p:nvSpPr>
        <p:spPr>
          <a:xfrm>
            <a:off x="7544545" y="4833912"/>
            <a:ext cx="946230" cy="5795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sp>
        <p:nvSpPr>
          <p:cNvPr id="28" name="TextBox 27">
            <a:extLst>
              <a:ext uri="{FF2B5EF4-FFF2-40B4-BE49-F238E27FC236}">
                <a16:creationId xmlns:a16="http://schemas.microsoft.com/office/drawing/2014/main" id="{240B4958-C8BC-47A2-AC75-8EDF99F9DFF7}"/>
              </a:ext>
            </a:extLst>
          </p:cNvPr>
          <p:cNvSpPr txBox="1"/>
          <p:nvPr/>
        </p:nvSpPr>
        <p:spPr>
          <a:xfrm flipH="1">
            <a:off x="7669993" y="4892862"/>
            <a:ext cx="1171511" cy="461665"/>
          </a:xfrm>
          <a:prstGeom prst="rect">
            <a:avLst/>
          </a:prstGeom>
          <a:noFill/>
        </p:spPr>
        <p:txBody>
          <a:bodyPr wrap="square" rtlCol="0">
            <a:spAutoFit/>
          </a:bodyPr>
          <a:lstStyle/>
          <a:p>
            <a:r>
              <a:rPr lang="en-US" sz="1200" dirty="0">
                <a:solidFill>
                  <a:schemeClr val="bg1"/>
                </a:solidFill>
              </a:rPr>
              <a:t>Generate</a:t>
            </a:r>
          </a:p>
          <a:p>
            <a:r>
              <a:rPr lang="en-US" sz="1200" dirty="0">
                <a:solidFill>
                  <a:schemeClr val="bg1"/>
                </a:solidFill>
              </a:rPr>
              <a:t>Id Cards</a:t>
            </a:r>
          </a:p>
        </p:txBody>
      </p:sp>
      <p:sp>
        <p:nvSpPr>
          <p:cNvPr id="29" name="Oval 28">
            <a:extLst>
              <a:ext uri="{FF2B5EF4-FFF2-40B4-BE49-F238E27FC236}">
                <a16:creationId xmlns:a16="http://schemas.microsoft.com/office/drawing/2014/main" id="{DCB5279F-E433-49E2-9174-5338D00AEF1A}"/>
              </a:ext>
            </a:extLst>
          </p:cNvPr>
          <p:cNvSpPr/>
          <p:nvPr/>
        </p:nvSpPr>
        <p:spPr>
          <a:xfrm>
            <a:off x="7544545" y="1138962"/>
            <a:ext cx="946230" cy="5795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sp>
        <p:nvSpPr>
          <p:cNvPr id="30" name="TextBox 29">
            <a:extLst>
              <a:ext uri="{FF2B5EF4-FFF2-40B4-BE49-F238E27FC236}">
                <a16:creationId xmlns:a16="http://schemas.microsoft.com/office/drawing/2014/main" id="{156B0F26-5B4A-470B-872B-897BF5047CF1}"/>
              </a:ext>
            </a:extLst>
          </p:cNvPr>
          <p:cNvSpPr txBox="1"/>
          <p:nvPr/>
        </p:nvSpPr>
        <p:spPr>
          <a:xfrm flipH="1">
            <a:off x="7441235" y="1189404"/>
            <a:ext cx="1171511" cy="461665"/>
          </a:xfrm>
          <a:prstGeom prst="rect">
            <a:avLst/>
          </a:prstGeom>
          <a:noFill/>
        </p:spPr>
        <p:txBody>
          <a:bodyPr wrap="square" rtlCol="0">
            <a:spAutoFit/>
          </a:bodyPr>
          <a:lstStyle/>
          <a:p>
            <a:pPr algn="ctr"/>
            <a:r>
              <a:rPr lang="en-US" sz="1200" dirty="0">
                <a:solidFill>
                  <a:schemeClr val="bg1"/>
                </a:solidFill>
              </a:rPr>
              <a:t>Send Notifications</a:t>
            </a:r>
          </a:p>
        </p:txBody>
      </p:sp>
      <p:cxnSp>
        <p:nvCxnSpPr>
          <p:cNvPr id="35" name="Straight Arrow Connector 34">
            <a:extLst>
              <a:ext uri="{FF2B5EF4-FFF2-40B4-BE49-F238E27FC236}">
                <a16:creationId xmlns:a16="http://schemas.microsoft.com/office/drawing/2014/main" id="{D9D4EF31-2DBC-45A1-B98E-FC15EA8A7E1D}"/>
              </a:ext>
            </a:extLst>
          </p:cNvPr>
          <p:cNvCxnSpPr>
            <a:cxnSpLocks/>
            <a:stCxn id="13" idx="7"/>
          </p:cNvCxnSpPr>
          <p:nvPr/>
        </p:nvCxnSpPr>
        <p:spPr>
          <a:xfrm flipV="1">
            <a:off x="5988041" y="1607562"/>
            <a:ext cx="1582595" cy="657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C60FEDC-46DB-43E7-93FD-62641779A480}"/>
              </a:ext>
            </a:extLst>
          </p:cNvPr>
          <p:cNvCxnSpPr>
            <a:cxnSpLocks/>
          </p:cNvCxnSpPr>
          <p:nvPr/>
        </p:nvCxnSpPr>
        <p:spPr>
          <a:xfrm flipV="1">
            <a:off x="6108668" y="2337061"/>
            <a:ext cx="1407717" cy="128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D82E1B9-4762-49A1-91ED-2736FCC2782C}"/>
              </a:ext>
            </a:extLst>
          </p:cNvPr>
          <p:cNvCxnSpPr>
            <a:cxnSpLocks/>
            <a:endCxn id="24" idx="3"/>
          </p:cNvCxnSpPr>
          <p:nvPr/>
        </p:nvCxnSpPr>
        <p:spPr>
          <a:xfrm>
            <a:off x="6108668" y="2656285"/>
            <a:ext cx="1323236" cy="492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7472340-E8A0-4DF0-8259-1686E9EF7D01}"/>
              </a:ext>
            </a:extLst>
          </p:cNvPr>
          <p:cNvCxnSpPr>
            <a:cxnSpLocks/>
          </p:cNvCxnSpPr>
          <p:nvPr/>
        </p:nvCxnSpPr>
        <p:spPr>
          <a:xfrm>
            <a:off x="6075674" y="2720104"/>
            <a:ext cx="1492196" cy="1391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7E9ED2D-E374-4D4F-938F-01EBFB907AF2}"/>
              </a:ext>
            </a:extLst>
          </p:cNvPr>
          <p:cNvCxnSpPr>
            <a:cxnSpLocks/>
          </p:cNvCxnSpPr>
          <p:nvPr/>
        </p:nvCxnSpPr>
        <p:spPr>
          <a:xfrm>
            <a:off x="5916871" y="2770503"/>
            <a:ext cx="1587762" cy="2367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6EC9536-A760-4628-A1A8-1163A314B174}"/>
              </a:ext>
            </a:extLst>
          </p:cNvPr>
          <p:cNvSpPr txBox="1"/>
          <p:nvPr/>
        </p:nvSpPr>
        <p:spPr>
          <a:xfrm flipH="1">
            <a:off x="4875401" y="3240382"/>
            <a:ext cx="1437590" cy="523220"/>
          </a:xfrm>
          <a:prstGeom prst="rect">
            <a:avLst/>
          </a:prstGeom>
          <a:noFill/>
        </p:spPr>
        <p:txBody>
          <a:bodyPr wrap="square" rtlCol="0">
            <a:spAutoFit/>
          </a:bodyPr>
          <a:lstStyle/>
          <a:p>
            <a:pPr algn="ctr"/>
            <a:r>
              <a:rPr lang="en-US" sz="1400" dirty="0">
                <a:solidFill>
                  <a:schemeClr val="bg1"/>
                </a:solidFill>
              </a:rPr>
              <a:t>Track</a:t>
            </a:r>
          </a:p>
          <a:p>
            <a:pPr algn="ctr"/>
            <a:r>
              <a:rPr lang="en-US" sz="1400" dirty="0">
                <a:solidFill>
                  <a:schemeClr val="bg1"/>
                </a:solidFill>
              </a:rPr>
              <a:t>Bills</a:t>
            </a:r>
          </a:p>
        </p:txBody>
      </p:sp>
      <p:sp>
        <p:nvSpPr>
          <p:cNvPr id="50" name="TextBox 49">
            <a:extLst>
              <a:ext uri="{FF2B5EF4-FFF2-40B4-BE49-F238E27FC236}">
                <a16:creationId xmlns:a16="http://schemas.microsoft.com/office/drawing/2014/main" id="{A68960EC-F9E2-4EE7-A3DA-A324EA813880}"/>
              </a:ext>
            </a:extLst>
          </p:cNvPr>
          <p:cNvSpPr txBox="1"/>
          <p:nvPr/>
        </p:nvSpPr>
        <p:spPr>
          <a:xfrm flipH="1">
            <a:off x="4893825" y="4146880"/>
            <a:ext cx="1437590" cy="461665"/>
          </a:xfrm>
          <a:prstGeom prst="rect">
            <a:avLst/>
          </a:prstGeom>
          <a:noFill/>
        </p:spPr>
        <p:txBody>
          <a:bodyPr wrap="square" rtlCol="0">
            <a:spAutoFit/>
          </a:bodyPr>
          <a:lstStyle/>
          <a:p>
            <a:pPr algn="ctr"/>
            <a:r>
              <a:rPr lang="en-US" sz="1200" dirty="0">
                <a:solidFill>
                  <a:schemeClr val="bg1"/>
                </a:solidFill>
              </a:rPr>
              <a:t>Communication</a:t>
            </a:r>
          </a:p>
          <a:p>
            <a:pPr algn="ctr"/>
            <a:r>
              <a:rPr lang="en-US" sz="1200" dirty="0">
                <a:solidFill>
                  <a:schemeClr val="bg1"/>
                </a:solidFill>
              </a:rPr>
              <a:t>Using chats</a:t>
            </a:r>
          </a:p>
        </p:txBody>
      </p:sp>
      <p:sp>
        <p:nvSpPr>
          <p:cNvPr id="51" name="TextBox 50">
            <a:extLst>
              <a:ext uri="{FF2B5EF4-FFF2-40B4-BE49-F238E27FC236}">
                <a16:creationId xmlns:a16="http://schemas.microsoft.com/office/drawing/2014/main" id="{67CB9AE2-3CB9-42C9-A0DB-1D7DC2DE76CE}"/>
              </a:ext>
            </a:extLst>
          </p:cNvPr>
          <p:cNvSpPr txBox="1"/>
          <p:nvPr/>
        </p:nvSpPr>
        <p:spPr>
          <a:xfrm flipH="1">
            <a:off x="4928284" y="4949541"/>
            <a:ext cx="1437590" cy="523220"/>
          </a:xfrm>
          <a:prstGeom prst="rect">
            <a:avLst/>
          </a:prstGeom>
          <a:noFill/>
        </p:spPr>
        <p:txBody>
          <a:bodyPr wrap="square" rtlCol="0">
            <a:spAutoFit/>
          </a:bodyPr>
          <a:lstStyle/>
          <a:p>
            <a:pPr algn="ctr"/>
            <a:r>
              <a:rPr lang="en-US" sz="1400" dirty="0">
                <a:solidFill>
                  <a:schemeClr val="bg1"/>
                </a:solidFill>
              </a:rPr>
              <a:t>Generate </a:t>
            </a:r>
          </a:p>
          <a:p>
            <a:pPr algn="ctr"/>
            <a:r>
              <a:rPr lang="en-US" sz="1400" dirty="0">
                <a:solidFill>
                  <a:schemeClr val="bg1"/>
                </a:solidFill>
              </a:rPr>
              <a:t>Reports</a:t>
            </a:r>
          </a:p>
        </p:txBody>
      </p:sp>
      <p:sp>
        <p:nvSpPr>
          <p:cNvPr id="52" name="Oval 51">
            <a:extLst>
              <a:ext uri="{FF2B5EF4-FFF2-40B4-BE49-F238E27FC236}">
                <a16:creationId xmlns:a16="http://schemas.microsoft.com/office/drawing/2014/main" id="{3586A718-8BE6-45A4-A168-9E693AAAA2F1}"/>
              </a:ext>
            </a:extLst>
          </p:cNvPr>
          <p:cNvSpPr/>
          <p:nvPr/>
        </p:nvSpPr>
        <p:spPr>
          <a:xfrm>
            <a:off x="5088048" y="5712791"/>
            <a:ext cx="1161143"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BF98A4BF-2B8B-40B3-8866-E201AD4E1D1D}"/>
              </a:ext>
            </a:extLst>
          </p:cNvPr>
          <p:cNvSpPr txBox="1"/>
          <p:nvPr/>
        </p:nvSpPr>
        <p:spPr>
          <a:xfrm flipH="1">
            <a:off x="4969273" y="5794523"/>
            <a:ext cx="1437590" cy="523220"/>
          </a:xfrm>
          <a:prstGeom prst="rect">
            <a:avLst/>
          </a:prstGeom>
          <a:noFill/>
        </p:spPr>
        <p:txBody>
          <a:bodyPr wrap="square" rtlCol="0">
            <a:spAutoFit/>
          </a:bodyPr>
          <a:lstStyle/>
          <a:p>
            <a:pPr algn="ctr"/>
            <a:r>
              <a:rPr lang="en-US" sz="1400" dirty="0">
                <a:solidFill>
                  <a:schemeClr val="bg1"/>
                </a:solidFill>
              </a:rPr>
              <a:t>Send </a:t>
            </a:r>
          </a:p>
          <a:p>
            <a:pPr algn="ctr"/>
            <a:r>
              <a:rPr lang="en-US" sz="1400" dirty="0">
                <a:solidFill>
                  <a:schemeClr val="bg1"/>
                </a:solidFill>
              </a:rPr>
              <a:t>Emails</a:t>
            </a:r>
          </a:p>
        </p:txBody>
      </p:sp>
      <p:cxnSp>
        <p:nvCxnSpPr>
          <p:cNvPr id="55" name="Straight Arrow Connector 54">
            <a:extLst>
              <a:ext uri="{FF2B5EF4-FFF2-40B4-BE49-F238E27FC236}">
                <a16:creationId xmlns:a16="http://schemas.microsoft.com/office/drawing/2014/main" id="{605B4F46-BB07-4CB3-BF93-605A2E882A92}"/>
              </a:ext>
            </a:extLst>
          </p:cNvPr>
          <p:cNvCxnSpPr>
            <a:stCxn id="12" idx="4"/>
            <a:endCxn id="10" idx="0"/>
          </p:cNvCxnSpPr>
          <p:nvPr/>
        </p:nvCxnSpPr>
        <p:spPr>
          <a:xfrm>
            <a:off x="5433760" y="1182592"/>
            <a:ext cx="35697" cy="168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551596E1-A1A9-406D-9558-618176A94E90}"/>
              </a:ext>
            </a:extLst>
          </p:cNvPr>
          <p:cNvCxnSpPr>
            <a:stCxn id="10" idx="4"/>
            <a:endCxn id="13" idx="0"/>
          </p:cNvCxnSpPr>
          <p:nvPr/>
        </p:nvCxnSpPr>
        <p:spPr>
          <a:xfrm>
            <a:off x="5469457" y="2062687"/>
            <a:ext cx="108058" cy="97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9706DF17-30AC-46B2-AAF6-6E35C53F591E}"/>
              </a:ext>
            </a:extLst>
          </p:cNvPr>
          <p:cNvCxnSpPr>
            <a:cxnSpLocks/>
            <a:stCxn id="13" idx="4"/>
            <a:endCxn id="14" idx="0"/>
          </p:cNvCxnSpPr>
          <p:nvPr/>
        </p:nvCxnSpPr>
        <p:spPr>
          <a:xfrm flipH="1">
            <a:off x="5574749" y="2871789"/>
            <a:ext cx="2766" cy="229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F342CCD4-0F35-4D00-B5CA-59C985BE4E50}"/>
              </a:ext>
            </a:extLst>
          </p:cNvPr>
          <p:cNvCxnSpPr>
            <a:cxnSpLocks/>
            <a:endCxn id="15" idx="0"/>
          </p:cNvCxnSpPr>
          <p:nvPr/>
        </p:nvCxnSpPr>
        <p:spPr>
          <a:xfrm flipH="1">
            <a:off x="5593173" y="3816565"/>
            <a:ext cx="13832" cy="176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C785CDA-F61B-4B2E-9DCC-F20149C49271}"/>
              </a:ext>
            </a:extLst>
          </p:cNvPr>
          <p:cNvCxnSpPr>
            <a:cxnSpLocks/>
          </p:cNvCxnSpPr>
          <p:nvPr/>
        </p:nvCxnSpPr>
        <p:spPr>
          <a:xfrm flipH="1">
            <a:off x="5638975" y="4638207"/>
            <a:ext cx="2766" cy="229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2E7C71AA-C992-4082-AF0F-E74159C8D31D}"/>
              </a:ext>
            </a:extLst>
          </p:cNvPr>
          <p:cNvCxnSpPr>
            <a:cxnSpLocks/>
          </p:cNvCxnSpPr>
          <p:nvPr/>
        </p:nvCxnSpPr>
        <p:spPr>
          <a:xfrm flipH="1">
            <a:off x="5668619" y="5488050"/>
            <a:ext cx="2766" cy="229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44A192D7-A6B7-40AE-A1DD-0142AAF73B91}"/>
              </a:ext>
            </a:extLst>
          </p:cNvPr>
          <p:cNvCxnSpPr>
            <a:cxnSpLocks/>
          </p:cNvCxnSpPr>
          <p:nvPr/>
        </p:nvCxnSpPr>
        <p:spPr>
          <a:xfrm>
            <a:off x="6102976" y="6200635"/>
            <a:ext cx="1717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Oval 68">
            <a:extLst>
              <a:ext uri="{FF2B5EF4-FFF2-40B4-BE49-F238E27FC236}">
                <a16:creationId xmlns:a16="http://schemas.microsoft.com/office/drawing/2014/main" id="{28373E77-1CDC-4721-A022-ECA6AC5CE6D3}"/>
              </a:ext>
            </a:extLst>
          </p:cNvPr>
          <p:cNvSpPr/>
          <p:nvPr/>
        </p:nvSpPr>
        <p:spPr>
          <a:xfrm>
            <a:off x="7788768" y="5813591"/>
            <a:ext cx="1161143"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6A8647B8-87F5-46E1-A4C6-0ECDC21B2C0E}"/>
              </a:ext>
            </a:extLst>
          </p:cNvPr>
          <p:cNvSpPr txBox="1"/>
          <p:nvPr/>
        </p:nvSpPr>
        <p:spPr>
          <a:xfrm flipH="1">
            <a:off x="7666319" y="5984070"/>
            <a:ext cx="1437590" cy="307777"/>
          </a:xfrm>
          <a:prstGeom prst="rect">
            <a:avLst/>
          </a:prstGeom>
          <a:noFill/>
        </p:spPr>
        <p:txBody>
          <a:bodyPr wrap="square" rtlCol="0">
            <a:spAutoFit/>
          </a:bodyPr>
          <a:lstStyle/>
          <a:p>
            <a:pPr algn="ctr"/>
            <a:r>
              <a:rPr lang="en-US" sz="1400" dirty="0">
                <a:solidFill>
                  <a:schemeClr val="bg1"/>
                </a:solidFill>
              </a:rPr>
              <a:t>Logout</a:t>
            </a:r>
          </a:p>
        </p:txBody>
      </p:sp>
      <p:sp>
        <p:nvSpPr>
          <p:cNvPr id="76" name="TextBox 75">
            <a:extLst>
              <a:ext uri="{FF2B5EF4-FFF2-40B4-BE49-F238E27FC236}">
                <a16:creationId xmlns:a16="http://schemas.microsoft.com/office/drawing/2014/main" id="{A1D3E4AB-A8B3-400D-BABF-5AEB5875125D}"/>
              </a:ext>
            </a:extLst>
          </p:cNvPr>
          <p:cNvSpPr txBox="1"/>
          <p:nvPr/>
        </p:nvSpPr>
        <p:spPr>
          <a:xfrm>
            <a:off x="787427" y="3607098"/>
            <a:ext cx="1235297" cy="369332"/>
          </a:xfrm>
          <a:prstGeom prst="rect">
            <a:avLst/>
          </a:prstGeom>
          <a:noFill/>
        </p:spPr>
        <p:txBody>
          <a:bodyPr wrap="square" rtlCol="0">
            <a:spAutoFit/>
          </a:bodyPr>
          <a:lstStyle/>
          <a:p>
            <a:r>
              <a:rPr lang="en-US" dirty="0"/>
              <a:t>Admin</a:t>
            </a:r>
          </a:p>
        </p:txBody>
      </p:sp>
      <p:sp>
        <p:nvSpPr>
          <p:cNvPr id="77" name="TextBox 76">
            <a:extLst>
              <a:ext uri="{FF2B5EF4-FFF2-40B4-BE49-F238E27FC236}">
                <a16:creationId xmlns:a16="http://schemas.microsoft.com/office/drawing/2014/main" id="{B0F526E4-6935-4CDB-9D57-A3D20A540257}"/>
              </a:ext>
            </a:extLst>
          </p:cNvPr>
          <p:cNvSpPr txBox="1"/>
          <p:nvPr/>
        </p:nvSpPr>
        <p:spPr>
          <a:xfrm rot="1037463">
            <a:off x="1399772" y="3611733"/>
            <a:ext cx="1599583" cy="261610"/>
          </a:xfrm>
          <a:prstGeom prst="rect">
            <a:avLst/>
          </a:prstGeom>
          <a:noFill/>
        </p:spPr>
        <p:txBody>
          <a:bodyPr wrap="square" rtlCol="0">
            <a:spAutoFit/>
          </a:bodyPr>
          <a:lstStyle/>
          <a:p>
            <a:r>
              <a:rPr lang="en-US" sz="1100" dirty="0"/>
              <a:t>Allow Access</a:t>
            </a:r>
          </a:p>
        </p:txBody>
      </p:sp>
      <p:sp>
        <p:nvSpPr>
          <p:cNvPr id="79" name="Rectangle 78">
            <a:extLst>
              <a:ext uri="{FF2B5EF4-FFF2-40B4-BE49-F238E27FC236}">
                <a16:creationId xmlns:a16="http://schemas.microsoft.com/office/drawing/2014/main" id="{07C5B09D-7BCC-4C10-9FF0-920F407B1797}"/>
              </a:ext>
            </a:extLst>
          </p:cNvPr>
          <p:cNvSpPr/>
          <p:nvPr/>
        </p:nvSpPr>
        <p:spPr>
          <a:xfrm>
            <a:off x="0" y="504504"/>
            <a:ext cx="398585" cy="1406769"/>
          </a:xfrm>
          <a:prstGeom prst="rect">
            <a:avLst/>
          </a:prstGeom>
          <a:gradFill>
            <a:gsLst>
              <a:gs pos="0">
                <a:schemeClr val="accent4">
                  <a:alpha val="90000"/>
                </a:schemeClr>
              </a:gs>
              <a:gs pos="100000">
                <a:schemeClr val="accent2">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0" name="Group 79">
            <a:extLst>
              <a:ext uri="{FF2B5EF4-FFF2-40B4-BE49-F238E27FC236}">
                <a16:creationId xmlns:a16="http://schemas.microsoft.com/office/drawing/2014/main" id="{D52D6BF4-5869-4BC6-A279-C4C63095EDFB}"/>
              </a:ext>
            </a:extLst>
          </p:cNvPr>
          <p:cNvGrpSpPr/>
          <p:nvPr/>
        </p:nvGrpSpPr>
        <p:grpSpPr>
          <a:xfrm>
            <a:off x="187029" y="6184234"/>
            <a:ext cx="521086" cy="521086"/>
            <a:chOff x="12356209" y="6226368"/>
            <a:chExt cx="521086" cy="521086"/>
          </a:xfrm>
        </p:grpSpPr>
        <p:sp>
          <p:nvSpPr>
            <p:cNvPr id="81" name="Oval 80">
              <a:extLst>
                <a:ext uri="{FF2B5EF4-FFF2-40B4-BE49-F238E27FC236}">
                  <a16:creationId xmlns:a16="http://schemas.microsoft.com/office/drawing/2014/main" id="{6022FD22-C716-4A95-A12E-72A50655A914}"/>
                </a:ext>
              </a:extLst>
            </p:cNvPr>
            <p:cNvSpPr/>
            <p:nvPr/>
          </p:nvSpPr>
          <p:spPr>
            <a:xfrm>
              <a:off x="12356209" y="6226368"/>
              <a:ext cx="521086" cy="521086"/>
            </a:xfrm>
            <a:prstGeom prst="ellipse">
              <a:avLst/>
            </a:prstGeom>
            <a:gradFill>
              <a:gsLst>
                <a:gs pos="0">
                  <a:schemeClr val="accent4"/>
                </a:gs>
                <a:gs pos="88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TextBox 81">
              <a:extLst>
                <a:ext uri="{FF2B5EF4-FFF2-40B4-BE49-F238E27FC236}">
                  <a16:creationId xmlns:a16="http://schemas.microsoft.com/office/drawing/2014/main" id="{4A533055-20FB-4754-847A-31B53E251F0F}"/>
                </a:ext>
              </a:extLst>
            </p:cNvPr>
            <p:cNvSpPr txBox="1"/>
            <p:nvPr/>
          </p:nvSpPr>
          <p:spPr>
            <a:xfrm>
              <a:off x="12407098" y="6362488"/>
              <a:ext cx="419308" cy="276999"/>
            </a:xfrm>
            <a:prstGeom prst="rect">
              <a:avLst/>
            </a:prstGeom>
            <a:noFill/>
          </p:spPr>
          <p:txBody>
            <a:bodyPr wrap="square" rtlCol="0">
              <a:spAutoFit/>
            </a:bodyPr>
            <a:lstStyle/>
            <a:p>
              <a:pPr algn="ctr"/>
              <a:r>
                <a:rPr lang="en-GB" sz="1200" dirty="0">
                  <a:solidFill>
                    <a:schemeClr val="bg1"/>
                  </a:solidFill>
                </a:rPr>
                <a:t>PT</a:t>
              </a:r>
            </a:p>
          </p:txBody>
        </p:sp>
      </p:grpSp>
      <p:sp>
        <p:nvSpPr>
          <p:cNvPr id="83" name="Rectangle 82">
            <a:extLst>
              <a:ext uri="{FF2B5EF4-FFF2-40B4-BE49-F238E27FC236}">
                <a16:creationId xmlns:a16="http://schemas.microsoft.com/office/drawing/2014/main" id="{CD70D59F-5A46-41D1-BB74-F8BDEDF927D4}"/>
              </a:ext>
            </a:extLst>
          </p:cNvPr>
          <p:cNvSpPr/>
          <p:nvPr/>
        </p:nvSpPr>
        <p:spPr>
          <a:xfrm>
            <a:off x="9618151" y="0"/>
            <a:ext cx="2573849" cy="6877050"/>
          </a:xfrm>
          <a:prstGeom prst="rect">
            <a:avLst/>
          </a:prstGeom>
          <a:gradFill>
            <a:gsLst>
              <a:gs pos="0">
                <a:schemeClr val="accent4">
                  <a:lumMod val="75000"/>
                </a:schemeClr>
              </a:gs>
              <a:gs pos="100000">
                <a:schemeClr val="accent2">
                  <a:lumMod val="75000"/>
                  <a:alpha val="7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3" name="TextBox 92">
            <a:extLst>
              <a:ext uri="{FF2B5EF4-FFF2-40B4-BE49-F238E27FC236}">
                <a16:creationId xmlns:a16="http://schemas.microsoft.com/office/drawing/2014/main" id="{2E003CC3-9704-4728-AAE8-1DC285582C78}"/>
              </a:ext>
            </a:extLst>
          </p:cNvPr>
          <p:cNvSpPr txBox="1"/>
          <p:nvPr/>
        </p:nvSpPr>
        <p:spPr>
          <a:xfrm>
            <a:off x="2798034" y="4407508"/>
            <a:ext cx="1235297" cy="369332"/>
          </a:xfrm>
          <a:prstGeom prst="rect">
            <a:avLst/>
          </a:prstGeom>
          <a:noFill/>
        </p:spPr>
        <p:txBody>
          <a:bodyPr wrap="square" rtlCol="0">
            <a:spAutoFit/>
          </a:bodyPr>
          <a:lstStyle/>
          <a:p>
            <a:r>
              <a:rPr lang="en-US" dirty="0"/>
              <a:t>Office Staff</a:t>
            </a:r>
          </a:p>
        </p:txBody>
      </p:sp>
      <p:sp>
        <p:nvSpPr>
          <p:cNvPr id="94" name="TextBox 93">
            <a:extLst>
              <a:ext uri="{FF2B5EF4-FFF2-40B4-BE49-F238E27FC236}">
                <a16:creationId xmlns:a16="http://schemas.microsoft.com/office/drawing/2014/main" id="{8C67F4A8-94C9-4BEF-BBB2-6DFF2F24C23F}"/>
              </a:ext>
            </a:extLst>
          </p:cNvPr>
          <p:cNvSpPr txBox="1"/>
          <p:nvPr/>
        </p:nvSpPr>
        <p:spPr>
          <a:xfrm>
            <a:off x="172881" y="445187"/>
            <a:ext cx="4252928" cy="1323439"/>
          </a:xfrm>
          <a:prstGeom prst="rect">
            <a:avLst/>
          </a:prstGeom>
          <a:noFill/>
        </p:spPr>
        <p:txBody>
          <a:bodyPr wrap="square" rtlCol="0">
            <a:spAutoFit/>
          </a:bodyPr>
          <a:lstStyle/>
          <a:p>
            <a:pPr algn="r"/>
            <a:r>
              <a:rPr lang="en-GB" sz="4000" b="1" dirty="0">
                <a:solidFill>
                  <a:schemeClr val="tx1">
                    <a:lumMod val="65000"/>
                    <a:lumOff val="35000"/>
                  </a:schemeClr>
                </a:solidFill>
              </a:rPr>
              <a:t>Our</a:t>
            </a:r>
          </a:p>
          <a:p>
            <a:pPr algn="r"/>
            <a:r>
              <a:rPr lang="en-GB" sz="4000" b="1" dirty="0">
                <a:solidFill>
                  <a:schemeClr val="tx1">
                    <a:lumMod val="65000"/>
                    <a:lumOff val="35000"/>
                  </a:schemeClr>
                </a:solidFill>
              </a:rPr>
              <a:t> </a:t>
            </a:r>
            <a:r>
              <a:rPr lang="en-GB" sz="4000" b="1" dirty="0">
                <a:gradFill>
                  <a:gsLst>
                    <a:gs pos="0">
                      <a:schemeClr val="accent2"/>
                    </a:gs>
                    <a:gs pos="100000">
                      <a:schemeClr val="accent4"/>
                    </a:gs>
                  </a:gsLst>
                  <a:lin ang="5400000" scaled="1"/>
                </a:gradFill>
              </a:rPr>
              <a:t>Use Case Diagram</a:t>
            </a:r>
          </a:p>
        </p:txBody>
      </p:sp>
      <p:sp>
        <p:nvSpPr>
          <p:cNvPr id="95" name="Rectangle 94">
            <a:extLst>
              <a:ext uri="{FF2B5EF4-FFF2-40B4-BE49-F238E27FC236}">
                <a16:creationId xmlns:a16="http://schemas.microsoft.com/office/drawing/2014/main" id="{F75FC6A2-27CE-4EEF-BAF6-D3F5869B3999}"/>
              </a:ext>
            </a:extLst>
          </p:cNvPr>
          <p:cNvSpPr/>
          <p:nvPr/>
        </p:nvSpPr>
        <p:spPr>
          <a:xfrm>
            <a:off x="9645724" y="1113433"/>
            <a:ext cx="2536398"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a:solidFill>
                  <a:schemeClr val="bg1">
                    <a:lumMod val="95000"/>
                  </a:schemeClr>
                </a:solidFill>
                <a:ea typeface="Adobe Fan Heiti Std B" panose="020B0700000000000000" pitchFamily="34" charset="-128"/>
              </a:rPr>
              <a:t>Login</a:t>
            </a:r>
          </a:p>
          <a:p>
            <a:pPr marL="285750" indent="-285750">
              <a:lnSpc>
                <a:spcPct val="150000"/>
              </a:lnSpc>
              <a:buFont typeface="Arial" panose="020B0604020202020204" pitchFamily="34" charset="0"/>
              <a:buChar char="•"/>
            </a:pPr>
            <a:r>
              <a:rPr lang="en-US" sz="1600" b="1" dirty="0">
                <a:solidFill>
                  <a:schemeClr val="bg1">
                    <a:lumMod val="95000"/>
                  </a:schemeClr>
                </a:solidFill>
                <a:ea typeface="Adobe Fan Heiti Std B" panose="020B0700000000000000" pitchFamily="34" charset="-128"/>
              </a:rPr>
              <a:t>Add New Student</a:t>
            </a:r>
          </a:p>
          <a:p>
            <a:pPr marL="285750" indent="-285750">
              <a:lnSpc>
                <a:spcPct val="150000"/>
              </a:lnSpc>
              <a:buFont typeface="Arial" panose="020B0604020202020204" pitchFamily="34" charset="0"/>
              <a:buChar char="•"/>
            </a:pPr>
            <a:r>
              <a:rPr lang="en-US" sz="1600" b="1" dirty="0">
                <a:solidFill>
                  <a:schemeClr val="bg1">
                    <a:lumMod val="95000"/>
                  </a:schemeClr>
                </a:solidFill>
                <a:ea typeface="Adobe Fan Heiti Std B" panose="020B0700000000000000" pitchFamily="34" charset="-128"/>
              </a:rPr>
              <a:t>Fetch Student Details</a:t>
            </a:r>
          </a:p>
          <a:p>
            <a:pPr marL="342900" indent="-342900" algn="just">
              <a:lnSpc>
                <a:spcPct val="150000"/>
              </a:lnSpc>
              <a:buFont typeface="+mj-lt"/>
              <a:buAutoNum type="arabicPeriod"/>
            </a:pPr>
            <a:r>
              <a:rPr lang="en-US" sz="1200" b="1" dirty="0">
                <a:ea typeface="Adobe Fan Heiti Std B" panose="020B0700000000000000" pitchFamily="34" charset="-128"/>
              </a:rPr>
              <a:t>Send Notifications</a:t>
            </a:r>
          </a:p>
          <a:p>
            <a:pPr marL="342900" indent="-342900" algn="just">
              <a:lnSpc>
                <a:spcPct val="150000"/>
              </a:lnSpc>
              <a:buFont typeface="+mj-lt"/>
              <a:buAutoNum type="arabicPeriod"/>
            </a:pPr>
            <a:r>
              <a:rPr lang="en-US" sz="1200" b="1" dirty="0">
                <a:ea typeface="Adobe Fan Heiti Std B" panose="020B0700000000000000" pitchFamily="34" charset="-128"/>
              </a:rPr>
              <a:t>Pay Bills(Fee/Fine)</a:t>
            </a:r>
          </a:p>
          <a:p>
            <a:pPr marL="342900" indent="-342900" algn="just">
              <a:lnSpc>
                <a:spcPct val="150000"/>
              </a:lnSpc>
              <a:buFont typeface="+mj-lt"/>
              <a:buAutoNum type="arabicPeriod"/>
            </a:pPr>
            <a:r>
              <a:rPr lang="en-US" sz="1200" b="1" dirty="0">
                <a:ea typeface="Adobe Fan Heiti Std B" panose="020B0700000000000000" pitchFamily="34" charset="-128"/>
              </a:rPr>
              <a:t>Check The Attendance Report</a:t>
            </a:r>
          </a:p>
          <a:p>
            <a:pPr marL="342900" indent="-342900" algn="just">
              <a:lnSpc>
                <a:spcPct val="150000"/>
              </a:lnSpc>
              <a:buFont typeface="+mj-lt"/>
              <a:buAutoNum type="arabicPeriod"/>
            </a:pPr>
            <a:r>
              <a:rPr lang="en-US" sz="1200" b="1" dirty="0">
                <a:ea typeface="Adobe Fan Heiti Std B" panose="020B0700000000000000" pitchFamily="34" charset="-128"/>
              </a:rPr>
              <a:t>Generate Certificates</a:t>
            </a:r>
          </a:p>
          <a:p>
            <a:pPr marL="342900" indent="-342900" algn="just">
              <a:lnSpc>
                <a:spcPct val="150000"/>
              </a:lnSpc>
              <a:buFont typeface="+mj-lt"/>
              <a:buAutoNum type="arabicPeriod"/>
            </a:pPr>
            <a:r>
              <a:rPr lang="en-US" sz="1200" b="1" dirty="0">
                <a:ea typeface="Adobe Fan Heiti Std B" panose="020B0700000000000000" pitchFamily="34" charset="-128"/>
              </a:rPr>
              <a:t>(Bonified/Tc/Conduct) etc.</a:t>
            </a:r>
          </a:p>
          <a:p>
            <a:pPr marL="342900" indent="-342900" algn="just">
              <a:lnSpc>
                <a:spcPct val="150000"/>
              </a:lnSpc>
              <a:buFont typeface="+mj-lt"/>
              <a:buAutoNum type="arabicPeriod"/>
            </a:pPr>
            <a:r>
              <a:rPr lang="en-US" sz="1200" b="1" dirty="0">
                <a:ea typeface="Adobe Fan Heiti Std B" panose="020B0700000000000000" pitchFamily="34" charset="-128"/>
              </a:rPr>
              <a:t>Generate Id Cards</a:t>
            </a:r>
          </a:p>
          <a:p>
            <a:pPr marL="342900" indent="-342900" algn="just">
              <a:lnSpc>
                <a:spcPct val="150000"/>
              </a:lnSpc>
              <a:buFont typeface="+mj-lt"/>
              <a:buAutoNum type="arabicPeriod"/>
            </a:pPr>
            <a:r>
              <a:rPr lang="en-US" sz="1200" b="1" dirty="0">
                <a:ea typeface="Adobe Fan Heiti Std B" panose="020B0700000000000000" pitchFamily="34" charset="-128"/>
              </a:rPr>
              <a:t>Track Student Information</a:t>
            </a:r>
          </a:p>
          <a:p>
            <a:pPr marL="285750" indent="-285750">
              <a:lnSpc>
                <a:spcPct val="150000"/>
              </a:lnSpc>
              <a:buFont typeface="Arial" panose="020B0604020202020204" pitchFamily="34" charset="0"/>
              <a:buChar char="•"/>
            </a:pPr>
            <a:r>
              <a:rPr lang="en-US" sz="1400" b="1" dirty="0">
                <a:solidFill>
                  <a:schemeClr val="bg1">
                    <a:lumMod val="95000"/>
                  </a:schemeClr>
                </a:solidFill>
                <a:ea typeface="Adobe Fan Heiti Std B" panose="020B0700000000000000" pitchFamily="34" charset="-128"/>
              </a:rPr>
              <a:t>Generate Reports &amp; Analysis</a:t>
            </a:r>
          </a:p>
          <a:p>
            <a:pPr marL="285750" indent="-285750">
              <a:lnSpc>
                <a:spcPct val="150000"/>
              </a:lnSpc>
              <a:buFont typeface="Arial" panose="020B0604020202020204" pitchFamily="34" charset="0"/>
              <a:buChar char="•"/>
            </a:pPr>
            <a:r>
              <a:rPr lang="en-US" sz="1400" b="1" dirty="0">
                <a:solidFill>
                  <a:schemeClr val="bg1">
                    <a:lumMod val="95000"/>
                  </a:schemeClr>
                </a:solidFill>
                <a:ea typeface="Adobe Fan Heiti Std B" panose="020B0700000000000000" pitchFamily="34" charset="-128"/>
              </a:rPr>
              <a:t>Chat (Communication)</a:t>
            </a:r>
          </a:p>
          <a:p>
            <a:pPr marL="285750" indent="-285750">
              <a:lnSpc>
                <a:spcPct val="150000"/>
              </a:lnSpc>
              <a:buFont typeface="Arial" panose="020B0604020202020204" pitchFamily="34" charset="0"/>
              <a:buChar char="•"/>
            </a:pPr>
            <a:r>
              <a:rPr lang="en-US" sz="1400" b="1" dirty="0">
                <a:solidFill>
                  <a:schemeClr val="bg1">
                    <a:lumMod val="95000"/>
                  </a:schemeClr>
                </a:solidFill>
                <a:ea typeface="Adobe Fan Heiti Std B" panose="020B0700000000000000" pitchFamily="34" charset="-128"/>
              </a:rPr>
              <a:t>Send Emails</a:t>
            </a:r>
          </a:p>
          <a:p>
            <a:pPr marL="285750" indent="-285750">
              <a:lnSpc>
                <a:spcPct val="150000"/>
              </a:lnSpc>
              <a:buFont typeface="Arial" panose="020B0604020202020204" pitchFamily="34" charset="0"/>
              <a:buChar char="•"/>
            </a:pPr>
            <a:r>
              <a:rPr lang="en-US" sz="1400" b="1" dirty="0">
                <a:solidFill>
                  <a:schemeClr val="bg1">
                    <a:lumMod val="95000"/>
                  </a:schemeClr>
                </a:solidFill>
                <a:ea typeface="Adobe Fan Heiti Std B" panose="020B0700000000000000" pitchFamily="34" charset="-128"/>
              </a:rPr>
              <a:t>Logout</a:t>
            </a:r>
          </a:p>
          <a:p>
            <a:pPr marL="342900" indent="-342900">
              <a:lnSpc>
                <a:spcPct val="150000"/>
              </a:lnSpc>
              <a:buFont typeface="+mj-lt"/>
              <a:buAutoNum type="arabicPeriod"/>
            </a:pPr>
            <a:endParaRPr lang="en-US" sz="1400" b="1" dirty="0">
              <a:solidFill>
                <a:schemeClr val="bg1">
                  <a:lumMod val="95000"/>
                </a:schemeClr>
              </a:solidFill>
              <a:ea typeface="Adobe Fan Heiti Std B" panose="020B0700000000000000" pitchFamily="34" charset="-128"/>
            </a:endParaRPr>
          </a:p>
        </p:txBody>
      </p:sp>
      <p:sp>
        <p:nvSpPr>
          <p:cNvPr id="96" name="TextBox 95">
            <a:extLst>
              <a:ext uri="{FF2B5EF4-FFF2-40B4-BE49-F238E27FC236}">
                <a16:creationId xmlns:a16="http://schemas.microsoft.com/office/drawing/2014/main" id="{966B451D-E928-49B3-B32E-25D0DA198676}"/>
              </a:ext>
            </a:extLst>
          </p:cNvPr>
          <p:cNvSpPr txBox="1"/>
          <p:nvPr/>
        </p:nvSpPr>
        <p:spPr>
          <a:xfrm>
            <a:off x="9853127" y="451714"/>
            <a:ext cx="2118049" cy="646331"/>
          </a:xfrm>
          <a:prstGeom prst="rect">
            <a:avLst/>
          </a:prstGeom>
          <a:noFill/>
        </p:spPr>
        <p:txBody>
          <a:bodyPr wrap="square" rtlCol="0">
            <a:spAutoFit/>
          </a:bodyPr>
          <a:lstStyle/>
          <a:p>
            <a:pPr algn="ctr"/>
            <a:r>
              <a:rPr lang="en-US" b="1" u="sng" dirty="0"/>
              <a:t>Features Of Office Panel</a:t>
            </a:r>
          </a:p>
        </p:txBody>
      </p:sp>
      <p:pic>
        <p:nvPicPr>
          <p:cNvPr id="98" name="Graphic 97" descr="Man">
            <a:extLst>
              <a:ext uri="{FF2B5EF4-FFF2-40B4-BE49-F238E27FC236}">
                <a16:creationId xmlns:a16="http://schemas.microsoft.com/office/drawing/2014/main" id="{E85E919F-2023-4707-8DA0-363D38FE98C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46872" y="2691891"/>
            <a:ext cx="914400" cy="914400"/>
          </a:xfrm>
          <a:prstGeom prst="rect">
            <a:avLst/>
          </a:prstGeom>
        </p:spPr>
      </p:pic>
      <p:sp>
        <p:nvSpPr>
          <p:cNvPr id="99" name="TextBox 98">
            <a:extLst>
              <a:ext uri="{FF2B5EF4-FFF2-40B4-BE49-F238E27FC236}">
                <a16:creationId xmlns:a16="http://schemas.microsoft.com/office/drawing/2014/main" id="{8A583C86-C848-41AD-95BC-87FA87A80593}"/>
              </a:ext>
            </a:extLst>
          </p:cNvPr>
          <p:cNvSpPr txBox="1"/>
          <p:nvPr/>
        </p:nvSpPr>
        <p:spPr>
          <a:xfrm>
            <a:off x="6421852" y="326757"/>
            <a:ext cx="1781834" cy="461665"/>
          </a:xfrm>
          <a:prstGeom prst="rect">
            <a:avLst/>
          </a:prstGeom>
          <a:noFill/>
        </p:spPr>
        <p:txBody>
          <a:bodyPr wrap="none" rtlCol="0">
            <a:spAutoFit/>
          </a:bodyPr>
          <a:lstStyle/>
          <a:p>
            <a:r>
              <a:rPr lang="en-GB" sz="2400" b="1" dirty="0">
                <a:solidFill>
                  <a:schemeClr val="bg1">
                    <a:lumMod val="50000"/>
                  </a:schemeClr>
                </a:solidFill>
              </a:rPr>
              <a:t>PROJECT R-5</a:t>
            </a:r>
          </a:p>
        </p:txBody>
      </p:sp>
      <p:sp>
        <p:nvSpPr>
          <p:cNvPr id="100" name="TextBox 99">
            <a:extLst>
              <a:ext uri="{FF2B5EF4-FFF2-40B4-BE49-F238E27FC236}">
                <a16:creationId xmlns:a16="http://schemas.microsoft.com/office/drawing/2014/main" id="{D1D393B1-B853-4743-9EA7-828C7C3547D0}"/>
              </a:ext>
            </a:extLst>
          </p:cNvPr>
          <p:cNvSpPr txBox="1"/>
          <p:nvPr/>
        </p:nvSpPr>
        <p:spPr>
          <a:xfrm>
            <a:off x="6421852" y="667151"/>
            <a:ext cx="1196161" cy="338554"/>
          </a:xfrm>
          <a:prstGeom prst="rect">
            <a:avLst/>
          </a:prstGeom>
          <a:noFill/>
        </p:spPr>
        <p:txBody>
          <a:bodyPr wrap="none" rtlCol="0">
            <a:spAutoFit/>
          </a:bodyPr>
          <a:lstStyle/>
          <a:p>
            <a:r>
              <a:rPr lang="en-GB" sz="1600" dirty="0">
                <a:solidFill>
                  <a:schemeClr val="bg1">
                    <a:lumMod val="75000"/>
                  </a:schemeClr>
                </a:solidFill>
              </a:rPr>
              <a:t>CMS OFFICE</a:t>
            </a:r>
          </a:p>
        </p:txBody>
      </p:sp>
    </p:spTree>
    <p:extLst>
      <p:ext uri="{BB962C8B-B14F-4D97-AF65-F5344CB8AC3E}">
        <p14:creationId xmlns:p14="http://schemas.microsoft.com/office/powerpoint/2010/main" val="39925780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t="7547" b="7547"/>
          <a:stretch>
            <a:fillRect/>
          </a:stretch>
        </p:blipFill>
        <p:spPr>
          <a:xfrm>
            <a:off x="2130476" y="19050"/>
            <a:ext cx="8077200" cy="6858000"/>
          </a:xfrm>
        </p:spPr>
      </p:pic>
      <p:sp>
        <p:nvSpPr>
          <p:cNvPr id="9" name="Rectangle 8"/>
          <p:cNvSpPr/>
          <p:nvPr/>
        </p:nvSpPr>
        <p:spPr>
          <a:xfrm>
            <a:off x="8915400" y="-19050"/>
            <a:ext cx="3276600" cy="6877050"/>
          </a:xfrm>
          <a:prstGeom prst="rect">
            <a:avLst/>
          </a:prstGeom>
          <a:gradFill>
            <a:gsLst>
              <a:gs pos="0">
                <a:schemeClr val="accent4">
                  <a:lumMod val="75000"/>
                </a:schemeClr>
              </a:gs>
              <a:gs pos="100000">
                <a:schemeClr val="accent2">
                  <a:lumMod val="75000"/>
                  <a:alpha val="7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extBox 44">
            <a:extLst>
              <a:ext uri="{FF2B5EF4-FFF2-40B4-BE49-F238E27FC236}">
                <a16:creationId xmlns:a16="http://schemas.microsoft.com/office/drawing/2014/main" id="{9526B561-802B-4A32-A896-66EA48C9B35F}"/>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sp>
        <p:nvSpPr>
          <p:cNvPr id="13" name="TextBox 12">
            <a:extLst>
              <a:ext uri="{FF2B5EF4-FFF2-40B4-BE49-F238E27FC236}">
                <a16:creationId xmlns:a16="http://schemas.microsoft.com/office/drawing/2014/main" id="{E7E45528-5FC0-4342-A24C-EE3E11E59BFD}"/>
              </a:ext>
            </a:extLst>
          </p:cNvPr>
          <p:cNvSpPr txBox="1"/>
          <p:nvPr/>
        </p:nvSpPr>
        <p:spPr>
          <a:xfrm>
            <a:off x="99742" y="301118"/>
            <a:ext cx="1781834" cy="461665"/>
          </a:xfrm>
          <a:prstGeom prst="rect">
            <a:avLst/>
          </a:prstGeom>
          <a:noFill/>
        </p:spPr>
        <p:txBody>
          <a:bodyPr wrap="none" rtlCol="0">
            <a:spAutoFit/>
          </a:bodyPr>
          <a:lstStyle/>
          <a:p>
            <a:r>
              <a:rPr lang="en-GB" sz="2400" b="1" dirty="0">
                <a:solidFill>
                  <a:schemeClr val="bg1">
                    <a:lumMod val="50000"/>
                  </a:schemeClr>
                </a:solidFill>
              </a:rPr>
              <a:t>PROJECT R-5</a:t>
            </a:r>
          </a:p>
        </p:txBody>
      </p:sp>
      <p:sp>
        <p:nvSpPr>
          <p:cNvPr id="17" name="TextBox 16">
            <a:extLst>
              <a:ext uri="{FF2B5EF4-FFF2-40B4-BE49-F238E27FC236}">
                <a16:creationId xmlns:a16="http://schemas.microsoft.com/office/drawing/2014/main" id="{B40A3384-A2B4-4700-94DE-F61868D98D04}"/>
              </a:ext>
            </a:extLst>
          </p:cNvPr>
          <p:cNvSpPr txBox="1"/>
          <p:nvPr/>
        </p:nvSpPr>
        <p:spPr>
          <a:xfrm>
            <a:off x="99742" y="1103177"/>
            <a:ext cx="2277698" cy="2585323"/>
          </a:xfrm>
          <a:prstGeom prst="rect">
            <a:avLst/>
          </a:prstGeom>
          <a:noFill/>
          <a:ln>
            <a:noFill/>
          </a:ln>
        </p:spPr>
        <p:txBody>
          <a:bodyPr wrap="square" rtlCol="0">
            <a:spAutoFit/>
          </a:bodyPr>
          <a:lstStyle/>
          <a:p>
            <a:r>
              <a:rPr lang="id-ID" sz="5400" dirty="0">
                <a:solidFill>
                  <a:schemeClr val="tx1">
                    <a:lumMod val="65000"/>
                    <a:lumOff val="35000"/>
                  </a:schemeClr>
                </a:solidFill>
              </a:rPr>
              <a:t>Why We are best</a:t>
            </a:r>
          </a:p>
        </p:txBody>
      </p:sp>
      <p:sp>
        <p:nvSpPr>
          <p:cNvPr id="14" name="TextBox 13">
            <a:extLst>
              <a:ext uri="{FF2B5EF4-FFF2-40B4-BE49-F238E27FC236}">
                <a16:creationId xmlns:a16="http://schemas.microsoft.com/office/drawing/2014/main" id="{A409F616-4946-48BC-AA31-3D3761A08B9E}"/>
              </a:ext>
            </a:extLst>
          </p:cNvPr>
          <p:cNvSpPr txBox="1"/>
          <p:nvPr/>
        </p:nvSpPr>
        <p:spPr>
          <a:xfrm>
            <a:off x="99742" y="641512"/>
            <a:ext cx="1895840" cy="338554"/>
          </a:xfrm>
          <a:prstGeom prst="rect">
            <a:avLst/>
          </a:prstGeom>
          <a:noFill/>
        </p:spPr>
        <p:txBody>
          <a:bodyPr wrap="none" rtlCol="0">
            <a:spAutoFit/>
          </a:bodyPr>
          <a:lstStyle/>
          <a:p>
            <a:r>
              <a:rPr lang="en-GB" sz="1600" dirty="0">
                <a:solidFill>
                  <a:schemeClr val="bg1">
                    <a:lumMod val="75000"/>
                  </a:schemeClr>
                </a:solidFill>
              </a:rPr>
              <a:t>CMS WITH ANALYSIS</a:t>
            </a:r>
          </a:p>
        </p:txBody>
      </p:sp>
      <p:sp>
        <p:nvSpPr>
          <p:cNvPr id="16" name="Rectangle 15">
            <a:extLst>
              <a:ext uri="{FF2B5EF4-FFF2-40B4-BE49-F238E27FC236}">
                <a16:creationId xmlns:a16="http://schemas.microsoft.com/office/drawing/2014/main" id="{271EA5E8-7F89-4574-9478-7200F6A85422}"/>
              </a:ext>
            </a:extLst>
          </p:cNvPr>
          <p:cNvSpPr/>
          <p:nvPr/>
        </p:nvSpPr>
        <p:spPr>
          <a:xfrm>
            <a:off x="9172317" y="836730"/>
            <a:ext cx="3114783" cy="4708981"/>
          </a:xfrm>
          <a:prstGeom prst="rect">
            <a:avLst/>
          </a:prstGeom>
        </p:spPr>
        <p:txBody>
          <a:bodyPr wrap="square">
            <a:spAutoFit/>
          </a:bodyPr>
          <a:lstStyle/>
          <a:p>
            <a:pPr>
              <a:lnSpc>
                <a:spcPct val="150000"/>
              </a:lnSpc>
            </a:pPr>
            <a:r>
              <a:rPr lang="en-US" sz="2000" b="1" dirty="0">
                <a:solidFill>
                  <a:schemeClr val="bg1"/>
                </a:solidFill>
                <a:ea typeface="Adobe Fan Heiti Std B" panose="020B0700000000000000" pitchFamily="34" charset="-128"/>
              </a:rPr>
              <a:t>Maintaining </a:t>
            </a:r>
            <a:r>
              <a:rPr lang="en-US" sz="2000" b="1" dirty="0" smtClean="0">
                <a:solidFill>
                  <a:schemeClr val="bg1"/>
                </a:solidFill>
                <a:ea typeface="Adobe Fan Heiti Std B" panose="020B0700000000000000" pitchFamily="34" charset="-128"/>
              </a:rPr>
              <a:t>the </a:t>
            </a:r>
          </a:p>
          <a:p>
            <a:pPr>
              <a:lnSpc>
                <a:spcPct val="150000"/>
              </a:lnSpc>
            </a:pPr>
            <a:r>
              <a:rPr lang="en-US" sz="2000" b="1" dirty="0" smtClean="0">
                <a:solidFill>
                  <a:schemeClr val="bg1"/>
                </a:solidFill>
                <a:ea typeface="Adobe Fan Heiti Std B" panose="020B0700000000000000" pitchFamily="34" charset="-128"/>
              </a:rPr>
              <a:t>Data is easy</a:t>
            </a:r>
          </a:p>
          <a:p>
            <a:pPr>
              <a:lnSpc>
                <a:spcPct val="150000"/>
              </a:lnSpc>
            </a:pPr>
            <a:r>
              <a:rPr lang="en-US" sz="2000" b="1" dirty="0" smtClean="0">
                <a:solidFill>
                  <a:schemeClr val="bg1"/>
                </a:solidFill>
                <a:ea typeface="Adobe Fan Heiti Std B" panose="020B0700000000000000" pitchFamily="34" charset="-128"/>
              </a:rPr>
              <a:t>But securing that</a:t>
            </a:r>
          </a:p>
          <a:p>
            <a:pPr>
              <a:lnSpc>
                <a:spcPct val="150000"/>
              </a:lnSpc>
            </a:pPr>
            <a:r>
              <a:rPr lang="en-US" sz="2000" b="1" dirty="0" smtClean="0">
                <a:solidFill>
                  <a:schemeClr val="bg1"/>
                </a:solidFill>
                <a:ea typeface="Adobe Fan Heiti Std B" panose="020B0700000000000000" pitchFamily="34" charset="-128"/>
              </a:rPr>
              <a:t>Is not that easy we</a:t>
            </a:r>
          </a:p>
          <a:p>
            <a:pPr>
              <a:lnSpc>
                <a:spcPct val="150000"/>
              </a:lnSpc>
            </a:pPr>
            <a:r>
              <a:rPr lang="en-US" sz="2000" b="1" dirty="0" smtClean="0">
                <a:solidFill>
                  <a:schemeClr val="bg1"/>
                </a:solidFill>
                <a:ea typeface="Adobe Fan Heiti Std B" panose="020B0700000000000000" pitchFamily="34" charset="-128"/>
              </a:rPr>
              <a:t>Are best in securing</a:t>
            </a:r>
          </a:p>
          <a:p>
            <a:pPr>
              <a:lnSpc>
                <a:spcPct val="150000"/>
              </a:lnSpc>
            </a:pPr>
            <a:r>
              <a:rPr lang="en-US" sz="2000" b="1" dirty="0" smtClean="0">
                <a:solidFill>
                  <a:schemeClr val="bg1"/>
                </a:solidFill>
                <a:ea typeface="Adobe Fan Heiti Std B" panose="020B0700000000000000" pitchFamily="34" charset="-128"/>
              </a:rPr>
              <a:t>It any sign of negative,</a:t>
            </a:r>
          </a:p>
          <a:p>
            <a:pPr>
              <a:lnSpc>
                <a:spcPct val="150000"/>
              </a:lnSpc>
            </a:pPr>
            <a:r>
              <a:rPr lang="en-US" sz="2000" b="1" dirty="0" smtClean="0">
                <a:solidFill>
                  <a:schemeClr val="bg1"/>
                </a:solidFill>
                <a:ea typeface="Adobe Fan Heiti Std B" panose="020B0700000000000000" pitchFamily="34" charset="-128"/>
              </a:rPr>
              <a:t>Actions triggered</a:t>
            </a:r>
          </a:p>
          <a:p>
            <a:pPr>
              <a:lnSpc>
                <a:spcPct val="150000"/>
              </a:lnSpc>
            </a:pPr>
            <a:r>
              <a:rPr lang="en-US" sz="2000" b="1" dirty="0" smtClean="0">
                <a:solidFill>
                  <a:schemeClr val="bg1"/>
                </a:solidFill>
                <a:ea typeface="Adobe Fan Heiti Std B" panose="020B0700000000000000" pitchFamily="34" charset="-128"/>
              </a:rPr>
              <a:t>Will </a:t>
            </a:r>
            <a:r>
              <a:rPr lang="en-US" sz="2000" b="1" dirty="0">
                <a:solidFill>
                  <a:schemeClr val="bg1"/>
                </a:solidFill>
                <a:ea typeface="Adobe Fan Heiti Std B" panose="020B0700000000000000" pitchFamily="34" charset="-128"/>
              </a:rPr>
              <a:t>be observed and </a:t>
            </a:r>
          </a:p>
          <a:p>
            <a:pPr>
              <a:lnSpc>
                <a:spcPct val="150000"/>
              </a:lnSpc>
            </a:pPr>
            <a:r>
              <a:rPr lang="en-US" sz="2000" b="1" dirty="0" smtClean="0">
                <a:solidFill>
                  <a:schemeClr val="bg1"/>
                </a:solidFill>
                <a:ea typeface="Adobe Fan Heiti Std B" panose="020B0700000000000000" pitchFamily="34" charset="-128"/>
              </a:rPr>
              <a:t>Defended.</a:t>
            </a:r>
            <a:endParaRPr lang="en-US" sz="2000" b="1" dirty="0">
              <a:solidFill>
                <a:schemeClr val="bg1"/>
              </a:solidFill>
              <a:ea typeface="Adobe Fan Heiti Std B" panose="020B0700000000000000" pitchFamily="34" charset="-128"/>
            </a:endParaRPr>
          </a:p>
          <a:p>
            <a:pPr>
              <a:lnSpc>
                <a:spcPct val="150000"/>
              </a:lnSpc>
            </a:pPr>
            <a:r>
              <a:rPr lang="en-US" sz="2000" b="1" dirty="0">
                <a:solidFill>
                  <a:schemeClr val="bg1"/>
                </a:solidFill>
                <a:ea typeface="Adobe Fan Heiti Std B" panose="020B0700000000000000" pitchFamily="34" charset="-128"/>
              </a:rPr>
              <a:t> </a:t>
            </a:r>
            <a:endParaRPr lang="en-US" sz="2000" dirty="0">
              <a:solidFill>
                <a:schemeClr val="bg1"/>
              </a:solidFill>
              <a:ea typeface="Adobe Fan Heiti Std B" panose="020B0700000000000000" pitchFamily="34" charset="-128"/>
            </a:endParaRPr>
          </a:p>
        </p:txBody>
      </p:sp>
    </p:spTree>
    <p:extLst>
      <p:ext uri="{BB962C8B-B14F-4D97-AF65-F5344CB8AC3E}">
        <p14:creationId xmlns:p14="http://schemas.microsoft.com/office/powerpoint/2010/main" val="101016014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75760" y="1676113"/>
            <a:ext cx="3840480" cy="873076"/>
          </a:xfrm>
          <a:prstGeom prst="rect">
            <a:avLst/>
          </a:prstGeom>
          <a:solidFill>
            <a:schemeClr val="tx1">
              <a:lumMod val="95000"/>
              <a:lumOff val="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361625" y="1820263"/>
            <a:ext cx="3401701" cy="584775"/>
          </a:xfrm>
          <a:prstGeom prst="rect">
            <a:avLst/>
          </a:prstGeom>
          <a:noFill/>
        </p:spPr>
        <p:txBody>
          <a:bodyPr wrap="none" rtlCol="0">
            <a:spAutoFit/>
          </a:bodyPr>
          <a:lstStyle/>
          <a:p>
            <a:pPr algn="ctr"/>
            <a:r>
              <a:rPr lang="en-US" sz="3200" b="1" spc="300" dirty="0">
                <a:solidFill>
                  <a:schemeClr val="bg1"/>
                </a:solidFill>
              </a:rPr>
              <a:t>KEYWORD </a:t>
            </a:r>
            <a:r>
              <a:rPr lang="en-US" sz="3200" b="1" spc="300" dirty="0">
                <a:gradFill>
                  <a:gsLst>
                    <a:gs pos="0">
                      <a:schemeClr val="accent4">
                        <a:lumMod val="75000"/>
                      </a:schemeClr>
                    </a:gs>
                    <a:gs pos="100000">
                      <a:schemeClr val="accent2">
                        <a:lumMod val="75000"/>
                      </a:schemeClr>
                    </a:gs>
                  </a:gsLst>
                  <a:lin ang="18900000" scaled="1"/>
                </a:gradFill>
              </a:rPr>
              <a:t>HERE</a:t>
            </a:r>
          </a:p>
        </p:txBody>
      </p:sp>
      <p:grpSp>
        <p:nvGrpSpPr>
          <p:cNvPr id="10" name="Group 533"/>
          <p:cNvGrpSpPr>
            <a:grpSpLocks noChangeAspect="1"/>
          </p:cNvGrpSpPr>
          <p:nvPr/>
        </p:nvGrpSpPr>
        <p:grpSpPr bwMode="auto">
          <a:xfrm>
            <a:off x="10019517" y="3480123"/>
            <a:ext cx="509546" cy="461112"/>
            <a:chOff x="559" y="1410"/>
            <a:chExt cx="2062" cy="1866"/>
          </a:xfrm>
          <a:gradFill>
            <a:gsLst>
              <a:gs pos="0">
                <a:schemeClr val="accent4">
                  <a:lumMod val="75000"/>
                </a:schemeClr>
              </a:gs>
              <a:gs pos="100000">
                <a:schemeClr val="accent2">
                  <a:lumMod val="75000"/>
                </a:schemeClr>
              </a:gs>
            </a:gsLst>
            <a:lin ang="18900000" scaled="1"/>
          </a:gradFill>
        </p:grpSpPr>
        <p:sp>
          <p:nvSpPr>
            <p:cNvPr id="11" name="Freeform 535"/>
            <p:cNvSpPr>
              <a:spLocks/>
            </p:cNvSpPr>
            <p:nvPr/>
          </p:nvSpPr>
          <p:spPr bwMode="auto">
            <a:xfrm>
              <a:off x="707" y="1410"/>
              <a:ext cx="1553" cy="1102"/>
            </a:xfrm>
            <a:custGeom>
              <a:avLst/>
              <a:gdLst>
                <a:gd name="T0" fmla="*/ 269 w 3106"/>
                <a:gd name="T1" fmla="*/ 0 h 2204"/>
                <a:gd name="T2" fmla="*/ 2837 w 3106"/>
                <a:gd name="T3" fmla="*/ 0 h 2204"/>
                <a:gd name="T4" fmla="*/ 2881 w 3106"/>
                <a:gd name="T5" fmla="*/ 3 h 2204"/>
                <a:gd name="T6" fmla="*/ 2922 w 3106"/>
                <a:gd name="T7" fmla="*/ 14 h 2204"/>
                <a:gd name="T8" fmla="*/ 2961 w 3106"/>
                <a:gd name="T9" fmla="*/ 30 h 2204"/>
                <a:gd name="T10" fmla="*/ 2996 w 3106"/>
                <a:gd name="T11" fmla="*/ 51 h 2204"/>
                <a:gd name="T12" fmla="*/ 3027 w 3106"/>
                <a:gd name="T13" fmla="*/ 79 h 2204"/>
                <a:gd name="T14" fmla="*/ 3053 w 3106"/>
                <a:gd name="T15" fmla="*/ 110 h 2204"/>
                <a:gd name="T16" fmla="*/ 3076 w 3106"/>
                <a:gd name="T17" fmla="*/ 145 h 2204"/>
                <a:gd name="T18" fmla="*/ 3092 w 3106"/>
                <a:gd name="T19" fmla="*/ 183 h 2204"/>
                <a:gd name="T20" fmla="*/ 3102 w 3106"/>
                <a:gd name="T21" fmla="*/ 224 h 2204"/>
                <a:gd name="T22" fmla="*/ 3106 w 3106"/>
                <a:gd name="T23" fmla="*/ 268 h 2204"/>
                <a:gd name="T24" fmla="*/ 3106 w 3106"/>
                <a:gd name="T25" fmla="*/ 1187 h 2204"/>
                <a:gd name="T26" fmla="*/ 3052 w 3106"/>
                <a:gd name="T27" fmla="*/ 1161 h 2204"/>
                <a:gd name="T28" fmla="*/ 2998 w 3106"/>
                <a:gd name="T29" fmla="*/ 1138 h 2204"/>
                <a:gd name="T30" fmla="*/ 2943 w 3106"/>
                <a:gd name="T31" fmla="*/ 1122 h 2204"/>
                <a:gd name="T32" fmla="*/ 2887 w 3106"/>
                <a:gd name="T33" fmla="*/ 1113 h 2204"/>
                <a:gd name="T34" fmla="*/ 2829 w 3106"/>
                <a:gd name="T35" fmla="*/ 1110 h 2204"/>
                <a:gd name="T36" fmla="*/ 2829 w 3106"/>
                <a:gd name="T37" fmla="*/ 268 h 2204"/>
                <a:gd name="T38" fmla="*/ 269 w 3106"/>
                <a:gd name="T39" fmla="*/ 275 h 2204"/>
                <a:gd name="T40" fmla="*/ 276 w 3106"/>
                <a:gd name="T41" fmla="*/ 1935 h 2204"/>
                <a:gd name="T42" fmla="*/ 1726 w 3106"/>
                <a:gd name="T43" fmla="*/ 1931 h 2204"/>
                <a:gd name="T44" fmla="*/ 1726 w 3106"/>
                <a:gd name="T45" fmla="*/ 1950 h 2204"/>
                <a:gd name="T46" fmla="*/ 1727 w 3106"/>
                <a:gd name="T47" fmla="*/ 1969 h 2204"/>
                <a:gd name="T48" fmla="*/ 1754 w 3106"/>
                <a:gd name="T49" fmla="*/ 2204 h 2204"/>
                <a:gd name="T50" fmla="*/ 269 w 3106"/>
                <a:gd name="T51" fmla="*/ 2204 h 2204"/>
                <a:gd name="T52" fmla="*/ 225 w 3106"/>
                <a:gd name="T53" fmla="*/ 2200 h 2204"/>
                <a:gd name="T54" fmla="*/ 184 w 3106"/>
                <a:gd name="T55" fmla="*/ 2190 h 2204"/>
                <a:gd name="T56" fmla="*/ 145 w 3106"/>
                <a:gd name="T57" fmla="*/ 2174 h 2204"/>
                <a:gd name="T58" fmla="*/ 110 w 3106"/>
                <a:gd name="T59" fmla="*/ 2152 h 2204"/>
                <a:gd name="T60" fmla="*/ 78 w 3106"/>
                <a:gd name="T61" fmla="*/ 2125 h 2204"/>
                <a:gd name="T62" fmla="*/ 52 w 3106"/>
                <a:gd name="T63" fmla="*/ 2094 h 2204"/>
                <a:gd name="T64" fmla="*/ 30 w 3106"/>
                <a:gd name="T65" fmla="*/ 2059 h 2204"/>
                <a:gd name="T66" fmla="*/ 13 w 3106"/>
                <a:gd name="T67" fmla="*/ 2020 h 2204"/>
                <a:gd name="T68" fmla="*/ 3 w 3106"/>
                <a:gd name="T69" fmla="*/ 1979 h 2204"/>
                <a:gd name="T70" fmla="*/ 0 w 3106"/>
                <a:gd name="T71" fmla="*/ 1935 h 2204"/>
                <a:gd name="T72" fmla="*/ 0 w 3106"/>
                <a:gd name="T73" fmla="*/ 268 h 2204"/>
                <a:gd name="T74" fmla="*/ 3 w 3106"/>
                <a:gd name="T75" fmla="*/ 224 h 2204"/>
                <a:gd name="T76" fmla="*/ 13 w 3106"/>
                <a:gd name="T77" fmla="*/ 183 h 2204"/>
                <a:gd name="T78" fmla="*/ 30 w 3106"/>
                <a:gd name="T79" fmla="*/ 145 h 2204"/>
                <a:gd name="T80" fmla="*/ 52 w 3106"/>
                <a:gd name="T81" fmla="*/ 110 h 2204"/>
                <a:gd name="T82" fmla="*/ 78 w 3106"/>
                <a:gd name="T83" fmla="*/ 79 h 2204"/>
                <a:gd name="T84" fmla="*/ 110 w 3106"/>
                <a:gd name="T85" fmla="*/ 51 h 2204"/>
                <a:gd name="T86" fmla="*/ 145 w 3106"/>
                <a:gd name="T87" fmla="*/ 30 h 2204"/>
                <a:gd name="T88" fmla="*/ 184 w 3106"/>
                <a:gd name="T89" fmla="*/ 14 h 2204"/>
                <a:gd name="T90" fmla="*/ 225 w 3106"/>
                <a:gd name="T91" fmla="*/ 3 h 2204"/>
                <a:gd name="T92" fmla="*/ 269 w 3106"/>
                <a:gd name="T93" fmla="*/ 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06" h="2204">
                  <a:moveTo>
                    <a:pt x="269" y="0"/>
                  </a:moveTo>
                  <a:lnTo>
                    <a:pt x="2837" y="0"/>
                  </a:lnTo>
                  <a:lnTo>
                    <a:pt x="2881" y="3"/>
                  </a:lnTo>
                  <a:lnTo>
                    <a:pt x="2922" y="14"/>
                  </a:lnTo>
                  <a:lnTo>
                    <a:pt x="2961" y="30"/>
                  </a:lnTo>
                  <a:lnTo>
                    <a:pt x="2996" y="51"/>
                  </a:lnTo>
                  <a:lnTo>
                    <a:pt x="3027" y="79"/>
                  </a:lnTo>
                  <a:lnTo>
                    <a:pt x="3053" y="110"/>
                  </a:lnTo>
                  <a:lnTo>
                    <a:pt x="3076" y="145"/>
                  </a:lnTo>
                  <a:lnTo>
                    <a:pt x="3092" y="183"/>
                  </a:lnTo>
                  <a:lnTo>
                    <a:pt x="3102" y="224"/>
                  </a:lnTo>
                  <a:lnTo>
                    <a:pt x="3106" y="268"/>
                  </a:lnTo>
                  <a:lnTo>
                    <a:pt x="3106" y="1187"/>
                  </a:lnTo>
                  <a:lnTo>
                    <a:pt x="3052" y="1161"/>
                  </a:lnTo>
                  <a:lnTo>
                    <a:pt x="2998" y="1138"/>
                  </a:lnTo>
                  <a:lnTo>
                    <a:pt x="2943" y="1122"/>
                  </a:lnTo>
                  <a:lnTo>
                    <a:pt x="2887" y="1113"/>
                  </a:lnTo>
                  <a:lnTo>
                    <a:pt x="2829" y="1110"/>
                  </a:lnTo>
                  <a:lnTo>
                    <a:pt x="2829" y="268"/>
                  </a:lnTo>
                  <a:lnTo>
                    <a:pt x="269" y="275"/>
                  </a:lnTo>
                  <a:lnTo>
                    <a:pt x="276" y="1935"/>
                  </a:lnTo>
                  <a:lnTo>
                    <a:pt x="1726" y="1931"/>
                  </a:lnTo>
                  <a:lnTo>
                    <a:pt x="1726" y="1950"/>
                  </a:lnTo>
                  <a:lnTo>
                    <a:pt x="1727" y="1969"/>
                  </a:lnTo>
                  <a:lnTo>
                    <a:pt x="1754" y="2204"/>
                  </a:lnTo>
                  <a:lnTo>
                    <a:pt x="269" y="2204"/>
                  </a:lnTo>
                  <a:lnTo>
                    <a:pt x="225" y="2200"/>
                  </a:lnTo>
                  <a:lnTo>
                    <a:pt x="184" y="2190"/>
                  </a:lnTo>
                  <a:lnTo>
                    <a:pt x="145" y="2174"/>
                  </a:lnTo>
                  <a:lnTo>
                    <a:pt x="110" y="2152"/>
                  </a:lnTo>
                  <a:lnTo>
                    <a:pt x="78" y="2125"/>
                  </a:lnTo>
                  <a:lnTo>
                    <a:pt x="52" y="2094"/>
                  </a:lnTo>
                  <a:lnTo>
                    <a:pt x="30" y="2059"/>
                  </a:lnTo>
                  <a:lnTo>
                    <a:pt x="13" y="2020"/>
                  </a:lnTo>
                  <a:lnTo>
                    <a:pt x="3" y="1979"/>
                  </a:lnTo>
                  <a:lnTo>
                    <a:pt x="0" y="1935"/>
                  </a:lnTo>
                  <a:lnTo>
                    <a:pt x="0" y="268"/>
                  </a:lnTo>
                  <a:lnTo>
                    <a:pt x="3" y="224"/>
                  </a:lnTo>
                  <a:lnTo>
                    <a:pt x="13" y="183"/>
                  </a:lnTo>
                  <a:lnTo>
                    <a:pt x="30" y="145"/>
                  </a:lnTo>
                  <a:lnTo>
                    <a:pt x="52" y="110"/>
                  </a:lnTo>
                  <a:lnTo>
                    <a:pt x="78" y="79"/>
                  </a:lnTo>
                  <a:lnTo>
                    <a:pt x="110" y="51"/>
                  </a:lnTo>
                  <a:lnTo>
                    <a:pt x="145" y="30"/>
                  </a:lnTo>
                  <a:lnTo>
                    <a:pt x="184" y="14"/>
                  </a:lnTo>
                  <a:lnTo>
                    <a:pt x="225" y="3"/>
                  </a:lnTo>
                  <a:lnTo>
                    <a:pt x="2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12" name="Freeform 536"/>
            <p:cNvSpPr>
              <a:spLocks/>
            </p:cNvSpPr>
            <p:nvPr/>
          </p:nvSpPr>
          <p:spPr bwMode="auto">
            <a:xfrm>
              <a:off x="559" y="2627"/>
              <a:ext cx="1063" cy="207"/>
            </a:xfrm>
            <a:custGeom>
              <a:avLst/>
              <a:gdLst>
                <a:gd name="T0" fmla="*/ 208 w 2126"/>
                <a:gd name="T1" fmla="*/ 0 h 414"/>
                <a:gd name="T2" fmla="*/ 2076 w 2126"/>
                <a:gd name="T3" fmla="*/ 0 h 414"/>
                <a:gd name="T4" fmla="*/ 2121 w 2126"/>
                <a:gd name="T5" fmla="*/ 387 h 414"/>
                <a:gd name="T6" fmla="*/ 2124 w 2126"/>
                <a:gd name="T7" fmla="*/ 400 h 414"/>
                <a:gd name="T8" fmla="*/ 2126 w 2126"/>
                <a:gd name="T9" fmla="*/ 414 h 414"/>
                <a:gd name="T10" fmla="*/ 208 w 2126"/>
                <a:gd name="T11" fmla="*/ 414 h 414"/>
                <a:gd name="T12" fmla="*/ 170 w 2126"/>
                <a:gd name="T13" fmla="*/ 412 h 414"/>
                <a:gd name="T14" fmla="*/ 135 w 2126"/>
                <a:gd name="T15" fmla="*/ 402 h 414"/>
                <a:gd name="T16" fmla="*/ 103 w 2126"/>
                <a:gd name="T17" fmla="*/ 387 h 414"/>
                <a:gd name="T18" fmla="*/ 74 w 2126"/>
                <a:gd name="T19" fmla="*/ 367 h 414"/>
                <a:gd name="T20" fmla="*/ 49 w 2126"/>
                <a:gd name="T21" fmla="*/ 342 h 414"/>
                <a:gd name="T22" fmla="*/ 29 w 2126"/>
                <a:gd name="T23" fmla="*/ 312 h 414"/>
                <a:gd name="T24" fmla="*/ 13 w 2126"/>
                <a:gd name="T25" fmla="*/ 280 h 414"/>
                <a:gd name="T26" fmla="*/ 4 w 2126"/>
                <a:gd name="T27" fmla="*/ 245 h 414"/>
                <a:gd name="T28" fmla="*/ 0 w 2126"/>
                <a:gd name="T29" fmla="*/ 208 h 414"/>
                <a:gd name="T30" fmla="*/ 4 w 2126"/>
                <a:gd name="T31" fmla="*/ 170 h 414"/>
                <a:gd name="T32" fmla="*/ 13 w 2126"/>
                <a:gd name="T33" fmla="*/ 135 h 414"/>
                <a:gd name="T34" fmla="*/ 29 w 2126"/>
                <a:gd name="T35" fmla="*/ 103 h 414"/>
                <a:gd name="T36" fmla="*/ 49 w 2126"/>
                <a:gd name="T37" fmla="*/ 74 h 414"/>
                <a:gd name="T38" fmla="*/ 74 w 2126"/>
                <a:gd name="T39" fmla="*/ 49 h 414"/>
                <a:gd name="T40" fmla="*/ 103 w 2126"/>
                <a:gd name="T41" fmla="*/ 29 h 414"/>
                <a:gd name="T42" fmla="*/ 135 w 2126"/>
                <a:gd name="T43" fmla="*/ 14 h 414"/>
                <a:gd name="T44" fmla="*/ 170 w 2126"/>
                <a:gd name="T45" fmla="*/ 4 h 414"/>
                <a:gd name="T46" fmla="*/ 208 w 2126"/>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6" h="414">
                  <a:moveTo>
                    <a:pt x="208" y="0"/>
                  </a:moveTo>
                  <a:lnTo>
                    <a:pt x="2076" y="0"/>
                  </a:lnTo>
                  <a:lnTo>
                    <a:pt x="2121" y="387"/>
                  </a:lnTo>
                  <a:lnTo>
                    <a:pt x="2124" y="400"/>
                  </a:lnTo>
                  <a:lnTo>
                    <a:pt x="2126" y="414"/>
                  </a:lnTo>
                  <a:lnTo>
                    <a:pt x="208" y="414"/>
                  </a:lnTo>
                  <a:lnTo>
                    <a:pt x="170" y="412"/>
                  </a:lnTo>
                  <a:lnTo>
                    <a:pt x="135" y="402"/>
                  </a:lnTo>
                  <a:lnTo>
                    <a:pt x="103" y="387"/>
                  </a:lnTo>
                  <a:lnTo>
                    <a:pt x="74" y="367"/>
                  </a:lnTo>
                  <a:lnTo>
                    <a:pt x="49" y="342"/>
                  </a:lnTo>
                  <a:lnTo>
                    <a:pt x="29" y="312"/>
                  </a:lnTo>
                  <a:lnTo>
                    <a:pt x="13" y="280"/>
                  </a:lnTo>
                  <a:lnTo>
                    <a:pt x="4" y="245"/>
                  </a:lnTo>
                  <a:lnTo>
                    <a:pt x="0" y="208"/>
                  </a:lnTo>
                  <a:lnTo>
                    <a:pt x="4" y="170"/>
                  </a:lnTo>
                  <a:lnTo>
                    <a:pt x="13" y="135"/>
                  </a:lnTo>
                  <a:lnTo>
                    <a:pt x="29" y="103"/>
                  </a:lnTo>
                  <a:lnTo>
                    <a:pt x="49" y="74"/>
                  </a:lnTo>
                  <a:lnTo>
                    <a:pt x="74" y="49"/>
                  </a:lnTo>
                  <a:lnTo>
                    <a:pt x="103" y="29"/>
                  </a:lnTo>
                  <a:lnTo>
                    <a:pt x="135" y="14"/>
                  </a:lnTo>
                  <a:lnTo>
                    <a:pt x="170" y="4"/>
                  </a:lnTo>
                  <a:lnTo>
                    <a:pt x="2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13" name="Freeform 537"/>
            <p:cNvSpPr>
              <a:spLocks/>
            </p:cNvSpPr>
            <p:nvPr/>
          </p:nvSpPr>
          <p:spPr bwMode="auto">
            <a:xfrm>
              <a:off x="1770" y="2166"/>
              <a:ext cx="667" cy="958"/>
            </a:xfrm>
            <a:custGeom>
              <a:avLst/>
              <a:gdLst>
                <a:gd name="T0" fmla="*/ 699 w 1333"/>
                <a:gd name="T1" fmla="*/ 0 h 1918"/>
                <a:gd name="T2" fmla="*/ 699 w 1333"/>
                <a:gd name="T3" fmla="*/ 960 h 1918"/>
                <a:gd name="T4" fmla="*/ 1333 w 1333"/>
                <a:gd name="T5" fmla="*/ 960 h 1918"/>
                <a:gd name="T6" fmla="*/ 1298 w 1333"/>
                <a:gd name="T7" fmla="*/ 1262 h 1918"/>
                <a:gd name="T8" fmla="*/ 1295 w 1333"/>
                <a:gd name="T9" fmla="*/ 1285 h 1918"/>
                <a:gd name="T10" fmla="*/ 1286 w 1333"/>
                <a:gd name="T11" fmla="*/ 1305 h 1918"/>
                <a:gd name="T12" fmla="*/ 1272 w 1333"/>
                <a:gd name="T13" fmla="*/ 1322 h 1918"/>
                <a:gd name="T14" fmla="*/ 781 w 1333"/>
                <a:gd name="T15" fmla="*/ 1883 h 1918"/>
                <a:gd name="T16" fmla="*/ 764 w 1333"/>
                <a:gd name="T17" fmla="*/ 1898 h 1918"/>
                <a:gd name="T18" fmla="*/ 744 w 1333"/>
                <a:gd name="T19" fmla="*/ 1909 h 1918"/>
                <a:gd name="T20" fmla="*/ 722 w 1333"/>
                <a:gd name="T21" fmla="*/ 1917 h 1918"/>
                <a:gd name="T22" fmla="*/ 699 w 1333"/>
                <a:gd name="T23" fmla="*/ 1918 h 1918"/>
                <a:gd name="T24" fmla="*/ 699 w 1333"/>
                <a:gd name="T25" fmla="*/ 960 h 1918"/>
                <a:gd name="T26" fmla="*/ 64 w 1333"/>
                <a:gd name="T27" fmla="*/ 960 h 1918"/>
                <a:gd name="T28" fmla="*/ 0 w 1333"/>
                <a:gd name="T29" fmla="*/ 412 h 1918"/>
                <a:gd name="T30" fmla="*/ 1 w 1333"/>
                <a:gd name="T31" fmla="*/ 384 h 1918"/>
                <a:gd name="T32" fmla="*/ 7 w 1333"/>
                <a:gd name="T33" fmla="*/ 358 h 1918"/>
                <a:gd name="T34" fmla="*/ 20 w 1333"/>
                <a:gd name="T35" fmla="*/ 335 h 1918"/>
                <a:gd name="T36" fmla="*/ 39 w 1333"/>
                <a:gd name="T37" fmla="*/ 315 h 1918"/>
                <a:gd name="T38" fmla="*/ 61 w 1333"/>
                <a:gd name="T39" fmla="*/ 300 h 1918"/>
                <a:gd name="T40" fmla="*/ 650 w 1333"/>
                <a:gd name="T41" fmla="*/ 11 h 1918"/>
                <a:gd name="T42" fmla="*/ 673 w 1333"/>
                <a:gd name="T43" fmla="*/ 3 h 1918"/>
                <a:gd name="T44" fmla="*/ 699 w 1333"/>
                <a:gd name="T45"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3" h="1918">
                  <a:moveTo>
                    <a:pt x="699" y="0"/>
                  </a:moveTo>
                  <a:lnTo>
                    <a:pt x="699" y="960"/>
                  </a:lnTo>
                  <a:lnTo>
                    <a:pt x="1333" y="960"/>
                  </a:lnTo>
                  <a:lnTo>
                    <a:pt x="1298" y="1262"/>
                  </a:lnTo>
                  <a:lnTo>
                    <a:pt x="1295" y="1285"/>
                  </a:lnTo>
                  <a:lnTo>
                    <a:pt x="1286" y="1305"/>
                  </a:lnTo>
                  <a:lnTo>
                    <a:pt x="1272" y="1322"/>
                  </a:lnTo>
                  <a:lnTo>
                    <a:pt x="781" y="1883"/>
                  </a:lnTo>
                  <a:lnTo>
                    <a:pt x="764" y="1898"/>
                  </a:lnTo>
                  <a:lnTo>
                    <a:pt x="744" y="1909"/>
                  </a:lnTo>
                  <a:lnTo>
                    <a:pt x="722" y="1917"/>
                  </a:lnTo>
                  <a:lnTo>
                    <a:pt x="699" y="1918"/>
                  </a:lnTo>
                  <a:lnTo>
                    <a:pt x="699" y="960"/>
                  </a:lnTo>
                  <a:lnTo>
                    <a:pt x="64" y="960"/>
                  </a:lnTo>
                  <a:lnTo>
                    <a:pt x="0" y="412"/>
                  </a:lnTo>
                  <a:lnTo>
                    <a:pt x="1" y="384"/>
                  </a:lnTo>
                  <a:lnTo>
                    <a:pt x="7" y="358"/>
                  </a:lnTo>
                  <a:lnTo>
                    <a:pt x="20" y="335"/>
                  </a:lnTo>
                  <a:lnTo>
                    <a:pt x="39" y="315"/>
                  </a:lnTo>
                  <a:lnTo>
                    <a:pt x="61" y="300"/>
                  </a:lnTo>
                  <a:lnTo>
                    <a:pt x="650" y="11"/>
                  </a:lnTo>
                  <a:lnTo>
                    <a:pt x="673" y="3"/>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14" name="Freeform 538"/>
            <p:cNvSpPr>
              <a:spLocks noEditPoints="1"/>
            </p:cNvSpPr>
            <p:nvPr/>
          </p:nvSpPr>
          <p:spPr bwMode="auto">
            <a:xfrm>
              <a:off x="1619" y="2015"/>
              <a:ext cx="1002" cy="1261"/>
            </a:xfrm>
            <a:custGeom>
              <a:avLst/>
              <a:gdLst>
                <a:gd name="T0" fmla="*/ 970 w 2003"/>
                <a:gd name="T1" fmla="*/ 202 h 2523"/>
                <a:gd name="T2" fmla="*/ 909 w 2003"/>
                <a:gd name="T3" fmla="*/ 221 h 2523"/>
                <a:gd name="T4" fmla="*/ 288 w 2003"/>
                <a:gd name="T5" fmla="*/ 530 h 2523"/>
                <a:gd name="T6" fmla="*/ 238 w 2003"/>
                <a:gd name="T7" fmla="*/ 584 h 2523"/>
                <a:gd name="T8" fmla="*/ 208 w 2003"/>
                <a:gd name="T9" fmla="*/ 650 h 2523"/>
                <a:gd name="T10" fmla="*/ 203 w 2003"/>
                <a:gd name="T11" fmla="*/ 724 h 2523"/>
                <a:gd name="T12" fmla="*/ 308 w 2003"/>
                <a:gd name="T13" fmla="*/ 1607 h 2523"/>
                <a:gd name="T14" fmla="*/ 333 w 2003"/>
                <a:gd name="T15" fmla="*/ 1665 h 2523"/>
                <a:gd name="T16" fmla="*/ 843 w 2003"/>
                <a:gd name="T17" fmla="*/ 2250 h 2523"/>
                <a:gd name="T18" fmla="*/ 893 w 2003"/>
                <a:gd name="T19" fmla="*/ 2290 h 2523"/>
                <a:gd name="T20" fmla="*/ 953 w 2003"/>
                <a:gd name="T21" fmla="*/ 2313 h 2523"/>
                <a:gd name="T22" fmla="*/ 1018 w 2003"/>
                <a:gd name="T23" fmla="*/ 2318 h 2523"/>
                <a:gd name="T24" fmla="*/ 1080 w 2003"/>
                <a:gd name="T25" fmla="*/ 2304 h 2523"/>
                <a:gd name="T26" fmla="*/ 1137 w 2003"/>
                <a:gd name="T27" fmla="*/ 2273 h 2523"/>
                <a:gd name="T28" fmla="*/ 1651 w 2003"/>
                <a:gd name="T29" fmla="*/ 1690 h 2523"/>
                <a:gd name="T30" fmla="*/ 1685 w 2003"/>
                <a:gd name="T31" fmla="*/ 1636 h 2523"/>
                <a:gd name="T32" fmla="*/ 1701 w 2003"/>
                <a:gd name="T33" fmla="*/ 1576 h 2523"/>
                <a:gd name="T34" fmla="*/ 1800 w 2003"/>
                <a:gd name="T35" fmla="*/ 686 h 2523"/>
                <a:gd name="T36" fmla="*/ 1784 w 2003"/>
                <a:gd name="T37" fmla="*/ 615 h 2523"/>
                <a:gd name="T38" fmla="*/ 1743 w 2003"/>
                <a:gd name="T39" fmla="*/ 555 h 2523"/>
                <a:gd name="T40" fmla="*/ 1684 w 2003"/>
                <a:gd name="T41" fmla="*/ 510 h 2523"/>
                <a:gd name="T42" fmla="*/ 1065 w 2003"/>
                <a:gd name="T43" fmla="*/ 210 h 2523"/>
                <a:gd name="T44" fmla="*/ 1002 w 2003"/>
                <a:gd name="T45" fmla="*/ 200 h 2523"/>
                <a:gd name="T46" fmla="*/ 1049 w 2003"/>
                <a:gd name="T47" fmla="*/ 2 h 2523"/>
                <a:gd name="T48" fmla="*/ 1141 w 2003"/>
                <a:gd name="T49" fmla="*/ 23 h 2523"/>
                <a:gd name="T50" fmla="*/ 1772 w 2003"/>
                <a:gd name="T51" fmla="*/ 330 h 2523"/>
                <a:gd name="T52" fmla="*/ 1858 w 2003"/>
                <a:gd name="T53" fmla="*/ 386 h 2523"/>
                <a:gd name="T54" fmla="*/ 1926 w 2003"/>
                <a:gd name="T55" fmla="*/ 460 h 2523"/>
                <a:gd name="T56" fmla="*/ 1973 w 2003"/>
                <a:gd name="T57" fmla="*/ 548 h 2523"/>
                <a:gd name="T58" fmla="*/ 1999 w 2003"/>
                <a:gd name="T59" fmla="*/ 645 h 2523"/>
                <a:gd name="T60" fmla="*/ 2001 w 2003"/>
                <a:gd name="T61" fmla="*/ 746 h 2523"/>
                <a:gd name="T62" fmla="*/ 1893 w 2003"/>
                <a:gd name="T63" fmla="*/ 1647 h 2523"/>
                <a:gd name="T64" fmla="*/ 1859 w 2003"/>
                <a:gd name="T65" fmla="*/ 1740 h 2523"/>
                <a:gd name="T66" fmla="*/ 1803 w 2003"/>
                <a:gd name="T67" fmla="*/ 1822 h 2523"/>
                <a:gd name="T68" fmla="*/ 1277 w 2003"/>
                <a:gd name="T69" fmla="*/ 2419 h 2523"/>
                <a:gd name="T70" fmla="*/ 1194 w 2003"/>
                <a:gd name="T71" fmla="*/ 2475 h 2523"/>
                <a:gd name="T72" fmla="*/ 1102 w 2003"/>
                <a:gd name="T73" fmla="*/ 2511 h 2523"/>
                <a:gd name="T74" fmla="*/ 1002 w 2003"/>
                <a:gd name="T75" fmla="*/ 2523 h 2523"/>
                <a:gd name="T76" fmla="*/ 901 w 2003"/>
                <a:gd name="T77" fmla="*/ 2511 h 2523"/>
                <a:gd name="T78" fmla="*/ 809 w 2003"/>
                <a:gd name="T79" fmla="*/ 2475 h 2523"/>
                <a:gd name="T80" fmla="*/ 727 w 2003"/>
                <a:gd name="T81" fmla="*/ 2419 h 2523"/>
                <a:gd name="T82" fmla="*/ 200 w 2003"/>
                <a:gd name="T83" fmla="*/ 1822 h 2523"/>
                <a:gd name="T84" fmla="*/ 144 w 2003"/>
                <a:gd name="T85" fmla="*/ 1740 h 2523"/>
                <a:gd name="T86" fmla="*/ 110 w 2003"/>
                <a:gd name="T87" fmla="*/ 1647 h 2523"/>
                <a:gd name="T88" fmla="*/ 4 w 2003"/>
                <a:gd name="T89" fmla="*/ 746 h 2523"/>
                <a:gd name="T90" fmla="*/ 4 w 2003"/>
                <a:gd name="T91" fmla="*/ 645 h 2523"/>
                <a:gd name="T92" fmla="*/ 30 w 2003"/>
                <a:gd name="T93" fmla="*/ 548 h 2523"/>
                <a:gd name="T94" fmla="*/ 77 w 2003"/>
                <a:gd name="T95" fmla="*/ 460 h 2523"/>
                <a:gd name="T96" fmla="*/ 145 w 2003"/>
                <a:gd name="T97" fmla="*/ 386 h 2523"/>
                <a:gd name="T98" fmla="*/ 230 w 2003"/>
                <a:gd name="T99" fmla="*/ 330 h 2523"/>
                <a:gd name="T100" fmla="*/ 864 w 2003"/>
                <a:gd name="T101" fmla="*/ 23 h 2523"/>
                <a:gd name="T102" fmla="*/ 955 w 2003"/>
                <a:gd name="T103" fmla="*/ 2 h 2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3" h="2523">
                  <a:moveTo>
                    <a:pt x="1002" y="200"/>
                  </a:moveTo>
                  <a:lnTo>
                    <a:pt x="970" y="202"/>
                  </a:lnTo>
                  <a:lnTo>
                    <a:pt x="939" y="210"/>
                  </a:lnTo>
                  <a:lnTo>
                    <a:pt x="909" y="221"/>
                  </a:lnTo>
                  <a:lnTo>
                    <a:pt x="320" y="510"/>
                  </a:lnTo>
                  <a:lnTo>
                    <a:pt x="288" y="530"/>
                  </a:lnTo>
                  <a:lnTo>
                    <a:pt x="260" y="555"/>
                  </a:lnTo>
                  <a:lnTo>
                    <a:pt x="238" y="584"/>
                  </a:lnTo>
                  <a:lnTo>
                    <a:pt x="220" y="615"/>
                  </a:lnTo>
                  <a:lnTo>
                    <a:pt x="208" y="650"/>
                  </a:lnTo>
                  <a:lnTo>
                    <a:pt x="203" y="686"/>
                  </a:lnTo>
                  <a:lnTo>
                    <a:pt x="203" y="724"/>
                  </a:lnTo>
                  <a:lnTo>
                    <a:pt x="302" y="1576"/>
                  </a:lnTo>
                  <a:lnTo>
                    <a:pt x="308" y="1607"/>
                  </a:lnTo>
                  <a:lnTo>
                    <a:pt x="318" y="1636"/>
                  </a:lnTo>
                  <a:lnTo>
                    <a:pt x="333" y="1665"/>
                  </a:lnTo>
                  <a:lnTo>
                    <a:pt x="352" y="1690"/>
                  </a:lnTo>
                  <a:lnTo>
                    <a:pt x="843" y="2250"/>
                  </a:lnTo>
                  <a:lnTo>
                    <a:pt x="866" y="2273"/>
                  </a:lnTo>
                  <a:lnTo>
                    <a:pt x="893" y="2290"/>
                  </a:lnTo>
                  <a:lnTo>
                    <a:pt x="923" y="2304"/>
                  </a:lnTo>
                  <a:lnTo>
                    <a:pt x="953" y="2313"/>
                  </a:lnTo>
                  <a:lnTo>
                    <a:pt x="985" y="2318"/>
                  </a:lnTo>
                  <a:lnTo>
                    <a:pt x="1018" y="2318"/>
                  </a:lnTo>
                  <a:lnTo>
                    <a:pt x="1049" y="2314"/>
                  </a:lnTo>
                  <a:lnTo>
                    <a:pt x="1080" y="2304"/>
                  </a:lnTo>
                  <a:lnTo>
                    <a:pt x="1110" y="2290"/>
                  </a:lnTo>
                  <a:lnTo>
                    <a:pt x="1137" y="2273"/>
                  </a:lnTo>
                  <a:lnTo>
                    <a:pt x="1161" y="2250"/>
                  </a:lnTo>
                  <a:lnTo>
                    <a:pt x="1651" y="1690"/>
                  </a:lnTo>
                  <a:lnTo>
                    <a:pt x="1670" y="1665"/>
                  </a:lnTo>
                  <a:lnTo>
                    <a:pt x="1685" y="1636"/>
                  </a:lnTo>
                  <a:lnTo>
                    <a:pt x="1696" y="1607"/>
                  </a:lnTo>
                  <a:lnTo>
                    <a:pt x="1701" y="1576"/>
                  </a:lnTo>
                  <a:lnTo>
                    <a:pt x="1800" y="724"/>
                  </a:lnTo>
                  <a:lnTo>
                    <a:pt x="1800" y="686"/>
                  </a:lnTo>
                  <a:lnTo>
                    <a:pt x="1795" y="650"/>
                  </a:lnTo>
                  <a:lnTo>
                    <a:pt x="1784" y="615"/>
                  </a:lnTo>
                  <a:lnTo>
                    <a:pt x="1767" y="584"/>
                  </a:lnTo>
                  <a:lnTo>
                    <a:pt x="1743" y="555"/>
                  </a:lnTo>
                  <a:lnTo>
                    <a:pt x="1715" y="530"/>
                  </a:lnTo>
                  <a:lnTo>
                    <a:pt x="1684" y="510"/>
                  </a:lnTo>
                  <a:lnTo>
                    <a:pt x="1094" y="221"/>
                  </a:lnTo>
                  <a:lnTo>
                    <a:pt x="1065" y="210"/>
                  </a:lnTo>
                  <a:lnTo>
                    <a:pt x="1034" y="202"/>
                  </a:lnTo>
                  <a:lnTo>
                    <a:pt x="1002" y="200"/>
                  </a:lnTo>
                  <a:close/>
                  <a:moveTo>
                    <a:pt x="1002" y="0"/>
                  </a:moveTo>
                  <a:lnTo>
                    <a:pt x="1049" y="2"/>
                  </a:lnTo>
                  <a:lnTo>
                    <a:pt x="1095" y="10"/>
                  </a:lnTo>
                  <a:lnTo>
                    <a:pt x="1141" y="23"/>
                  </a:lnTo>
                  <a:lnTo>
                    <a:pt x="1183" y="41"/>
                  </a:lnTo>
                  <a:lnTo>
                    <a:pt x="1772" y="330"/>
                  </a:lnTo>
                  <a:lnTo>
                    <a:pt x="1817" y="355"/>
                  </a:lnTo>
                  <a:lnTo>
                    <a:pt x="1858" y="386"/>
                  </a:lnTo>
                  <a:lnTo>
                    <a:pt x="1894" y="421"/>
                  </a:lnTo>
                  <a:lnTo>
                    <a:pt x="1926" y="460"/>
                  </a:lnTo>
                  <a:lnTo>
                    <a:pt x="1952" y="503"/>
                  </a:lnTo>
                  <a:lnTo>
                    <a:pt x="1973" y="548"/>
                  </a:lnTo>
                  <a:lnTo>
                    <a:pt x="1989" y="595"/>
                  </a:lnTo>
                  <a:lnTo>
                    <a:pt x="1999" y="645"/>
                  </a:lnTo>
                  <a:lnTo>
                    <a:pt x="2003" y="695"/>
                  </a:lnTo>
                  <a:lnTo>
                    <a:pt x="2001" y="746"/>
                  </a:lnTo>
                  <a:lnTo>
                    <a:pt x="1902" y="1598"/>
                  </a:lnTo>
                  <a:lnTo>
                    <a:pt x="1893" y="1647"/>
                  </a:lnTo>
                  <a:lnTo>
                    <a:pt x="1879" y="1695"/>
                  </a:lnTo>
                  <a:lnTo>
                    <a:pt x="1859" y="1740"/>
                  </a:lnTo>
                  <a:lnTo>
                    <a:pt x="1833" y="1782"/>
                  </a:lnTo>
                  <a:lnTo>
                    <a:pt x="1803" y="1822"/>
                  </a:lnTo>
                  <a:lnTo>
                    <a:pt x="1312" y="2383"/>
                  </a:lnTo>
                  <a:lnTo>
                    <a:pt x="1277" y="2419"/>
                  </a:lnTo>
                  <a:lnTo>
                    <a:pt x="1237" y="2449"/>
                  </a:lnTo>
                  <a:lnTo>
                    <a:pt x="1194" y="2475"/>
                  </a:lnTo>
                  <a:lnTo>
                    <a:pt x="1149" y="2496"/>
                  </a:lnTo>
                  <a:lnTo>
                    <a:pt x="1102" y="2511"/>
                  </a:lnTo>
                  <a:lnTo>
                    <a:pt x="1052" y="2520"/>
                  </a:lnTo>
                  <a:lnTo>
                    <a:pt x="1002" y="2523"/>
                  </a:lnTo>
                  <a:lnTo>
                    <a:pt x="951" y="2520"/>
                  </a:lnTo>
                  <a:lnTo>
                    <a:pt x="901" y="2511"/>
                  </a:lnTo>
                  <a:lnTo>
                    <a:pt x="854" y="2496"/>
                  </a:lnTo>
                  <a:lnTo>
                    <a:pt x="809" y="2475"/>
                  </a:lnTo>
                  <a:lnTo>
                    <a:pt x="766" y="2449"/>
                  </a:lnTo>
                  <a:lnTo>
                    <a:pt x="727" y="2419"/>
                  </a:lnTo>
                  <a:lnTo>
                    <a:pt x="691" y="2383"/>
                  </a:lnTo>
                  <a:lnTo>
                    <a:pt x="200" y="1822"/>
                  </a:lnTo>
                  <a:lnTo>
                    <a:pt x="170" y="1782"/>
                  </a:lnTo>
                  <a:lnTo>
                    <a:pt x="144" y="1740"/>
                  </a:lnTo>
                  <a:lnTo>
                    <a:pt x="124" y="1695"/>
                  </a:lnTo>
                  <a:lnTo>
                    <a:pt x="110" y="1647"/>
                  </a:lnTo>
                  <a:lnTo>
                    <a:pt x="101" y="1598"/>
                  </a:lnTo>
                  <a:lnTo>
                    <a:pt x="4" y="746"/>
                  </a:lnTo>
                  <a:lnTo>
                    <a:pt x="0" y="695"/>
                  </a:lnTo>
                  <a:lnTo>
                    <a:pt x="4" y="645"/>
                  </a:lnTo>
                  <a:lnTo>
                    <a:pt x="14" y="595"/>
                  </a:lnTo>
                  <a:lnTo>
                    <a:pt x="30" y="548"/>
                  </a:lnTo>
                  <a:lnTo>
                    <a:pt x="51" y="503"/>
                  </a:lnTo>
                  <a:lnTo>
                    <a:pt x="77" y="460"/>
                  </a:lnTo>
                  <a:lnTo>
                    <a:pt x="109" y="421"/>
                  </a:lnTo>
                  <a:lnTo>
                    <a:pt x="145" y="386"/>
                  </a:lnTo>
                  <a:lnTo>
                    <a:pt x="186" y="355"/>
                  </a:lnTo>
                  <a:lnTo>
                    <a:pt x="230" y="330"/>
                  </a:lnTo>
                  <a:lnTo>
                    <a:pt x="820" y="41"/>
                  </a:lnTo>
                  <a:lnTo>
                    <a:pt x="864" y="23"/>
                  </a:lnTo>
                  <a:lnTo>
                    <a:pt x="909" y="10"/>
                  </a:lnTo>
                  <a:lnTo>
                    <a:pt x="955"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grpSp>
      <p:grpSp>
        <p:nvGrpSpPr>
          <p:cNvPr id="15" name="Group 657"/>
          <p:cNvGrpSpPr>
            <a:grpSpLocks noChangeAspect="1"/>
          </p:cNvGrpSpPr>
          <p:nvPr/>
        </p:nvGrpSpPr>
        <p:grpSpPr bwMode="auto">
          <a:xfrm>
            <a:off x="7256136" y="3409863"/>
            <a:ext cx="509546" cy="508986"/>
            <a:chOff x="1197" y="2299"/>
            <a:chExt cx="913" cy="912"/>
          </a:xfrm>
          <a:gradFill>
            <a:gsLst>
              <a:gs pos="0">
                <a:schemeClr val="accent4">
                  <a:lumMod val="75000"/>
                </a:schemeClr>
              </a:gs>
              <a:gs pos="100000">
                <a:schemeClr val="accent2">
                  <a:lumMod val="75000"/>
                </a:schemeClr>
              </a:gs>
            </a:gsLst>
            <a:lin ang="18900000" scaled="1"/>
          </a:gradFill>
        </p:grpSpPr>
        <p:sp>
          <p:nvSpPr>
            <p:cNvPr id="16" name="Freeform 659"/>
            <p:cNvSpPr>
              <a:spLocks noEditPoints="1"/>
            </p:cNvSpPr>
            <p:nvPr/>
          </p:nvSpPr>
          <p:spPr bwMode="auto">
            <a:xfrm>
              <a:off x="1197" y="2299"/>
              <a:ext cx="913" cy="912"/>
            </a:xfrm>
            <a:custGeom>
              <a:avLst/>
              <a:gdLst>
                <a:gd name="T0" fmla="*/ 2198 w 3653"/>
                <a:gd name="T1" fmla="*/ 386 h 3648"/>
                <a:gd name="T2" fmla="*/ 1944 w 3653"/>
                <a:gd name="T3" fmla="*/ 491 h 3648"/>
                <a:gd name="T4" fmla="*/ 1730 w 3653"/>
                <a:gd name="T5" fmla="*/ 674 h 3648"/>
                <a:gd name="T6" fmla="*/ 1585 w 3653"/>
                <a:gd name="T7" fmla="*/ 913 h 3648"/>
                <a:gd name="T8" fmla="*/ 1522 w 3653"/>
                <a:gd name="T9" fmla="*/ 1178 h 3648"/>
                <a:gd name="T10" fmla="*/ 1543 w 3653"/>
                <a:gd name="T11" fmla="*/ 1448 h 3648"/>
                <a:gd name="T12" fmla="*/ 1647 w 3653"/>
                <a:gd name="T13" fmla="*/ 1703 h 3648"/>
                <a:gd name="T14" fmla="*/ 1831 w 3653"/>
                <a:gd name="T15" fmla="*/ 1920 h 3648"/>
                <a:gd name="T16" fmla="*/ 2066 w 3653"/>
                <a:gd name="T17" fmla="*/ 2064 h 3648"/>
                <a:gd name="T18" fmla="*/ 2336 w 3653"/>
                <a:gd name="T19" fmla="*/ 2129 h 3648"/>
                <a:gd name="T20" fmla="*/ 2614 w 3653"/>
                <a:gd name="T21" fmla="*/ 2107 h 3648"/>
                <a:gd name="T22" fmla="*/ 2868 w 3653"/>
                <a:gd name="T23" fmla="*/ 2002 h 3648"/>
                <a:gd name="T24" fmla="*/ 3082 w 3653"/>
                <a:gd name="T25" fmla="*/ 1818 h 3648"/>
                <a:gd name="T26" fmla="*/ 3226 w 3653"/>
                <a:gd name="T27" fmla="*/ 1579 h 3648"/>
                <a:gd name="T28" fmla="*/ 3289 w 3653"/>
                <a:gd name="T29" fmla="*/ 1314 h 3648"/>
                <a:gd name="T30" fmla="*/ 3268 w 3653"/>
                <a:gd name="T31" fmla="*/ 1044 h 3648"/>
                <a:gd name="T32" fmla="*/ 3165 w 3653"/>
                <a:gd name="T33" fmla="*/ 789 h 3648"/>
                <a:gd name="T34" fmla="*/ 2980 w 3653"/>
                <a:gd name="T35" fmla="*/ 572 h 3648"/>
                <a:gd name="T36" fmla="*/ 2745 w 3653"/>
                <a:gd name="T37" fmla="*/ 428 h 3648"/>
                <a:gd name="T38" fmla="*/ 2477 w 3653"/>
                <a:gd name="T39" fmla="*/ 364 h 3648"/>
                <a:gd name="T40" fmla="*/ 2489 w 3653"/>
                <a:gd name="T41" fmla="*/ 3 h 3648"/>
                <a:gd name="T42" fmla="*/ 2808 w 3653"/>
                <a:gd name="T43" fmla="*/ 66 h 3648"/>
                <a:gd name="T44" fmla="*/ 3098 w 3653"/>
                <a:gd name="T45" fmla="*/ 209 h 3648"/>
                <a:gd name="T46" fmla="*/ 3346 w 3653"/>
                <a:gd name="T47" fmla="*/ 427 h 3648"/>
                <a:gd name="T48" fmla="*/ 3529 w 3653"/>
                <a:gd name="T49" fmla="*/ 703 h 3648"/>
                <a:gd name="T50" fmla="*/ 3630 w 3653"/>
                <a:gd name="T51" fmla="*/ 1008 h 3648"/>
                <a:gd name="T52" fmla="*/ 3651 w 3653"/>
                <a:gd name="T53" fmla="*/ 1325 h 3648"/>
                <a:gd name="T54" fmla="*/ 3589 w 3653"/>
                <a:gd name="T55" fmla="*/ 1639 h 3648"/>
                <a:gd name="T56" fmla="*/ 3448 w 3653"/>
                <a:gd name="T57" fmla="*/ 1932 h 3648"/>
                <a:gd name="T58" fmla="*/ 3228 w 3653"/>
                <a:gd name="T59" fmla="*/ 2184 h 3648"/>
                <a:gd name="T60" fmla="*/ 2957 w 3653"/>
                <a:gd name="T61" fmla="*/ 2365 h 3648"/>
                <a:gd name="T62" fmla="*/ 2651 w 3653"/>
                <a:gd name="T63" fmla="*/ 2468 h 3648"/>
                <a:gd name="T64" fmla="*/ 2317 w 3653"/>
                <a:gd name="T65" fmla="*/ 2489 h 3648"/>
                <a:gd name="T66" fmla="*/ 1974 w 3653"/>
                <a:gd name="T67" fmla="*/ 2415 h 3648"/>
                <a:gd name="T68" fmla="*/ 1586 w 3653"/>
                <a:gd name="T69" fmla="*/ 2453 h 3648"/>
                <a:gd name="T70" fmla="*/ 1662 w 3653"/>
                <a:gd name="T71" fmla="*/ 2565 h 3648"/>
                <a:gd name="T72" fmla="*/ 1662 w 3653"/>
                <a:gd name="T73" fmla="*/ 2706 h 3648"/>
                <a:gd name="T74" fmla="*/ 822 w 3653"/>
                <a:gd name="T75" fmla="*/ 3581 h 3648"/>
                <a:gd name="T76" fmla="*/ 695 w 3653"/>
                <a:gd name="T77" fmla="*/ 3646 h 3648"/>
                <a:gd name="T78" fmla="*/ 554 w 3653"/>
                <a:gd name="T79" fmla="*/ 3623 h 3648"/>
                <a:gd name="T80" fmla="*/ 44 w 3653"/>
                <a:gd name="T81" fmla="*/ 3127 h 3648"/>
                <a:gd name="T82" fmla="*/ 0 w 3653"/>
                <a:gd name="T83" fmla="*/ 2991 h 3648"/>
                <a:gd name="T84" fmla="*/ 44 w 3653"/>
                <a:gd name="T85" fmla="*/ 2855 h 3648"/>
                <a:gd name="T86" fmla="*/ 910 w 3653"/>
                <a:gd name="T87" fmla="*/ 2003 h 3648"/>
                <a:gd name="T88" fmla="*/ 1051 w 3653"/>
                <a:gd name="T89" fmla="*/ 1980 h 3648"/>
                <a:gd name="T90" fmla="*/ 1178 w 3653"/>
                <a:gd name="T91" fmla="*/ 2045 h 3648"/>
                <a:gd name="T92" fmla="*/ 1270 w 3653"/>
                <a:gd name="T93" fmla="*/ 1762 h 3648"/>
                <a:gd name="T94" fmla="*/ 1175 w 3653"/>
                <a:gd name="T95" fmla="*/ 1444 h 3648"/>
                <a:gd name="T96" fmla="*/ 1166 w 3653"/>
                <a:gd name="T97" fmla="*/ 1115 h 3648"/>
                <a:gd name="T98" fmla="*/ 1243 w 3653"/>
                <a:gd name="T99" fmla="*/ 793 h 3648"/>
                <a:gd name="T100" fmla="*/ 1409 w 3653"/>
                <a:gd name="T101" fmla="*/ 497 h 3648"/>
                <a:gd name="T102" fmla="*/ 1647 w 3653"/>
                <a:gd name="T103" fmla="*/ 256 h 3648"/>
                <a:gd name="T104" fmla="*/ 1928 w 3653"/>
                <a:gd name="T105" fmla="*/ 95 h 3648"/>
                <a:gd name="T106" fmla="*/ 2242 w 3653"/>
                <a:gd name="T107" fmla="*/ 11 h 3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53" h="3648">
                  <a:moveTo>
                    <a:pt x="2406" y="361"/>
                  </a:moveTo>
                  <a:lnTo>
                    <a:pt x="2336" y="364"/>
                  </a:lnTo>
                  <a:lnTo>
                    <a:pt x="2266" y="372"/>
                  </a:lnTo>
                  <a:lnTo>
                    <a:pt x="2198" y="386"/>
                  </a:lnTo>
                  <a:lnTo>
                    <a:pt x="2131" y="405"/>
                  </a:lnTo>
                  <a:lnTo>
                    <a:pt x="2066" y="428"/>
                  </a:lnTo>
                  <a:lnTo>
                    <a:pt x="2004" y="457"/>
                  </a:lnTo>
                  <a:lnTo>
                    <a:pt x="1944" y="491"/>
                  </a:lnTo>
                  <a:lnTo>
                    <a:pt x="1886" y="530"/>
                  </a:lnTo>
                  <a:lnTo>
                    <a:pt x="1831" y="572"/>
                  </a:lnTo>
                  <a:lnTo>
                    <a:pt x="1779" y="620"/>
                  </a:lnTo>
                  <a:lnTo>
                    <a:pt x="1730" y="674"/>
                  </a:lnTo>
                  <a:lnTo>
                    <a:pt x="1685" y="730"/>
                  </a:lnTo>
                  <a:lnTo>
                    <a:pt x="1647" y="789"/>
                  </a:lnTo>
                  <a:lnTo>
                    <a:pt x="1614" y="850"/>
                  </a:lnTo>
                  <a:lnTo>
                    <a:pt x="1585" y="913"/>
                  </a:lnTo>
                  <a:lnTo>
                    <a:pt x="1561" y="978"/>
                  </a:lnTo>
                  <a:lnTo>
                    <a:pt x="1543" y="1044"/>
                  </a:lnTo>
                  <a:lnTo>
                    <a:pt x="1530" y="1111"/>
                  </a:lnTo>
                  <a:lnTo>
                    <a:pt x="1522" y="1178"/>
                  </a:lnTo>
                  <a:lnTo>
                    <a:pt x="1520" y="1246"/>
                  </a:lnTo>
                  <a:lnTo>
                    <a:pt x="1522" y="1314"/>
                  </a:lnTo>
                  <a:lnTo>
                    <a:pt x="1530" y="1381"/>
                  </a:lnTo>
                  <a:lnTo>
                    <a:pt x="1543" y="1448"/>
                  </a:lnTo>
                  <a:lnTo>
                    <a:pt x="1561" y="1514"/>
                  </a:lnTo>
                  <a:lnTo>
                    <a:pt x="1585" y="1579"/>
                  </a:lnTo>
                  <a:lnTo>
                    <a:pt x="1614" y="1643"/>
                  </a:lnTo>
                  <a:lnTo>
                    <a:pt x="1647" y="1703"/>
                  </a:lnTo>
                  <a:lnTo>
                    <a:pt x="1685" y="1762"/>
                  </a:lnTo>
                  <a:lnTo>
                    <a:pt x="1730" y="1818"/>
                  </a:lnTo>
                  <a:lnTo>
                    <a:pt x="1779" y="1872"/>
                  </a:lnTo>
                  <a:lnTo>
                    <a:pt x="1831" y="1920"/>
                  </a:lnTo>
                  <a:lnTo>
                    <a:pt x="1886" y="1964"/>
                  </a:lnTo>
                  <a:lnTo>
                    <a:pt x="1944" y="2002"/>
                  </a:lnTo>
                  <a:lnTo>
                    <a:pt x="2004" y="2035"/>
                  </a:lnTo>
                  <a:lnTo>
                    <a:pt x="2066" y="2064"/>
                  </a:lnTo>
                  <a:lnTo>
                    <a:pt x="2131" y="2088"/>
                  </a:lnTo>
                  <a:lnTo>
                    <a:pt x="2198" y="2107"/>
                  </a:lnTo>
                  <a:lnTo>
                    <a:pt x="2266" y="2120"/>
                  </a:lnTo>
                  <a:lnTo>
                    <a:pt x="2336" y="2129"/>
                  </a:lnTo>
                  <a:lnTo>
                    <a:pt x="2406" y="2131"/>
                  </a:lnTo>
                  <a:lnTo>
                    <a:pt x="2477" y="2129"/>
                  </a:lnTo>
                  <a:lnTo>
                    <a:pt x="2546" y="2120"/>
                  </a:lnTo>
                  <a:lnTo>
                    <a:pt x="2614" y="2107"/>
                  </a:lnTo>
                  <a:lnTo>
                    <a:pt x="2680" y="2088"/>
                  </a:lnTo>
                  <a:lnTo>
                    <a:pt x="2745" y="2064"/>
                  </a:lnTo>
                  <a:lnTo>
                    <a:pt x="2808" y="2035"/>
                  </a:lnTo>
                  <a:lnTo>
                    <a:pt x="2868" y="2002"/>
                  </a:lnTo>
                  <a:lnTo>
                    <a:pt x="2925" y="1964"/>
                  </a:lnTo>
                  <a:lnTo>
                    <a:pt x="2980" y="1920"/>
                  </a:lnTo>
                  <a:lnTo>
                    <a:pt x="3033" y="1872"/>
                  </a:lnTo>
                  <a:lnTo>
                    <a:pt x="3082" y="1818"/>
                  </a:lnTo>
                  <a:lnTo>
                    <a:pt x="3126" y="1762"/>
                  </a:lnTo>
                  <a:lnTo>
                    <a:pt x="3165" y="1703"/>
                  </a:lnTo>
                  <a:lnTo>
                    <a:pt x="3198" y="1643"/>
                  </a:lnTo>
                  <a:lnTo>
                    <a:pt x="3226" y="1579"/>
                  </a:lnTo>
                  <a:lnTo>
                    <a:pt x="3250" y="1514"/>
                  </a:lnTo>
                  <a:lnTo>
                    <a:pt x="3268" y="1448"/>
                  </a:lnTo>
                  <a:lnTo>
                    <a:pt x="3281" y="1381"/>
                  </a:lnTo>
                  <a:lnTo>
                    <a:pt x="3289" y="1314"/>
                  </a:lnTo>
                  <a:lnTo>
                    <a:pt x="3291" y="1246"/>
                  </a:lnTo>
                  <a:lnTo>
                    <a:pt x="3289" y="1178"/>
                  </a:lnTo>
                  <a:lnTo>
                    <a:pt x="3281" y="1111"/>
                  </a:lnTo>
                  <a:lnTo>
                    <a:pt x="3268" y="1044"/>
                  </a:lnTo>
                  <a:lnTo>
                    <a:pt x="3250" y="978"/>
                  </a:lnTo>
                  <a:lnTo>
                    <a:pt x="3226" y="913"/>
                  </a:lnTo>
                  <a:lnTo>
                    <a:pt x="3198" y="850"/>
                  </a:lnTo>
                  <a:lnTo>
                    <a:pt x="3165" y="789"/>
                  </a:lnTo>
                  <a:lnTo>
                    <a:pt x="3126" y="730"/>
                  </a:lnTo>
                  <a:lnTo>
                    <a:pt x="3082" y="674"/>
                  </a:lnTo>
                  <a:lnTo>
                    <a:pt x="3033" y="620"/>
                  </a:lnTo>
                  <a:lnTo>
                    <a:pt x="2980" y="572"/>
                  </a:lnTo>
                  <a:lnTo>
                    <a:pt x="2925" y="530"/>
                  </a:lnTo>
                  <a:lnTo>
                    <a:pt x="2868" y="491"/>
                  </a:lnTo>
                  <a:lnTo>
                    <a:pt x="2808" y="457"/>
                  </a:lnTo>
                  <a:lnTo>
                    <a:pt x="2745" y="428"/>
                  </a:lnTo>
                  <a:lnTo>
                    <a:pt x="2680" y="405"/>
                  </a:lnTo>
                  <a:lnTo>
                    <a:pt x="2614" y="386"/>
                  </a:lnTo>
                  <a:lnTo>
                    <a:pt x="2546" y="372"/>
                  </a:lnTo>
                  <a:lnTo>
                    <a:pt x="2477" y="364"/>
                  </a:lnTo>
                  <a:lnTo>
                    <a:pt x="2406" y="361"/>
                  </a:lnTo>
                  <a:close/>
                  <a:moveTo>
                    <a:pt x="2406" y="0"/>
                  </a:moveTo>
                  <a:lnTo>
                    <a:pt x="2406" y="0"/>
                  </a:lnTo>
                  <a:lnTo>
                    <a:pt x="2489" y="3"/>
                  </a:lnTo>
                  <a:lnTo>
                    <a:pt x="2571" y="11"/>
                  </a:lnTo>
                  <a:lnTo>
                    <a:pt x="2651" y="25"/>
                  </a:lnTo>
                  <a:lnTo>
                    <a:pt x="2731" y="42"/>
                  </a:lnTo>
                  <a:lnTo>
                    <a:pt x="2808" y="66"/>
                  </a:lnTo>
                  <a:lnTo>
                    <a:pt x="2884" y="95"/>
                  </a:lnTo>
                  <a:lnTo>
                    <a:pt x="2957" y="127"/>
                  </a:lnTo>
                  <a:lnTo>
                    <a:pt x="3028" y="167"/>
                  </a:lnTo>
                  <a:lnTo>
                    <a:pt x="3098" y="209"/>
                  </a:lnTo>
                  <a:lnTo>
                    <a:pt x="3164" y="256"/>
                  </a:lnTo>
                  <a:lnTo>
                    <a:pt x="3228" y="308"/>
                  </a:lnTo>
                  <a:lnTo>
                    <a:pt x="3288" y="365"/>
                  </a:lnTo>
                  <a:lnTo>
                    <a:pt x="3346" y="427"/>
                  </a:lnTo>
                  <a:lnTo>
                    <a:pt x="3400" y="493"/>
                  </a:lnTo>
                  <a:lnTo>
                    <a:pt x="3448" y="560"/>
                  </a:lnTo>
                  <a:lnTo>
                    <a:pt x="3491" y="630"/>
                  </a:lnTo>
                  <a:lnTo>
                    <a:pt x="3529" y="703"/>
                  </a:lnTo>
                  <a:lnTo>
                    <a:pt x="3562" y="777"/>
                  </a:lnTo>
                  <a:lnTo>
                    <a:pt x="3589" y="853"/>
                  </a:lnTo>
                  <a:lnTo>
                    <a:pt x="3613" y="930"/>
                  </a:lnTo>
                  <a:lnTo>
                    <a:pt x="3630" y="1008"/>
                  </a:lnTo>
                  <a:lnTo>
                    <a:pt x="3643" y="1087"/>
                  </a:lnTo>
                  <a:lnTo>
                    <a:pt x="3651" y="1167"/>
                  </a:lnTo>
                  <a:lnTo>
                    <a:pt x="3653" y="1246"/>
                  </a:lnTo>
                  <a:lnTo>
                    <a:pt x="3651" y="1325"/>
                  </a:lnTo>
                  <a:lnTo>
                    <a:pt x="3643" y="1406"/>
                  </a:lnTo>
                  <a:lnTo>
                    <a:pt x="3630" y="1484"/>
                  </a:lnTo>
                  <a:lnTo>
                    <a:pt x="3613" y="1562"/>
                  </a:lnTo>
                  <a:lnTo>
                    <a:pt x="3589" y="1639"/>
                  </a:lnTo>
                  <a:lnTo>
                    <a:pt x="3561" y="1715"/>
                  </a:lnTo>
                  <a:lnTo>
                    <a:pt x="3529" y="1789"/>
                  </a:lnTo>
                  <a:lnTo>
                    <a:pt x="3491" y="1862"/>
                  </a:lnTo>
                  <a:lnTo>
                    <a:pt x="3448" y="1932"/>
                  </a:lnTo>
                  <a:lnTo>
                    <a:pt x="3400" y="1999"/>
                  </a:lnTo>
                  <a:lnTo>
                    <a:pt x="3346" y="2065"/>
                  </a:lnTo>
                  <a:lnTo>
                    <a:pt x="3288" y="2127"/>
                  </a:lnTo>
                  <a:lnTo>
                    <a:pt x="3228" y="2184"/>
                  </a:lnTo>
                  <a:lnTo>
                    <a:pt x="3164" y="2236"/>
                  </a:lnTo>
                  <a:lnTo>
                    <a:pt x="3098" y="2283"/>
                  </a:lnTo>
                  <a:lnTo>
                    <a:pt x="3028" y="2327"/>
                  </a:lnTo>
                  <a:lnTo>
                    <a:pt x="2957" y="2365"/>
                  </a:lnTo>
                  <a:lnTo>
                    <a:pt x="2884" y="2398"/>
                  </a:lnTo>
                  <a:lnTo>
                    <a:pt x="2808" y="2426"/>
                  </a:lnTo>
                  <a:lnTo>
                    <a:pt x="2731" y="2450"/>
                  </a:lnTo>
                  <a:lnTo>
                    <a:pt x="2651" y="2468"/>
                  </a:lnTo>
                  <a:lnTo>
                    <a:pt x="2571" y="2481"/>
                  </a:lnTo>
                  <a:lnTo>
                    <a:pt x="2489" y="2489"/>
                  </a:lnTo>
                  <a:lnTo>
                    <a:pt x="2406" y="2492"/>
                  </a:lnTo>
                  <a:lnTo>
                    <a:pt x="2317" y="2489"/>
                  </a:lnTo>
                  <a:lnTo>
                    <a:pt x="2228" y="2480"/>
                  </a:lnTo>
                  <a:lnTo>
                    <a:pt x="2142" y="2464"/>
                  </a:lnTo>
                  <a:lnTo>
                    <a:pt x="2057" y="2443"/>
                  </a:lnTo>
                  <a:lnTo>
                    <a:pt x="1974" y="2415"/>
                  </a:lnTo>
                  <a:lnTo>
                    <a:pt x="1894" y="2383"/>
                  </a:lnTo>
                  <a:lnTo>
                    <a:pt x="1815" y="2344"/>
                  </a:lnTo>
                  <a:lnTo>
                    <a:pt x="1739" y="2300"/>
                  </a:lnTo>
                  <a:lnTo>
                    <a:pt x="1586" y="2453"/>
                  </a:lnTo>
                  <a:lnTo>
                    <a:pt x="1606" y="2472"/>
                  </a:lnTo>
                  <a:lnTo>
                    <a:pt x="1629" y="2500"/>
                  </a:lnTo>
                  <a:lnTo>
                    <a:pt x="1648" y="2531"/>
                  </a:lnTo>
                  <a:lnTo>
                    <a:pt x="1662" y="2565"/>
                  </a:lnTo>
                  <a:lnTo>
                    <a:pt x="1671" y="2599"/>
                  </a:lnTo>
                  <a:lnTo>
                    <a:pt x="1673" y="2635"/>
                  </a:lnTo>
                  <a:lnTo>
                    <a:pt x="1671" y="2671"/>
                  </a:lnTo>
                  <a:lnTo>
                    <a:pt x="1662" y="2706"/>
                  </a:lnTo>
                  <a:lnTo>
                    <a:pt x="1648" y="2739"/>
                  </a:lnTo>
                  <a:lnTo>
                    <a:pt x="1629" y="2770"/>
                  </a:lnTo>
                  <a:lnTo>
                    <a:pt x="1606" y="2798"/>
                  </a:lnTo>
                  <a:lnTo>
                    <a:pt x="822" y="3581"/>
                  </a:lnTo>
                  <a:lnTo>
                    <a:pt x="794" y="3604"/>
                  </a:lnTo>
                  <a:lnTo>
                    <a:pt x="763" y="3623"/>
                  </a:lnTo>
                  <a:lnTo>
                    <a:pt x="731" y="3637"/>
                  </a:lnTo>
                  <a:lnTo>
                    <a:pt x="695" y="3646"/>
                  </a:lnTo>
                  <a:lnTo>
                    <a:pt x="658" y="3648"/>
                  </a:lnTo>
                  <a:lnTo>
                    <a:pt x="622" y="3646"/>
                  </a:lnTo>
                  <a:lnTo>
                    <a:pt x="586" y="3637"/>
                  </a:lnTo>
                  <a:lnTo>
                    <a:pt x="554" y="3623"/>
                  </a:lnTo>
                  <a:lnTo>
                    <a:pt x="523" y="3604"/>
                  </a:lnTo>
                  <a:lnTo>
                    <a:pt x="495" y="3581"/>
                  </a:lnTo>
                  <a:lnTo>
                    <a:pt x="68" y="3154"/>
                  </a:lnTo>
                  <a:lnTo>
                    <a:pt x="44" y="3127"/>
                  </a:lnTo>
                  <a:lnTo>
                    <a:pt x="26" y="3096"/>
                  </a:lnTo>
                  <a:lnTo>
                    <a:pt x="11" y="3062"/>
                  </a:lnTo>
                  <a:lnTo>
                    <a:pt x="3" y="3028"/>
                  </a:lnTo>
                  <a:lnTo>
                    <a:pt x="0" y="2991"/>
                  </a:lnTo>
                  <a:lnTo>
                    <a:pt x="3" y="2955"/>
                  </a:lnTo>
                  <a:lnTo>
                    <a:pt x="11" y="2919"/>
                  </a:lnTo>
                  <a:lnTo>
                    <a:pt x="26" y="2886"/>
                  </a:lnTo>
                  <a:lnTo>
                    <a:pt x="44" y="2855"/>
                  </a:lnTo>
                  <a:lnTo>
                    <a:pt x="68" y="2827"/>
                  </a:lnTo>
                  <a:lnTo>
                    <a:pt x="852" y="2045"/>
                  </a:lnTo>
                  <a:lnTo>
                    <a:pt x="878" y="2022"/>
                  </a:lnTo>
                  <a:lnTo>
                    <a:pt x="910" y="2003"/>
                  </a:lnTo>
                  <a:lnTo>
                    <a:pt x="943" y="1989"/>
                  </a:lnTo>
                  <a:lnTo>
                    <a:pt x="978" y="1980"/>
                  </a:lnTo>
                  <a:lnTo>
                    <a:pt x="1015" y="1978"/>
                  </a:lnTo>
                  <a:lnTo>
                    <a:pt x="1051" y="1980"/>
                  </a:lnTo>
                  <a:lnTo>
                    <a:pt x="1087" y="1989"/>
                  </a:lnTo>
                  <a:lnTo>
                    <a:pt x="1120" y="2003"/>
                  </a:lnTo>
                  <a:lnTo>
                    <a:pt x="1150" y="2022"/>
                  </a:lnTo>
                  <a:lnTo>
                    <a:pt x="1178" y="2045"/>
                  </a:lnTo>
                  <a:lnTo>
                    <a:pt x="1197" y="2064"/>
                  </a:lnTo>
                  <a:lnTo>
                    <a:pt x="1351" y="1911"/>
                  </a:lnTo>
                  <a:lnTo>
                    <a:pt x="1308" y="1838"/>
                  </a:lnTo>
                  <a:lnTo>
                    <a:pt x="1270" y="1762"/>
                  </a:lnTo>
                  <a:lnTo>
                    <a:pt x="1239" y="1685"/>
                  </a:lnTo>
                  <a:lnTo>
                    <a:pt x="1212" y="1606"/>
                  </a:lnTo>
                  <a:lnTo>
                    <a:pt x="1191" y="1525"/>
                  </a:lnTo>
                  <a:lnTo>
                    <a:pt x="1175" y="1444"/>
                  </a:lnTo>
                  <a:lnTo>
                    <a:pt x="1164" y="1362"/>
                  </a:lnTo>
                  <a:lnTo>
                    <a:pt x="1159" y="1280"/>
                  </a:lnTo>
                  <a:lnTo>
                    <a:pt x="1159" y="1197"/>
                  </a:lnTo>
                  <a:lnTo>
                    <a:pt x="1166" y="1115"/>
                  </a:lnTo>
                  <a:lnTo>
                    <a:pt x="1177" y="1033"/>
                  </a:lnTo>
                  <a:lnTo>
                    <a:pt x="1194" y="952"/>
                  </a:lnTo>
                  <a:lnTo>
                    <a:pt x="1216" y="872"/>
                  </a:lnTo>
                  <a:lnTo>
                    <a:pt x="1243" y="793"/>
                  </a:lnTo>
                  <a:lnTo>
                    <a:pt x="1277" y="716"/>
                  </a:lnTo>
                  <a:lnTo>
                    <a:pt x="1315" y="640"/>
                  </a:lnTo>
                  <a:lnTo>
                    <a:pt x="1359" y="568"/>
                  </a:lnTo>
                  <a:lnTo>
                    <a:pt x="1409" y="497"/>
                  </a:lnTo>
                  <a:lnTo>
                    <a:pt x="1463" y="429"/>
                  </a:lnTo>
                  <a:lnTo>
                    <a:pt x="1523" y="365"/>
                  </a:lnTo>
                  <a:lnTo>
                    <a:pt x="1584" y="308"/>
                  </a:lnTo>
                  <a:lnTo>
                    <a:pt x="1647" y="256"/>
                  </a:lnTo>
                  <a:lnTo>
                    <a:pt x="1713" y="209"/>
                  </a:lnTo>
                  <a:lnTo>
                    <a:pt x="1783" y="167"/>
                  </a:lnTo>
                  <a:lnTo>
                    <a:pt x="1854" y="127"/>
                  </a:lnTo>
                  <a:lnTo>
                    <a:pt x="1928" y="95"/>
                  </a:lnTo>
                  <a:lnTo>
                    <a:pt x="2003" y="66"/>
                  </a:lnTo>
                  <a:lnTo>
                    <a:pt x="2082" y="42"/>
                  </a:lnTo>
                  <a:lnTo>
                    <a:pt x="2160" y="25"/>
                  </a:lnTo>
                  <a:lnTo>
                    <a:pt x="2242" y="11"/>
                  </a:lnTo>
                  <a:lnTo>
                    <a:pt x="2323" y="3"/>
                  </a:lnTo>
                  <a:lnTo>
                    <a:pt x="24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17" name="Freeform 660"/>
            <p:cNvSpPr>
              <a:spLocks/>
            </p:cNvSpPr>
            <p:nvPr/>
          </p:nvSpPr>
          <p:spPr bwMode="auto">
            <a:xfrm>
              <a:off x="1710" y="2445"/>
              <a:ext cx="179" cy="327"/>
            </a:xfrm>
            <a:custGeom>
              <a:avLst/>
              <a:gdLst>
                <a:gd name="T0" fmla="*/ 461 w 716"/>
                <a:gd name="T1" fmla="*/ 138 h 1308"/>
                <a:gd name="T2" fmla="*/ 559 w 716"/>
                <a:gd name="T3" fmla="*/ 174 h 1308"/>
                <a:gd name="T4" fmla="*/ 643 w 716"/>
                <a:gd name="T5" fmla="*/ 240 h 1308"/>
                <a:gd name="T6" fmla="*/ 699 w 716"/>
                <a:gd name="T7" fmla="*/ 338 h 1308"/>
                <a:gd name="T8" fmla="*/ 716 w 716"/>
                <a:gd name="T9" fmla="*/ 460 h 1308"/>
                <a:gd name="T10" fmla="*/ 460 w 716"/>
                <a:gd name="T11" fmla="*/ 480 h 1308"/>
                <a:gd name="T12" fmla="*/ 455 w 716"/>
                <a:gd name="T13" fmla="*/ 419 h 1308"/>
                <a:gd name="T14" fmla="*/ 432 w 716"/>
                <a:gd name="T15" fmla="*/ 371 h 1308"/>
                <a:gd name="T16" fmla="*/ 388 w 716"/>
                <a:gd name="T17" fmla="*/ 345 h 1308"/>
                <a:gd name="T18" fmla="*/ 339 w 716"/>
                <a:gd name="T19" fmla="*/ 348 h 1308"/>
                <a:gd name="T20" fmla="*/ 307 w 716"/>
                <a:gd name="T21" fmla="*/ 381 h 1308"/>
                <a:gd name="T22" fmla="*/ 302 w 716"/>
                <a:gd name="T23" fmla="*/ 448 h 1308"/>
                <a:gd name="T24" fmla="*/ 331 w 716"/>
                <a:gd name="T25" fmla="*/ 497 h 1308"/>
                <a:gd name="T26" fmla="*/ 400 w 716"/>
                <a:gd name="T27" fmla="*/ 536 h 1308"/>
                <a:gd name="T28" fmla="*/ 559 w 716"/>
                <a:gd name="T29" fmla="*/ 617 h 1308"/>
                <a:gd name="T30" fmla="*/ 655 w 716"/>
                <a:gd name="T31" fmla="*/ 697 h 1308"/>
                <a:gd name="T32" fmla="*/ 700 w 716"/>
                <a:gd name="T33" fmla="*/ 793 h 1308"/>
                <a:gd name="T34" fmla="*/ 707 w 716"/>
                <a:gd name="T35" fmla="*/ 915 h 1308"/>
                <a:gd name="T36" fmla="*/ 670 w 716"/>
                <a:gd name="T37" fmla="*/ 1019 h 1308"/>
                <a:gd name="T38" fmla="*/ 604 w 716"/>
                <a:gd name="T39" fmla="*/ 1095 h 1308"/>
                <a:gd name="T40" fmla="*/ 531 w 716"/>
                <a:gd name="T41" fmla="*/ 1138 h 1308"/>
                <a:gd name="T42" fmla="*/ 427 w 716"/>
                <a:gd name="T43" fmla="*/ 1162 h 1308"/>
                <a:gd name="T44" fmla="*/ 294 w 716"/>
                <a:gd name="T45" fmla="*/ 1162 h 1308"/>
                <a:gd name="T46" fmla="*/ 161 w 716"/>
                <a:gd name="T47" fmla="*/ 1119 h 1308"/>
                <a:gd name="T48" fmla="*/ 63 w 716"/>
                <a:gd name="T49" fmla="*/ 1042 h 1308"/>
                <a:gd name="T50" fmla="*/ 14 w 716"/>
                <a:gd name="T51" fmla="*/ 947 h 1308"/>
                <a:gd name="T52" fmla="*/ 0 w 716"/>
                <a:gd name="T53" fmla="*/ 824 h 1308"/>
                <a:gd name="T54" fmla="*/ 245 w 716"/>
                <a:gd name="T55" fmla="*/ 795 h 1308"/>
                <a:gd name="T56" fmla="*/ 252 w 716"/>
                <a:gd name="T57" fmla="*/ 874 h 1308"/>
                <a:gd name="T58" fmla="*/ 284 w 716"/>
                <a:gd name="T59" fmla="*/ 925 h 1308"/>
                <a:gd name="T60" fmla="*/ 332 w 716"/>
                <a:gd name="T61" fmla="*/ 950 h 1308"/>
                <a:gd name="T62" fmla="*/ 388 w 716"/>
                <a:gd name="T63" fmla="*/ 953 h 1308"/>
                <a:gd name="T64" fmla="*/ 426 w 716"/>
                <a:gd name="T65" fmla="*/ 934 h 1308"/>
                <a:gd name="T66" fmla="*/ 445 w 716"/>
                <a:gd name="T67" fmla="*/ 876 h 1308"/>
                <a:gd name="T68" fmla="*/ 434 w 716"/>
                <a:gd name="T69" fmla="*/ 821 h 1308"/>
                <a:gd name="T70" fmla="*/ 394 w 716"/>
                <a:gd name="T71" fmla="*/ 784 h 1308"/>
                <a:gd name="T72" fmla="*/ 283 w 716"/>
                <a:gd name="T73" fmla="*/ 733 h 1308"/>
                <a:gd name="T74" fmla="*/ 142 w 716"/>
                <a:gd name="T75" fmla="*/ 655 h 1308"/>
                <a:gd name="T76" fmla="*/ 64 w 716"/>
                <a:gd name="T77" fmla="*/ 574 h 1308"/>
                <a:gd name="T78" fmla="*/ 30 w 716"/>
                <a:gd name="T79" fmla="*/ 466 h 1308"/>
                <a:gd name="T80" fmla="*/ 35 w 716"/>
                <a:gd name="T81" fmla="*/ 347 h 1308"/>
                <a:gd name="T82" fmla="*/ 81 w 716"/>
                <a:gd name="T83" fmla="*/ 250 h 1308"/>
                <a:gd name="T84" fmla="*/ 163 w 716"/>
                <a:gd name="T85" fmla="*/ 181 h 1308"/>
                <a:gd name="T86" fmla="*/ 260 w 716"/>
                <a:gd name="T87" fmla="*/ 142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6" h="1308">
                  <a:moveTo>
                    <a:pt x="294" y="0"/>
                  </a:moveTo>
                  <a:lnTo>
                    <a:pt x="461" y="0"/>
                  </a:lnTo>
                  <a:lnTo>
                    <a:pt x="461" y="138"/>
                  </a:lnTo>
                  <a:lnTo>
                    <a:pt x="493" y="147"/>
                  </a:lnTo>
                  <a:lnTo>
                    <a:pt x="527" y="159"/>
                  </a:lnTo>
                  <a:lnTo>
                    <a:pt x="559" y="174"/>
                  </a:lnTo>
                  <a:lnTo>
                    <a:pt x="590" y="193"/>
                  </a:lnTo>
                  <a:lnTo>
                    <a:pt x="618" y="214"/>
                  </a:lnTo>
                  <a:lnTo>
                    <a:pt x="643" y="240"/>
                  </a:lnTo>
                  <a:lnTo>
                    <a:pt x="665" y="270"/>
                  </a:lnTo>
                  <a:lnTo>
                    <a:pt x="684" y="302"/>
                  </a:lnTo>
                  <a:lnTo>
                    <a:pt x="699" y="338"/>
                  </a:lnTo>
                  <a:lnTo>
                    <a:pt x="708" y="376"/>
                  </a:lnTo>
                  <a:lnTo>
                    <a:pt x="715" y="416"/>
                  </a:lnTo>
                  <a:lnTo>
                    <a:pt x="716" y="460"/>
                  </a:lnTo>
                  <a:lnTo>
                    <a:pt x="716" y="462"/>
                  </a:lnTo>
                  <a:lnTo>
                    <a:pt x="707" y="480"/>
                  </a:lnTo>
                  <a:lnTo>
                    <a:pt x="460" y="480"/>
                  </a:lnTo>
                  <a:lnTo>
                    <a:pt x="460" y="465"/>
                  </a:lnTo>
                  <a:lnTo>
                    <a:pt x="458" y="440"/>
                  </a:lnTo>
                  <a:lnTo>
                    <a:pt x="455" y="419"/>
                  </a:lnTo>
                  <a:lnTo>
                    <a:pt x="448" y="400"/>
                  </a:lnTo>
                  <a:lnTo>
                    <a:pt x="441" y="384"/>
                  </a:lnTo>
                  <a:lnTo>
                    <a:pt x="432" y="371"/>
                  </a:lnTo>
                  <a:lnTo>
                    <a:pt x="419" y="358"/>
                  </a:lnTo>
                  <a:lnTo>
                    <a:pt x="405" y="351"/>
                  </a:lnTo>
                  <a:lnTo>
                    <a:pt x="388" y="345"/>
                  </a:lnTo>
                  <a:lnTo>
                    <a:pt x="370" y="344"/>
                  </a:lnTo>
                  <a:lnTo>
                    <a:pt x="353" y="345"/>
                  </a:lnTo>
                  <a:lnTo>
                    <a:pt x="339" y="348"/>
                  </a:lnTo>
                  <a:lnTo>
                    <a:pt x="327" y="355"/>
                  </a:lnTo>
                  <a:lnTo>
                    <a:pt x="317" y="364"/>
                  </a:lnTo>
                  <a:lnTo>
                    <a:pt x="307" y="381"/>
                  </a:lnTo>
                  <a:lnTo>
                    <a:pt x="302" y="401"/>
                  </a:lnTo>
                  <a:lnTo>
                    <a:pt x="299" y="424"/>
                  </a:lnTo>
                  <a:lnTo>
                    <a:pt x="302" y="448"/>
                  </a:lnTo>
                  <a:lnTo>
                    <a:pt x="307" y="468"/>
                  </a:lnTo>
                  <a:lnTo>
                    <a:pt x="319" y="485"/>
                  </a:lnTo>
                  <a:lnTo>
                    <a:pt x="331" y="497"/>
                  </a:lnTo>
                  <a:lnTo>
                    <a:pt x="349" y="510"/>
                  </a:lnTo>
                  <a:lnTo>
                    <a:pt x="372" y="523"/>
                  </a:lnTo>
                  <a:lnTo>
                    <a:pt x="400" y="536"/>
                  </a:lnTo>
                  <a:lnTo>
                    <a:pt x="460" y="563"/>
                  </a:lnTo>
                  <a:lnTo>
                    <a:pt x="512" y="590"/>
                  </a:lnTo>
                  <a:lnTo>
                    <a:pt x="559" y="617"/>
                  </a:lnTo>
                  <a:lnTo>
                    <a:pt x="598" y="644"/>
                  </a:lnTo>
                  <a:lnTo>
                    <a:pt x="632" y="671"/>
                  </a:lnTo>
                  <a:lnTo>
                    <a:pt x="655" y="697"/>
                  </a:lnTo>
                  <a:lnTo>
                    <a:pt x="676" y="726"/>
                  </a:lnTo>
                  <a:lnTo>
                    <a:pt x="690" y="758"/>
                  </a:lnTo>
                  <a:lnTo>
                    <a:pt x="700" y="793"/>
                  </a:lnTo>
                  <a:lnTo>
                    <a:pt x="707" y="832"/>
                  </a:lnTo>
                  <a:lnTo>
                    <a:pt x="709" y="875"/>
                  </a:lnTo>
                  <a:lnTo>
                    <a:pt x="707" y="915"/>
                  </a:lnTo>
                  <a:lnTo>
                    <a:pt x="699" y="952"/>
                  </a:lnTo>
                  <a:lnTo>
                    <a:pt x="687" y="986"/>
                  </a:lnTo>
                  <a:lnTo>
                    <a:pt x="670" y="1019"/>
                  </a:lnTo>
                  <a:lnTo>
                    <a:pt x="650" y="1049"/>
                  </a:lnTo>
                  <a:lnTo>
                    <a:pt x="625" y="1076"/>
                  </a:lnTo>
                  <a:lnTo>
                    <a:pt x="604" y="1095"/>
                  </a:lnTo>
                  <a:lnTo>
                    <a:pt x="583" y="1112"/>
                  </a:lnTo>
                  <a:lnTo>
                    <a:pt x="558" y="1126"/>
                  </a:lnTo>
                  <a:lnTo>
                    <a:pt x="531" y="1138"/>
                  </a:lnTo>
                  <a:lnTo>
                    <a:pt x="501" y="1148"/>
                  </a:lnTo>
                  <a:lnTo>
                    <a:pt x="466" y="1156"/>
                  </a:lnTo>
                  <a:lnTo>
                    <a:pt x="427" y="1162"/>
                  </a:lnTo>
                  <a:lnTo>
                    <a:pt x="427" y="1308"/>
                  </a:lnTo>
                  <a:lnTo>
                    <a:pt x="294" y="1308"/>
                  </a:lnTo>
                  <a:lnTo>
                    <a:pt x="294" y="1162"/>
                  </a:lnTo>
                  <a:lnTo>
                    <a:pt x="246" y="1153"/>
                  </a:lnTo>
                  <a:lnTo>
                    <a:pt x="202" y="1138"/>
                  </a:lnTo>
                  <a:lnTo>
                    <a:pt x="161" y="1119"/>
                  </a:lnTo>
                  <a:lnTo>
                    <a:pt x="123" y="1096"/>
                  </a:lnTo>
                  <a:lnTo>
                    <a:pt x="88" y="1068"/>
                  </a:lnTo>
                  <a:lnTo>
                    <a:pt x="63" y="1042"/>
                  </a:lnTo>
                  <a:lnTo>
                    <a:pt x="43" y="1014"/>
                  </a:lnTo>
                  <a:lnTo>
                    <a:pt x="26" y="982"/>
                  </a:lnTo>
                  <a:lnTo>
                    <a:pt x="14" y="947"/>
                  </a:lnTo>
                  <a:lnTo>
                    <a:pt x="5" y="909"/>
                  </a:lnTo>
                  <a:lnTo>
                    <a:pt x="1" y="868"/>
                  </a:lnTo>
                  <a:lnTo>
                    <a:pt x="0" y="824"/>
                  </a:lnTo>
                  <a:lnTo>
                    <a:pt x="0" y="818"/>
                  </a:lnTo>
                  <a:lnTo>
                    <a:pt x="10" y="795"/>
                  </a:lnTo>
                  <a:lnTo>
                    <a:pt x="245" y="795"/>
                  </a:lnTo>
                  <a:lnTo>
                    <a:pt x="245" y="822"/>
                  </a:lnTo>
                  <a:lnTo>
                    <a:pt x="247" y="849"/>
                  </a:lnTo>
                  <a:lnTo>
                    <a:pt x="252" y="874"/>
                  </a:lnTo>
                  <a:lnTo>
                    <a:pt x="261" y="894"/>
                  </a:lnTo>
                  <a:lnTo>
                    <a:pt x="272" y="910"/>
                  </a:lnTo>
                  <a:lnTo>
                    <a:pt x="284" y="925"/>
                  </a:lnTo>
                  <a:lnTo>
                    <a:pt x="297" y="935"/>
                  </a:lnTo>
                  <a:lnTo>
                    <a:pt x="314" y="944"/>
                  </a:lnTo>
                  <a:lnTo>
                    <a:pt x="332" y="950"/>
                  </a:lnTo>
                  <a:lnTo>
                    <a:pt x="351" y="953"/>
                  </a:lnTo>
                  <a:lnTo>
                    <a:pt x="371" y="954"/>
                  </a:lnTo>
                  <a:lnTo>
                    <a:pt x="388" y="953"/>
                  </a:lnTo>
                  <a:lnTo>
                    <a:pt x="404" y="950"/>
                  </a:lnTo>
                  <a:lnTo>
                    <a:pt x="416" y="943"/>
                  </a:lnTo>
                  <a:lnTo>
                    <a:pt x="426" y="934"/>
                  </a:lnTo>
                  <a:lnTo>
                    <a:pt x="437" y="918"/>
                  </a:lnTo>
                  <a:lnTo>
                    <a:pt x="443" y="898"/>
                  </a:lnTo>
                  <a:lnTo>
                    <a:pt x="445" y="876"/>
                  </a:lnTo>
                  <a:lnTo>
                    <a:pt x="444" y="855"/>
                  </a:lnTo>
                  <a:lnTo>
                    <a:pt x="441" y="837"/>
                  </a:lnTo>
                  <a:lnTo>
                    <a:pt x="434" y="821"/>
                  </a:lnTo>
                  <a:lnTo>
                    <a:pt x="425" y="809"/>
                  </a:lnTo>
                  <a:lnTo>
                    <a:pt x="411" y="796"/>
                  </a:lnTo>
                  <a:lnTo>
                    <a:pt x="394" y="784"/>
                  </a:lnTo>
                  <a:lnTo>
                    <a:pt x="371" y="771"/>
                  </a:lnTo>
                  <a:lnTo>
                    <a:pt x="343" y="758"/>
                  </a:lnTo>
                  <a:lnTo>
                    <a:pt x="283" y="733"/>
                  </a:lnTo>
                  <a:lnTo>
                    <a:pt x="229" y="707"/>
                  </a:lnTo>
                  <a:lnTo>
                    <a:pt x="182" y="680"/>
                  </a:lnTo>
                  <a:lnTo>
                    <a:pt x="142" y="655"/>
                  </a:lnTo>
                  <a:lnTo>
                    <a:pt x="108" y="628"/>
                  </a:lnTo>
                  <a:lnTo>
                    <a:pt x="83" y="603"/>
                  </a:lnTo>
                  <a:lnTo>
                    <a:pt x="64" y="574"/>
                  </a:lnTo>
                  <a:lnTo>
                    <a:pt x="48" y="542"/>
                  </a:lnTo>
                  <a:lnTo>
                    <a:pt x="36" y="506"/>
                  </a:lnTo>
                  <a:lnTo>
                    <a:pt x="30" y="466"/>
                  </a:lnTo>
                  <a:lnTo>
                    <a:pt x="28" y="423"/>
                  </a:lnTo>
                  <a:lnTo>
                    <a:pt x="30" y="384"/>
                  </a:lnTo>
                  <a:lnTo>
                    <a:pt x="35" y="347"/>
                  </a:lnTo>
                  <a:lnTo>
                    <a:pt x="47" y="313"/>
                  </a:lnTo>
                  <a:lnTo>
                    <a:pt x="61" y="280"/>
                  </a:lnTo>
                  <a:lnTo>
                    <a:pt x="81" y="250"/>
                  </a:lnTo>
                  <a:lnTo>
                    <a:pt x="106" y="223"/>
                  </a:lnTo>
                  <a:lnTo>
                    <a:pt x="133" y="201"/>
                  </a:lnTo>
                  <a:lnTo>
                    <a:pt x="163" y="181"/>
                  </a:lnTo>
                  <a:lnTo>
                    <a:pt x="194" y="165"/>
                  </a:lnTo>
                  <a:lnTo>
                    <a:pt x="227" y="152"/>
                  </a:lnTo>
                  <a:lnTo>
                    <a:pt x="260" y="142"/>
                  </a:lnTo>
                  <a:lnTo>
                    <a:pt x="294" y="135"/>
                  </a:lnTo>
                  <a:lnTo>
                    <a:pt x="2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grpSp>
      <p:grpSp>
        <p:nvGrpSpPr>
          <p:cNvPr id="18" name="Group 556"/>
          <p:cNvGrpSpPr>
            <a:grpSpLocks noChangeAspect="1"/>
          </p:cNvGrpSpPr>
          <p:nvPr/>
        </p:nvGrpSpPr>
        <p:grpSpPr bwMode="auto">
          <a:xfrm>
            <a:off x="1803482" y="3442261"/>
            <a:ext cx="465258" cy="410215"/>
            <a:chOff x="-145" y="1651"/>
            <a:chExt cx="2054" cy="1811"/>
          </a:xfrm>
          <a:gradFill>
            <a:gsLst>
              <a:gs pos="0">
                <a:schemeClr val="accent4">
                  <a:lumMod val="75000"/>
                </a:schemeClr>
              </a:gs>
              <a:gs pos="100000">
                <a:schemeClr val="accent2">
                  <a:lumMod val="75000"/>
                </a:schemeClr>
              </a:gs>
            </a:gsLst>
            <a:lin ang="18900000" scaled="1"/>
          </a:gradFill>
        </p:grpSpPr>
        <p:sp>
          <p:nvSpPr>
            <p:cNvPr id="19" name="Freeform 558"/>
            <p:cNvSpPr>
              <a:spLocks/>
            </p:cNvSpPr>
            <p:nvPr/>
          </p:nvSpPr>
          <p:spPr bwMode="auto">
            <a:xfrm>
              <a:off x="825" y="2371"/>
              <a:ext cx="329" cy="521"/>
            </a:xfrm>
            <a:custGeom>
              <a:avLst/>
              <a:gdLst>
                <a:gd name="T0" fmla="*/ 76 w 657"/>
                <a:gd name="T1" fmla="*/ 0 h 1041"/>
                <a:gd name="T2" fmla="*/ 581 w 657"/>
                <a:gd name="T3" fmla="*/ 0 h 1041"/>
                <a:gd name="T4" fmla="*/ 601 w 657"/>
                <a:gd name="T5" fmla="*/ 3 h 1041"/>
                <a:gd name="T6" fmla="*/ 620 w 657"/>
                <a:gd name="T7" fmla="*/ 10 h 1041"/>
                <a:gd name="T8" fmla="*/ 635 w 657"/>
                <a:gd name="T9" fmla="*/ 22 h 1041"/>
                <a:gd name="T10" fmla="*/ 647 w 657"/>
                <a:gd name="T11" fmla="*/ 37 h 1041"/>
                <a:gd name="T12" fmla="*/ 655 w 657"/>
                <a:gd name="T13" fmla="*/ 56 h 1041"/>
                <a:gd name="T14" fmla="*/ 657 w 657"/>
                <a:gd name="T15" fmla="*/ 76 h 1041"/>
                <a:gd name="T16" fmla="*/ 657 w 657"/>
                <a:gd name="T17" fmla="*/ 127 h 1041"/>
                <a:gd name="T18" fmla="*/ 578 w 657"/>
                <a:gd name="T19" fmla="*/ 171 h 1041"/>
                <a:gd name="T20" fmla="*/ 503 w 657"/>
                <a:gd name="T21" fmla="*/ 218 h 1041"/>
                <a:gd name="T22" fmla="*/ 431 w 657"/>
                <a:gd name="T23" fmla="*/ 272 h 1041"/>
                <a:gd name="T24" fmla="*/ 363 w 657"/>
                <a:gd name="T25" fmla="*/ 331 h 1041"/>
                <a:gd name="T26" fmla="*/ 301 w 657"/>
                <a:gd name="T27" fmla="*/ 395 h 1041"/>
                <a:gd name="T28" fmla="*/ 244 w 657"/>
                <a:gd name="T29" fmla="*/ 462 h 1041"/>
                <a:gd name="T30" fmla="*/ 190 w 657"/>
                <a:gd name="T31" fmla="*/ 534 h 1041"/>
                <a:gd name="T32" fmla="*/ 144 w 657"/>
                <a:gd name="T33" fmla="*/ 611 h 1041"/>
                <a:gd name="T34" fmla="*/ 102 w 657"/>
                <a:gd name="T35" fmla="*/ 691 h 1041"/>
                <a:gd name="T36" fmla="*/ 67 w 657"/>
                <a:gd name="T37" fmla="*/ 775 h 1041"/>
                <a:gd name="T38" fmla="*/ 38 w 657"/>
                <a:gd name="T39" fmla="*/ 860 h 1041"/>
                <a:gd name="T40" fmla="*/ 14 w 657"/>
                <a:gd name="T41" fmla="*/ 950 h 1041"/>
                <a:gd name="T42" fmla="*/ 0 w 657"/>
                <a:gd name="T43" fmla="*/ 1041 h 1041"/>
                <a:gd name="T44" fmla="*/ 0 w 657"/>
                <a:gd name="T45" fmla="*/ 76 h 1041"/>
                <a:gd name="T46" fmla="*/ 2 w 657"/>
                <a:gd name="T47" fmla="*/ 56 h 1041"/>
                <a:gd name="T48" fmla="*/ 9 w 657"/>
                <a:gd name="T49" fmla="*/ 37 h 1041"/>
                <a:gd name="T50" fmla="*/ 22 w 657"/>
                <a:gd name="T51" fmla="*/ 22 h 1041"/>
                <a:gd name="T52" fmla="*/ 37 w 657"/>
                <a:gd name="T53" fmla="*/ 10 h 1041"/>
                <a:gd name="T54" fmla="*/ 56 w 657"/>
                <a:gd name="T55" fmla="*/ 3 h 1041"/>
                <a:gd name="T56" fmla="*/ 76 w 657"/>
                <a:gd name="T57"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7" h="1041">
                  <a:moveTo>
                    <a:pt x="76" y="0"/>
                  </a:moveTo>
                  <a:lnTo>
                    <a:pt x="581" y="0"/>
                  </a:lnTo>
                  <a:lnTo>
                    <a:pt x="601" y="3"/>
                  </a:lnTo>
                  <a:lnTo>
                    <a:pt x="620" y="10"/>
                  </a:lnTo>
                  <a:lnTo>
                    <a:pt x="635" y="22"/>
                  </a:lnTo>
                  <a:lnTo>
                    <a:pt x="647" y="37"/>
                  </a:lnTo>
                  <a:lnTo>
                    <a:pt x="655" y="56"/>
                  </a:lnTo>
                  <a:lnTo>
                    <a:pt x="657" y="76"/>
                  </a:lnTo>
                  <a:lnTo>
                    <a:pt x="657" y="127"/>
                  </a:lnTo>
                  <a:lnTo>
                    <a:pt x="578" y="171"/>
                  </a:lnTo>
                  <a:lnTo>
                    <a:pt x="503" y="218"/>
                  </a:lnTo>
                  <a:lnTo>
                    <a:pt x="431" y="272"/>
                  </a:lnTo>
                  <a:lnTo>
                    <a:pt x="363" y="331"/>
                  </a:lnTo>
                  <a:lnTo>
                    <a:pt x="301" y="395"/>
                  </a:lnTo>
                  <a:lnTo>
                    <a:pt x="244" y="462"/>
                  </a:lnTo>
                  <a:lnTo>
                    <a:pt x="190" y="534"/>
                  </a:lnTo>
                  <a:lnTo>
                    <a:pt x="144" y="611"/>
                  </a:lnTo>
                  <a:lnTo>
                    <a:pt x="102" y="691"/>
                  </a:lnTo>
                  <a:lnTo>
                    <a:pt x="67" y="775"/>
                  </a:lnTo>
                  <a:lnTo>
                    <a:pt x="38" y="860"/>
                  </a:lnTo>
                  <a:lnTo>
                    <a:pt x="14" y="950"/>
                  </a:lnTo>
                  <a:lnTo>
                    <a:pt x="0" y="1041"/>
                  </a:lnTo>
                  <a:lnTo>
                    <a:pt x="0" y="76"/>
                  </a:lnTo>
                  <a:lnTo>
                    <a:pt x="2" y="56"/>
                  </a:lnTo>
                  <a:lnTo>
                    <a:pt x="9" y="37"/>
                  </a:lnTo>
                  <a:lnTo>
                    <a:pt x="22" y="22"/>
                  </a:lnTo>
                  <a:lnTo>
                    <a:pt x="37" y="10"/>
                  </a:lnTo>
                  <a:lnTo>
                    <a:pt x="56" y="3"/>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20" name="Freeform 559"/>
            <p:cNvSpPr>
              <a:spLocks/>
            </p:cNvSpPr>
            <p:nvPr/>
          </p:nvSpPr>
          <p:spPr bwMode="auto">
            <a:xfrm>
              <a:off x="825" y="3047"/>
              <a:ext cx="246" cy="407"/>
            </a:xfrm>
            <a:custGeom>
              <a:avLst/>
              <a:gdLst>
                <a:gd name="T0" fmla="*/ 0 w 490"/>
                <a:gd name="T1" fmla="*/ 0 h 814"/>
                <a:gd name="T2" fmla="*/ 14 w 490"/>
                <a:gd name="T3" fmla="*/ 91 h 814"/>
                <a:gd name="T4" fmla="*/ 37 w 490"/>
                <a:gd name="T5" fmla="*/ 178 h 814"/>
                <a:gd name="T6" fmla="*/ 66 w 490"/>
                <a:gd name="T7" fmla="*/ 264 h 814"/>
                <a:gd name="T8" fmla="*/ 99 w 490"/>
                <a:gd name="T9" fmla="*/ 346 h 814"/>
                <a:gd name="T10" fmla="*/ 140 w 490"/>
                <a:gd name="T11" fmla="*/ 425 h 814"/>
                <a:gd name="T12" fmla="*/ 186 w 490"/>
                <a:gd name="T13" fmla="*/ 501 h 814"/>
                <a:gd name="T14" fmla="*/ 237 w 490"/>
                <a:gd name="T15" fmla="*/ 572 h 814"/>
                <a:gd name="T16" fmla="*/ 294 w 490"/>
                <a:gd name="T17" fmla="*/ 640 h 814"/>
                <a:gd name="T18" fmla="*/ 355 w 490"/>
                <a:gd name="T19" fmla="*/ 702 h 814"/>
                <a:gd name="T20" fmla="*/ 421 w 490"/>
                <a:gd name="T21" fmla="*/ 761 h 814"/>
                <a:gd name="T22" fmla="*/ 490 w 490"/>
                <a:gd name="T23" fmla="*/ 814 h 814"/>
                <a:gd name="T24" fmla="*/ 76 w 490"/>
                <a:gd name="T25" fmla="*/ 814 h 814"/>
                <a:gd name="T26" fmla="*/ 56 w 490"/>
                <a:gd name="T27" fmla="*/ 812 h 814"/>
                <a:gd name="T28" fmla="*/ 37 w 490"/>
                <a:gd name="T29" fmla="*/ 804 h 814"/>
                <a:gd name="T30" fmla="*/ 22 w 490"/>
                <a:gd name="T31" fmla="*/ 793 h 814"/>
                <a:gd name="T32" fmla="*/ 9 w 490"/>
                <a:gd name="T33" fmla="*/ 777 h 814"/>
                <a:gd name="T34" fmla="*/ 2 w 490"/>
                <a:gd name="T35" fmla="*/ 758 h 814"/>
                <a:gd name="T36" fmla="*/ 0 w 490"/>
                <a:gd name="T37" fmla="*/ 738 h 814"/>
                <a:gd name="T38" fmla="*/ 0 w 490"/>
                <a:gd name="T39"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0" h="814">
                  <a:moveTo>
                    <a:pt x="0" y="0"/>
                  </a:moveTo>
                  <a:lnTo>
                    <a:pt x="14" y="91"/>
                  </a:lnTo>
                  <a:lnTo>
                    <a:pt x="37" y="178"/>
                  </a:lnTo>
                  <a:lnTo>
                    <a:pt x="66" y="264"/>
                  </a:lnTo>
                  <a:lnTo>
                    <a:pt x="99" y="346"/>
                  </a:lnTo>
                  <a:lnTo>
                    <a:pt x="140" y="425"/>
                  </a:lnTo>
                  <a:lnTo>
                    <a:pt x="186" y="501"/>
                  </a:lnTo>
                  <a:lnTo>
                    <a:pt x="237" y="572"/>
                  </a:lnTo>
                  <a:lnTo>
                    <a:pt x="294" y="640"/>
                  </a:lnTo>
                  <a:lnTo>
                    <a:pt x="355" y="702"/>
                  </a:lnTo>
                  <a:lnTo>
                    <a:pt x="421" y="761"/>
                  </a:lnTo>
                  <a:lnTo>
                    <a:pt x="490" y="814"/>
                  </a:lnTo>
                  <a:lnTo>
                    <a:pt x="76" y="814"/>
                  </a:lnTo>
                  <a:lnTo>
                    <a:pt x="56" y="812"/>
                  </a:lnTo>
                  <a:lnTo>
                    <a:pt x="37" y="804"/>
                  </a:lnTo>
                  <a:lnTo>
                    <a:pt x="22" y="793"/>
                  </a:lnTo>
                  <a:lnTo>
                    <a:pt x="9" y="777"/>
                  </a:lnTo>
                  <a:lnTo>
                    <a:pt x="2" y="758"/>
                  </a:lnTo>
                  <a:lnTo>
                    <a:pt x="0" y="73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21" name="Freeform 560"/>
            <p:cNvSpPr>
              <a:spLocks/>
            </p:cNvSpPr>
            <p:nvPr/>
          </p:nvSpPr>
          <p:spPr bwMode="auto">
            <a:xfrm>
              <a:off x="-145" y="1651"/>
              <a:ext cx="1685" cy="610"/>
            </a:xfrm>
            <a:custGeom>
              <a:avLst/>
              <a:gdLst>
                <a:gd name="T0" fmla="*/ 3248 w 3370"/>
                <a:gd name="T1" fmla="*/ 0 h 1219"/>
                <a:gd name="T2" fmla="*/ 3301 w 3370"/>
                <a:gd name="T3" fmla="*/ 12 h 1219"/>
                <a:gd name="T4" fmla="*/ 3342 w 3370"/>
                <a:gd name="T5" fmla="*/ 46 h 1219"/>
                <a:gd name="T6" fmla="*/ 3366 w 3370"/>
                <a:gd name="T7" fmla="*/ 94 h 1219"/>
                <a:gd name="T8" fmla="*/ 3370 w 3370"/>
                <a:gd name="T9" fmla="*/ 663 h 1219"/>
                <a:gd name="T10" fmla="*/ 3361 w 3370"/>
                <a:gd name="T11" fmla="*/ 711 h 1219"/>
                <a:gd name="T12" fmla="*/ 3334 w 3370"/>
                <a:gd name="T13" fmla="*/ 751 h 1219"/>
                <a:gd name="T14" fmla="*/ 3294 w 3370"/>
                <a:gd name="T15" fmla="*/ 777 h 1219"/>
                <a:gd name="T16" fmla="*/ 3248 w 3370"/>
                <a:gd name="T17" fmla="*/ 787 h 1219"/>
                <a:gd name="T18" fmla="*/ 3200 w 3370"/>
                <a:gd name="T19" fmla="*/ 777 h 1219"/>
                <a:gd name="T20" fmla="*/ 3160 w 3370"/>
                <a:gd name="T21" fmla="*/ 751 h 1219"/>
                <a:gd name="T22" fmla="*/ 2528 w 3370"/>
                <a:gd name="T23" fmla="*/ 1130 h 1219"/>
                <a:gd name="T24" fmla="*/ 2463 w 3370"/>
                <a:gd name="T25" fmla="*/ 1180 h 1219"/>
                <a:gd name="T26" fmla="*/ 2391 w 3370"/>
                <a:gd name="T27" fmla="*/ 1209 h 1219"/>
                <a:gd name="T28" fmla="*/ 2313 w 3370"/>
                <a:gd name="T29" fmla="*/ 1219 h 1219"/>
                <a:gd name="T30" fmla="*/ 2239 w 3370"/>
                <a:gd name="T31" fmla="*/ 1209 h 1219"/>
                <a:gd name="T32" fmla="*/ 2166 w 3370"/>
                <a:gd name="T33" fmla="*/ 1180 h 1219"/>
                <a:gd name="T34" fmla="*/ 2103 w 3370"/>
                <a:gd name="T35" fmla="*/ 1133 h 1219"/>
                <a:gd name="T36" fmla="*/ 991 w 3370"/>
                <a:gd name="T37" fmla="*/ 863 h 1219"/>
                <a:gd name="T38" fmla="*/ 919 w 3370"/>
                <a:gd name="T39" fmla="*/ 880 h 1219"/>
                <a:gd name="T40" fmla="*/ 204 w 3370"/>
                <a:gd name="T41" fmla="*/ 883 h 1219"/>
                <a:gd name="T42" fmla="*/ 133 w 3370"/>
                <a:gd name="T43" fmla="*/ 870 h 1219"/>
                <a:gd name="T44" fmla="*/ 72 w 3370"/>
                <a:gd name="T45" fmla="*/ 835 h 1219"/>
                <a:gd name="T46" fmla="*/ 27 w 3370"/>
                <a:gd name="T47" fmla="*/ 782 h 1219"/>
                <a:gd name="T48" fmla="*/ 3 w 3370"/>
                <a:gd name="T49" fmla="*/ 716 h 1219"/>
                <a:gd name="T50" fmla="*/ 3 w 3370"/>
                <a:gd name="T51" fmla="*/ 642 h 1219"/>
                <a:gd name="T52" fmla="*/ 27 w 3370"/>
                <a:gd name="T53" fmla="*/ 576 h 1219"/>
                <a:gd name="T54" fmla="*/ 72 w 3370"/>
                <a:gd name="T55" fmla="*/ 523 h 1219"/>
                <a:gd name="T56" fmla="*/ 133 w 3370"/>
                <a:gd name="T57" fmla="*/ 488 h 1219"/>
                <a:gd name="T58" fmla="*/ 204 w 3370"/>
                <a:gd name="T59" fmla="*/ 474 h 1219"/>
                <a:gd name="T60" fmla="*/ 1502 w 3370"/>
                <a:gd name="T61" fmla="*/ 224 h 1219"/>
                <a:gd name="T62" fmla="*/ 1587 w 3370"/>
                <a:gd name="T63" fmla="*/ 204 h 1219"/>
                <a:gd name="T64" fmla="*/ 1673 w 3370"/>
                <a:gd name="T65" fmla="*/ 209 h 1219"/>
                <a:gd name="T66" fmla="*/ 1753 w 3370"/>
                <a:gd name="T67" fmla="*/ 238 h 1219"/>
                <a:gd name="T68" fmla="*/ 1824 w 3370"/>
                <a:gd name="T69" fmla="*/ 289 h 1219"/>
                <a:gd name="T70" fmla="*/ 2746 w 3370"/>
                <a:gd name="T71" fmla="*/ 336 h 1219"/>
                <a:gd name="T72" fmla="*/ 2604 w 3370"/>
                <a:gd name="T73" fmla="*/ 190 h 1219"/>
                <a:gd name="T74" fmla="*/ 2585 w 3370"/>
                <a:gd name="T75" fmla="*/ 147 h 1219"/>
                <a:gd name="T76" fmla="*/ 2585 w 3370"/>
                <a:gd name="T77" fmla="*/ 99 h 1219"/>
                <a:gd name="T78" fmla="*/ 2604 w 3370"/>
                <a:gd name="T79" fmla="*/ 55 h 1219"/>
                <a:gd name="T80" fmla="*/ 2637 w 3370"/>
                <a:gd name="T81" fmla="*/ 21 h 1219"/>
                <a:gd name="T82" fmla="*/ 2681 w 3370"/>
                <a:gd name="T83" fmla="*/ 2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70" h="1219">
                  <a:moveTo>
                    <a:pt x="2706" y="0"/>
                  </a:moveTo>
                  <a:lnTo>
                    <a:pt x="3248" y="0"/>
                  </a:lnTo>
                  <a:lnTo>
                    <a:pt x="3275" y="3"/>
                  </a:lnTo>
                  <a:lnTo>
                    <a:pt x="3301" y="12"/>
                  </a:lnTo>
                  <a:lnTo>
                    <a:pt x="3324" y="27"/>
                  </a:lnTo>
                  <a:lnTo>
                    <a:pt x="3342" y="46"/>
                  </a:lnTo>
                  <a:lnTo>
                    <a:pt x="3357" y="68"/>
                  </a:lnTo>
                  <a:lnTo>
                    <a:pt x="3366" y="94"/>
                  </a:lnTo>
                  <a:lnTo>
                    <a:pt x="3370" y="123"/>
                  </a:lnTo>
                  <a:lnTo>
                    <a:pt x="3370" y="663"/>
                  </a:lnTo>
                  <a:lnTo>
                    <a:pt x="3367" y="688"/>
                  </a:lnTo>
                  <a:lnTo>
                    <a:pt x="3361" y="711"/>
                  </a:lnTo>
                  <a:lnTo>
                    <a:pt x="3350" y="732"/>
                  </a:lnTo>
                  <a:lnTo>
                    <a:pt x="3334" y="751"/>
                  </a:lnTo>
                  <a:lnTo>
                    <a:pt x="3316" y="765"/>
                  </a:lnTo>
                  <a:lnTo>
                    <a:pt x="3294" y="777"/>
                  </a:lnTo>
                  <a:lnTo>
                    <a:pt x="3271" y="784"/>
                  </a:lnTo>
                  <a:lnTo>
                    <a:pt x="3248" y="787"/>
                  </a:lnTo>
                  <a:lnTo>
                    <a:pt x="3224" y="784"/>
                  </a:lnTo>
                  <a:lnTo>
                    <a:pt x="3200" y="777"/>
                  </a:lnTo>
                  <a:lnTo>
                    <a:pt x="3179" y="765"/>
                  </a:lnTo>
                  <a:lnTo>
                    <a:pt x="3160" y="751"/>
                  </a:lnTo>
                  <a:lnTo>
                    <a:pt x="3035" y="624"/>
                  </a:lnTo>
                  <a:lnTo>
                    <a:pt x="2528" y="1130"/>
                  </a:lnTo>
                  <a:lnTo>
                    <a:pt x="2496" y="1158"/>
                  </a:lnTo>
                  <a:lnTo>
                    <a:pt x="2463" y="1180"/>
                  </a:lnTo>
                  <a:lnTo>
                    <a:pt x="2428" y="1196"/>
                  </a:lnTo>
                  <a:lnTo>
                    <a:pt x="2391" y="1209"/>
                  </a:lnTo>
                  <a:lnTo>
                    <a:pt x="2352" y="1216"/>
                  </a:lnTo>
                  <a:lnTo>
                    <a:pt x="2313" y="1219"/>
                  </a:lnTo>
                  <a:lnTo>
                    <a:pt x="2276" y="1216"/>
                  </a:lnTo>
                  <a:lnTo>
                    <a:pt x="2239" y="1209"/>
                  </a:lnTo>
                  <a:lnTo>
                    <a:pt x="2201" y="1198"/>
                  </a:lnTo>
                  <a:lnTo>
                    <a:pt x="2166" y="1180"/>
                  </a:lnTo>
                  <a:lnTo>
                    <a:pt x="2133" y="1159"/>
                  </a:lnTo>
                  <a:lnTo>
                    <a:pt x="2103" y="1133"/>
                  </a:lnTo>
                  <a:lnTo>
                    <a:pt x="1587" y="629"/>
                  </a:lnTo>
                  <a:lnTo>
                    <a:pt x="991" y="863"/>
                  </a:lnTo>
                  <a:lnTo>
                    <a:pt x="957" y="874"/>
                  </a:lnTo>
                  <a:lnTo>
                    <a:pt x="919" y="880"/>
                  </a:lnTo>
                  <a:lnTo>
                    <a:pt x="882" y="883"/>
                  </a:lnTo>
                  <a:lnTo>
                    <a:pt x="204" y="883"/>
                  </a:lnTo>
                  <a:lnTo>
                    <a:pt x="167" y="880"/>
                  </a:lnTo>
                  <a:lnTo>
                    <a:pt x="133" y="870"/>
                  </a:lnTo>
                  <a:lnTo>
                    <a:pt x="101" y="855"/>
                  </a:lnTo>
                  <a:lnTo>
                    <a:pt x="72" y="835"/>
                  </a:lnTo>
                  <a:lnTo>
                    <a:pt x="48" y="810"/>
                  </a:lnTo>
                  <a:lnTo>
                    <a:pt x="27" y="782"/>
                  </a:lnTo>
                  <a:lnTo>
                    <a:pt x="12" y="751"/>
                  </a:lnTo>
                  <a:lnTo>
                    <a:pt x="3" y="716"/>
                  </a:lnTo>
                  <a:lnTo>
                    <a:pt x="0" y="678"/>
                  </a:lnTo>
                  <a:lnTo>
                    <a:pt x="3" y="642"/>
                  </a:lnTo>
                  <a:lnTo>
                    <a:pt x="12" y="607"/>
                  </a:lnTo>
                  <a:lnTo>
                    <a:pt x="27" y="576"/>
                  </a:lnTo>
                  <a:lnTo>
                    <a:pt x="48" y="548"/>
                  </a:lnTo>
                  <a:lnTo>
                    <a:pt x="72" y="523"/>
                  </a:lnTo>
                  <a:lnTo>
                    <a:pt x="101" y="503"/>
                  </a:lnTo>
                  <a:lnTo>
                    <a:pt x="133" y="488"/>
                  </a:lnTo>
                  <a:lnTo>
                    <a:pt x="167" y="478"/>
                  </a:lnTo>
                  <a:lnTo>
                    <a:pt x="204" y="474"/>
                  </a:lnTo>
                  <a:lnTo>
                    <a:pt x="862" y="474"/>
                  </a:lnTo>
                  <a:lnTo>
                    <a:pt x="1502" y="224"/>
                  </a:lnTo>
                  <a:lnTo>
                    <a:pt x="1545" y="210"/>
                  </a:lnTo>
                  <a:lnTo>
                    <a:pt x="1587" y="204"/>
                  </a:lnTo>
                  <a:lnTo>
                    <a:pt x="1631" y="203"/>
                  </a:lnTo>
                  <a:lnTo>
                    <a:pt x="1673" y="209"/>
                  </a:lnTo>
                  <a:lnTo>
                    <a:pt x="1714" y="220"/>
                  </a:lnTo>
                  <a:lnTo>
                    <a:pt x="1753" y="238"/>
                  </a:lnTo>
                  <a:lnTo>
                    <a:pt x="1790" y="260"/>
                  </a:lnTo>
                  <a:lnTo>
                    <a:pt x="1824" y="289"/>
                  </a:lnTo>
                  <a:lnTo>
                    <a:pt x="2313" y="768"/>
                  </a:lnTo>
                  <a:lnTo>
                    <a:pt x="2746" y="336"/>
                  </a:lnTo>
                  <a:lnTo>
                    <a:pt x="2618" y="209"/>
                  </a:lnTo>
                  <a:lnTo>
                    <a:pt x="2604" y="190"/>
                  </a:lnTo>
                  <a:lnTo>
                    <a:pt x="2592" y="169"/>
                  </a:lnTo>
                  <a:lnTo>
                    <a:pt x="2585" y="147"/>
                  </a:lnTo>
                  <a:lnTo>
                    <a:pt x="2582" y="123"/>
                  </a:lnTo>
                  <a:lnTo>
                    <a:pt x="2585" y="99"/>
                  </a:lnTo>
                  <a:lnTo>
                    <a:pt x="2592" y="76"/>
                  </a:lnTo>
                  <a:lnTo>
                    <a:pt x="2604" y="55"/>
                  </a:lnTo>
                  <a:lnTo>
                    <a:pt x="2618" y="36"/>
                  </a:lnTo>
                  <a:lnTo>
                    <a:pt x="2637" y="21"/>
                  </a:lnTo>
                  <a:lnTo>
                    <a:pt x="2658" y="10"/>
                  </a:lnTo>
                  <a:lnTo>
                    <a:pt x="2681" y="2"/>
                  </a:lnTo>
                  <a:lnTo>
                    <a:pt x="27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22" name="Freeform 561"/>
            <p:cNvSpPr>
              <a:spLocks noEditPoints="1"/>
            </p:cNvSpPr>
            <p:nvPr/>
          </p:nvSpPr>
          <p:spPr bwMode="auto">
            <a:xfrm>
              <a:off x="922" y="2476"/>
              <a:ext cx="987" cy="986"/>
            </a:xfrm>
            <a:custGeom>
              <a:avLst/>
              <a:gdLst>
                <a:gd name="T0" fmla="*/ 843 w 1973"/>
                <a:gd name="T1" fmla="*/ 288 h 1974"/>
                <a:gd name="T2" fmla="*/ 646 w 1973"/>
                <a:gd name="T3" fmla="*/ 359 h 1974"/>
                <a:gd name="T4" fmla="*/ 481 w 1973"/>
                <a:gd name="T5" fmla="*/ 482 h 1974"/>
                <a:gd name="T6" fmla="*/ 358 w 1973"/>
                <a:gd name="T7" fmla="*/ 646 h 1974"/>
                <a:gd name="T8" fmla="*/ 286 w 1973"/>
                <a:gd name="T9" fmla="*/ 843 h 1974"/>
                <a:gd name="T10" fmla="*/ 275 w 1973"/>
                <a:gd name="T11" fmla="*/ 1060 h 1974"/>
                <a:gd name="T12" fmla="*/ 327 w 1973"/>
                <a:gd name="T13" fmla="*/ 1265 h 1974"/>
                <a:gd name="T14" fmla="*/ 434 w 1973"/>
                <a:gd name="T15" fmla="*/ 1442 h 1974"/>
                <a:gd name="T16" fmla="*/ 586 w 1973"/>
                <a:gd name="T17" fmla="*/ 1579 h 1974"/>
                <a:gd name="T18" fmla="*/ 775 w 1973"/>
                <a:gd name="T19" fmla="*/ 1670 h 1974"/>
                <a:gd name="T20" fmla="*/ 986 w 1973"/>
                <a:gd name="T21" fmla="*/ 1702 h 1974"/>
                <a:gd name="T22" fmla="*/ 1199 w 1973"/>
                <a:gd name="T23" fmla="*/ 1670 h 1974"/>
                <a:gd name="T24" fmla="*/ 1386 w 1973"/>
                <a:gd name="T25" fmla="*/ 1579 h 1974"/>
                <a:gd name="T26" fmla="*/ 1538 w 1973"/>
                <a:gd name="T27" fmla="*/ 1442 h 1974"/>
                <a:gd name="T28" fmla="*/ 1645 w 1973"/>
                <a:gd name="T29" fmla="*/ 1265 h 1974"/>
                <a:gd name="T30" fmla="*/ 1698 w 1973"/>
                <a:gd name="T31" fmla="*/ 1060 h 1974"/>
                <a:gd name="T32" fmla="*/ 1686 w 1973"/>
                <a:gd name="T33" fmla="*/ 843 h 1974"/>
                <a:gd name="T34" fmla="*/ 1615 w 1973"/>
                <a:gd name="T35" fmla="*/ 646 h 1974"/>
                <a:gd name="T36" fmla="*/ 1492 w 1973"/>
                <a:gd name="T37" fmla="*/ 482 h 1974"/>
                <a:gd name="T38" fmla="*/ 1326 w 1973"/>
                <a:gd name="T39" fmla="*/ 359 h 1974"/>
                <a:gd name="T40" fmla="*/ 1131 w 1973"/>
                <a:gd name="T41" fmla="*/ 288 h 1974"/>
                <a:gd name="T42" fmla="*/ 986 w 1973"/>
                <a:gd name="T43" fmla="*/ 0 h 1974"/>
                <a:gd name="T44" fmla="*/ 1235 w 1973"/>
                <a:gd name="T45" fmla="*/ 33 h 1974"/>
                <a:gd name="T46" fmla="*/ 1461 w 1973"/>
                <a:gd name="T47" fmla="*/ 122 h 1974"/>
                <a:gd name="T48" fmla="*/ 1655 w 1973"/>
                <a:gd name="T49" fmla="*/ 262 h 1974"/>
                <a:gd name="T50" fmla="*/ 1810 w 1973"/>
                <a:gd name="T51" fmla="*/ 445 h 1974"/>
                <a:gd name="T52" fmla="*/ 1918 w 1973"/>
                <a:gd name="T53" fmla="*/ 660 h 1974"/>
                <a:gd name="T54" fmla="*/ 1971 w 1973"/>
                <a:gd name="T55" fmla="*/ 902 h 1974"/>
                <a:gd name="T56" fmla="*/ 1959 w 1973"/>
                <a:gd name="T57" fmla="*/ 1156 h 1974"/>
                <a:gd name="T58" fmla="*/ 1888 w 1973"/>
                <a:gd name="T59" fmla="*/ 1390 h 1974"/>
                <a:gd name="T60" fmla="*/ 1764 w 1973"/>
                <a:gd name="T61" fmla="*/ 1595 h 1974"/>
                <a:gd name="T62" fmla="*/ 1594 w 1973"/>
                <a:gd name="T63" fmla="*/ 1765 h 1974"/>
                <a:gd name="T64" fmla="*/ 1389 w 1973"/>
                <a:gd name="T65" fmla="*/ 1888 h 1974"/>
                <a:gd name="T66" fmla="*/ 1155 w 1973"/>
                <a:gd name="T67" fmla="*/ 1960 h 1974"/>
                <a:gd name="T68" fmla="*/ 902 w 1973"/>
                <a:gd name="T69" fmla="*/ 1970 h 1974"/>
                <a:gd name="T70" fmla="*/ 659 w 1973"/>
                <a:gd name="T71" fmla="*/ 1918 h 1974"/>
                <a:gd name="T72" fmla="*/ 443 w 1973"/>
                <a:gd name="T73" fmla="*/ 1811 h 1974"/>
                <a:gd name="T74" fmla="*/ 261 w 1973"/>
                <a:gd name="T75" fmla="*/ 1656 h 1974"/>
                <a:gd name="T76" fmla="*/ 120 w 1973"/>
                <a:gd name="T77" fmla="*/ 1462 h 1974"/>
                <a:gd name="T78" fmla="*/ 31 w 1973"/>
                <a:gd name="T79" fmla="*/ 1237 h 1974"/>
                <a:gd name="T80" fmla="*/ 0 w 1973"/>
                <a:gd name="T81" fmla="*/ 988 h 1974"/>
                <a:gd name="T82" fmla="*/ 31 w 1973"/>
                <a:gd name="T83" fmla="*/ 739 h 1974"/>
                <a:gd name="T84" fmla="*/ 120 w 1973"/>
                <a:gd name="T85" fmla="*/ 513 h 1974"/>
                <a:gd name="T86" fmla="*/ 261 w 1973"/>
                <a:gd name="T87" fmla="*/ 319 h 1974"/>
                <a:gd name="T88" fmla="*/ 443 w 1973"/>
                <a:gd name="T89" fmla="*/ 163 h 1974"/>
                <a:gd name="T90" fmla="*/ 659 w 1973"/>
                <a:gd name="T91" fmla="*/ 56 h 1974"/>
                <a:gd name="T92" fmla="*/ 902 w 1973"/>
                <a:gd name="T93" fmla="*/ 4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3" h="1974">
                  <a:moveTo>
                    <a:pt x="986" y="273"/>
                  </a:moveTo>
                  <a:lnTo>
                    <a:pt x="913" y="277"/>
                  </a:lnTo>
                  <a:lnTo>
                    <a:pt x="843" y="288"/>
                  </a:lnTo>
                  <a:lnTo>
                    <a:pt x="775" y="305"/>
                  </a:lnTo>
                  <a:lnTo>
                    <a:pt x="708" y="329"/>
                  </a:lnTo>
                  <a:lnTo>
                    <a:pt x="646" y="359"/>
                  </a:lnTo>
                  <a:lnTo>
                    <a:pt x="586" y="395"/>
                  </a:lnTo>
                  <a:lnTo>
                    <a:pt x="532" y="436"/>
                  </a:lnTo>
                  <a:lnTo>
                    <a:pt x="481" y="482"/>
                  </a:lnTo>
                  <a:lnTo>
                    <a:pt x="434" y="533"/>
                  </a:lnTo>
                  <a:lnTo>
                    <a:pt x="393" y="588"/>
                  </a:lnTo>
                  <a:lnTo>
                    <a:pt x="358" y="646"/>
                  </a:lnTo>
                  <a:lnTo>
                    <a:pt x="327" y="710"/>
                  </a:lnTo>
                  <a:lnTo>
                    <a:pt x="304" y="775"/>
                  </a:lnTo>
                  <a:lnTo>
                    <a:pt x="286" y="843"/>
                  </a:lnTo>
                  <a:lnTo>
                    <a:pt x="275" y="914"/>
                  </a:lnTo>
                  <a:lnTo>
                    <a:pt x="271" y="988"/>
                  </a:lnTo>
                  <a:lnTo>
                    <a:pt x="275" y="1060"/>
                  </a:lnTo>
                  <a:lnTo>
                    <a:pt x="286" y="1131"/>
                  </a:lnTo>
                  <a:lnTo>
                    <a:pt x="304" y="1199"/>
                  </a:lnTo>
                  <a:lnTo>
                    <a:pt x="327" y="1265"/>
                  </a:lnTo>
                  <a:lnTo>
                    <a:pt x="358" y="1328"/>
                  </a:lnTo>
                  <a:lnTo>
                    <a:pt x="393" y="1386"/>
                  </a:lnTo>
                  <a:lnTo>
                    <a:pt x="434" y="1442"/>
                  </a:lnTo>
                  <a:lnTo>
                    <a:pt x="481" y="1492"/>
                  </a:lnTo>
                  <a:lnTo>
                    <a:pt x="532" y="1538"/>
                  </a:lnTo>
                  <a:lnTo>
                    <a:pt x="586" y="1579"/>
                  </a:lnTo>
                  <a:lnTo>
                    <a:pt x="646" y="1615"/>
                  </a:lnTo>
                  <a:lnTo>
                    <a:pt x="708" y="1645"/>
                  </a:lnTo>
                  <a:lnTo>
                    <a:pt x="775" y="1670"/>
                  </a:lnTo>
                  <a:lnTo>
                    <a:pt x="843" y="1687"/>
                  </a:lnTo>
                  <a:lnTo>
                    <a:pt x="913" y="1699"/>
                  </a:lnTo>
                  <a:lnTo>
                    <a:pt x="986" y="1702"/>
                  </a:lnTo>
                  <a:lnTo>
                    <a:pt x="1060" y="1699"/>
                  </a:lnTo>
                  <a:lnTo>
                    <a:pt x="1131" y="1687"/>
                  </a:lnTo>
                  <a:lnTo>
                    <a:pt x="1199" y="1670"/>
                  </a:lnTo>
                  <a:lnTo>
                    <a:pt x="1264" y="1645"/>
                  </a:lnTo>
                  <a:lnTo>
                    <a:pt x="1326" y="1615"/>
                  </a:lnTo>
                  <a:lnTo>
                    <a:pt x="1386" y="1579"/>
                  </a:lnTo>
                  <a:lnTo>
                    <a:pt x="1441" y="1538"/>
                  </a:lnTo>
                  <a:lnTo>
                    <a:pt x="1492" y="1492"/>
                  </a:lnTo>
                  <a:lnTo>
                    <a:pt x="1538" y="1442"/>
                  </a:lnTo>
                  <a:lnTo>
                    <a:pt x="1579" y="1386"/>
                  </a:lnTo>
                  <a:lnTo>
                    <a:pt x="1615" y="1328"/>
                  </a:lnTo>
                  <a:lnTo>
                    <a:pt x="1645" y="1265"/>
                  </a:lnTo>
                  <a:lnTo>
                    <a:pt x="1669" y="1199"/>
                  </a:lnTo>
                  <a:lnTo>
                    <a:pt x="1686" y="1131"/>
                  </a:lnTo>
                  <a:lnTo>
                    <a:pt x="1698" y="1060"/>
                  </a:lnTo>
                  <a:lnTo>
                    <a:pt x="1701" y="988"/>
                  </a:lnTo>
                  <a:lnTo>
                    <a:pt x="1698" y="914"/>
                  </a:lnTo>
                  <a:lnTo>
                    <a:pt x="1686" y="843"/>
                  </a:lnTo>
                  <a:lnTo>
                    <a:pt x="1669" y="775"/>
                  </a:lnTo>
                  <a:lnTo>
                    <a:pt x="1645" y="710"/>
                  </a:lnTo>
                  <a:lnTo>
                    <a:pt x="1615" y="646"/>
                  </a:lnTo>
                  <a:lnTo>
                    <a:pt x="1579" y="588"/>
                  </a:lnTo>
                  <a:lnTo>
                    <a:pt x="1538" y="533"/>
                  </a:lnTo>
                  <a:lnTo>
                    <a:pt x="1492" y="482"/>
                  </a:lnTo>
                  <a:lnTo>
                    <a:pt x="1441" y="436"/>
                  </a:lnTo>
                  <a:lnTo>
                    <a:pt x="1386" y="395"/>
                  </a:lnTo>
                  <a:lnTo>
                    <a:pt x="1326" y="359"/>
                  </a:lnTo>
                  <a:lnTo>
                    <a:pt x="1264" y="329"/>
                  </a:lnTo>
                  <a:lnTo>
                    <a:pt x="1199" y="305"/>
                  </a:lnTo>
                  <a:lnTo>
                    <a:pt x="1131" y="288"/>
                  </a:lnTo>
                  <a:lnTo>
                    <a:pt x="1060" y="277"/>
                  </a:lnTo>
                  <a:lnTo>
                    <a:pt x="986" y="273"/>
                  </a:lnTo>
                  <a:close/>
                  <a:moveTo>
                    <a:pt x="986" y="0"/>
                  </a:moveTo>
                  <a:lnTo>
                    <a:pt x="1071" y="4"/>
                  </a:lnTo>
                  <a:lnTo>
                    <a:pt x="1155" y="15"/>
                  </a:lnTo>
                  <a:lnTo>
                    <a:pt x="1235" y="33"/>
                  </a:lnTo>
                  <a:lnTo>
                    <a:pt x="1314" y="56"/>
                  </a:lnTo>
                  <a:lnTo>
                    <a:pt x="1389" y="86"/>
                  </a:lnTo>
                  <a:lnTo>
                    <a:pt x="1461" y="122"/>
                  </a:lnTo>
                  <a:lnTo>
                    <a:pt x="1530" y="163"/>
                  </a:lnTo>
                  <a:lnTo>
                    <a:pt x="1594" y="211"/>
                  </a:lnTo>
                  <a:lnTo>
                    <a:pt x="1655" y="262"/>
                  </a:lnTo>
                  <a:lnTo>
                    <a:pt x="1711" y="319"/>
                  </a:lnTo>
                  <a:lnTo>
                    <a:pt x="1764" y="380"/>
                  </a:lnTo>
                  <a:lnTo>
                    <a:pt x="1810" y="445"/>
                  </a:lnTo>
                  <a:lnTo>
                    <a:pt x="1852" y="513"/>
                  </a:lnTo>
                  <a:lnTo>
                    <a:pt x="1888" y="585"/>
                  </a:lnTo>
                  <a:lnTo>
                    <a:pt x="1918" y="660"/>
                  </a:lnTo>
                  <a:lnTo>
                    <a:pt x="1942" y="739"/>
                  </a:lnTo>
                  <a:lnTo>
                    <a:pt x="1959" y="820"/>
                  </a:lnTo>
                  <a:lnTo>
                    <a:pt x="1971" y="902"/>
                  </a:lnTo>
                  <a:lnTo>
                    <a:pt x="1973" y="988"/>
                  </a:lnTo>
                  <a:lnTo>
                    <a:pt x="1971" y="1072"/>
                  </a:lnTo>
                  <a:lnTo>
                    <a:pt x="1959" y="1156"/>
                  </a:lnTo>
                  <a:lnTo>
                    <a:pt x="1942" y="1237"/>
                  </a:lnTo>
                  <a:lnTo>
                    <a:pt x="1918" y="1314"/>
                  </a:lnTo>
                  <a:lnTo>
                    <a:pt x="1888" y="1390"/>
                  </a:lnTo>
                  <a:lnTo>
                    <a:pt x="1852" y="1462"/>
                  </a:lnTo>
                  <a:lnTo>
                    <a:pt x="1810" y="1531"/>
                  </a:lnTo>
                  <a:lnTo>
                    <a:pt x="1764" y="1595"/>
                  </a:lnTo>
                  <a:lnTo>
                    <a:pt x="1711" y="1656"/>
                  </a:lnTo>
                  <a:lnTo>
                    <a:pt x="1655" y="1712"/>
                  </a:lnTo>
                  <a:lnTo>
                    <a:pt x="1594" y="1765"/>
                  </a:lnTo>
                  <a:lnTo>
                    <a:pt x="1530" y="1811"/>
                  </a:lnTo>
                  <a:lnTo>
                    <a:pt x="1461" y="1852"/>
                  </a:lnTo>
                  <a:lnTo>
                    <a:pt x="1389" y="1888"/>
                  </a:lnTo>
                  <a:lnTo>
                    <a:pt x="1314" y="1918"/>
                  </a:lnTo>
                  <a:lnTo>
                    <a:pt x="1235" y="1943"/>
                  </a:lnTo>
                  <a:lnTo>
                    <a:pt x="1155" y="1960"/>
                  </a:lnTo>
                  <a:lnTo>
                    <a:pt x="1071" y="1970"/>
                  </a:lnTo>
                  <a:lnTo>
                    <a:pt x="986" y="1974"/>
                  </a:lnTo>
                  <a:lnTo>
                    <a:pt x="902" y="1970"/>
                  </a:lnTo>
                  <a:lnTo>
                    <a:pt x="818" y="1960"/>
                  </a:lnTo>
                  <a:lnTo>
                    <a:pt x="737" y="1943"/>
                  </a:lnTo>
                  <a:lnTo>
                    <a:pt x="659" y="1918"/>
                  </a:lnTo>
                  <a:lnTo>
                    <a:pt x="584" y="1888"/>
                  </a:lnTo>
                  <a:lnTo>
                    <a:pt x="512" y="1852"/>
                  </a:lnTo>
                  <a:lnTo>
                    <a:pt x="443" y="1811"/>
                  </a:lnTo>
                  <a:lnTo>
                    <a:pt x="378" y="1765"/>
                  </a:lnTo>
                  <a:lnTo>
                    <a:pt x="317" y="1712"/>
                  </a:lnTo>
                  <a:lnTo>
                    <a:pt x="261" y="1656"/>
                  </a:lnTo>
                  <a:lnTo>
                    <a:pt x="209" y="1595"/>
                  </a:lnTo>
                  <a:lnTo>
                    <a:pt x="163" y="1531"/>
                  </a:lnTo>
                  <a:lnTo>
                    <a:pt x="120" y="1462"/>
                  </a:lnTo>
                  <a:lnTo>
                    <a:pt x="86" y="1390"/>
                  </a:lnTo>
                  <a:lnTo>
                    <a:pt x="54" y="1314"/>
                  </a:lnTo>
                  <a:lnTo>
                    <a:pt x="31" y="1237"/>
                  </a:lnTo>
                  <a:lnTo>
                    <a:pt x="13" y="1156"/>
                  </a:lnTo>
                  <a:lnTo>
                    <a:pt x="3" y="1072"/>
                  </a:lnTo>
                  <a:lnTo>
                    <a:pt x="0" y="988"/>
                  </a:lnTo>
                  <a:lnTo>
                    <a:pt x="3" y="902"/>
                  </a:lnTo>
                  <a:lnTo>
                    <a:pt x="13" y="820"/>
                  </a:lnTo>
                  <a:lnTo>
                    <a:pt x="31" y="739"/>
                  </a:lnTo>
                  <a:lnTo>
                    <a:pt x="54" y="660"/>
                  </a:lnTo>
                  <a:lnTo>
                    <a:pt x="86" y="585"/>
                  </a:lnTo>
                  <a:lnTo>
                    <a:pt x="120" y="513"/>
                  </a:lnTo>
                  <a:lnTo>
                    <a:pt x="163" y="445"/>
                  </a:lnTo>
                  <a:lnTo>
                    <a:pt x="209" y="380"/>
                  </a:lnTo>
                  <a:lnTo>
                    <a:pt x="261" y="319"/>
                  </a:lnTo>
                  <a:lnTo>
                    <a:pt x="317" y="262"/>
                  </a:lnTo>
                  <a:lnTo>
                    <a:pt x="378" y="211"/>
                  </a:lnTo>
                  <a:lnTo>
                    <a:pt x="443" y="163"/>
                  </a:lnTo>
                  <a:lnTo>
                    <a:pt x="512" y="122"/>
                  </a:lnTo>
                  <a:lnTo>
                    <a:pt x="584" y="86"/>
                  </a:lnTo>
                  <a:lnTo>
                    <a:pt x="659" y="56"/>
                  </a:lnTo>
                  <a:lnTo>
                    <a:pt x="737" y="33"/>
                  </a:lnTo>
                  <a:lnTo>
                    <a:pt x="818" y="15"/>
                  </a:lnTo>
                  <a:lnTo>
                    <a:pt x="902" y="4"/>
                  </a:lnTo>
                  <a:lnTo>
                    <a:pt x="9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23" name="Freeform 562"/>
            <p:cNvSpPr>
              <a:spLocks/>
            </p:cNvSpPr>
            <p:nvPr/>
          </p:nvSpPr>
          <p:spPr bwMode="auto">
            <a:xfrm>
              <a:off x="1300" y="2699"/>
              <a:ext cx="230" cy="394"/>
            </a:xfrm>
            <a:custGeom>
              <a:avLst/>
              <a:gdLst>
                <a:gd name="T0" fmla="*/ 220 w 461"/>
                <a:gd name="T1" fmla="*/ 0 h 788"/>
                <a:gd name="T2" fmla="*/ 240 w 461"/>
                <a:gd name="T3" fmla="*/ 0 h 788"/>
                <a:gd name="T4" fmla="*/ 279 w 461"/>
                <a:gd name="T5" fmla="*/ 3 h 788"/>
                <a:gd name="T6" fmla="*/ 315 w 461"/>
                <a:gd name="T7" fmla="*/ 13 h 788"/>
                <a:gd name="T8" fmla="*/ 350 w 461"/>
                <a:gd name="T9" fmla="*/ 29 h 788"/>
                <a:gd name="T10" fmla="*/ 382 w 461"/>
                <a:gd name="T11" fmla="*/ 51 h 788"/>
                <a:gd name="T12" fmla="*/ 410 w 461"/>
                <a:gd name="T13" fmla="*/ 79 h 788"/>
                <a:gd name="T14" fmla="*/ 432 w 461"/>
                <a:gd name="T15" fmla="*/ 110 h 788"/>
                <a:gd name="T16" fmla="*/ 448 w 461"/>
                <a:gd name="T17" fmla="*/ 145 h 788"/>
                <a:gd name="T18" fmla="*/ 458 w 461"/>
                <a:gd name="T19" fmla="*/ 182 h 788"/>
                <a:gd name="T20" fmla="*/ 461 w 461"/>
                <a:gd name="T21" fmla="*/ 221 h 788"/>
                <a:gd name="T22" fmla="*/ 458 w 461"/>
                <a:gd name="T23" fmla="*/ 259 h 788"/>
                <a:gd name="T24" fmla="*/ 374 w 461"/>
                <a:gd name="T25" fmla="*/ 745 h 788"/>
                <a:gd name="T26" fmla="*/ 367 w 461"/>
                <a:gd name="T27" fmla="*/ 762 h 788"/>
                <a:gd name="T28" fmla="*/ 356 w 461"/>
                <a:gd name="T29" fmla="*/ 776 h 788"/>
                <a:gd name="T30" fmla="*/ 340 w 461"/>
                <a:gd name="T31" fmla="*/ 785 h 788"/>
                <a:gd name="T32" fmla="*/ 323 w 461"/>
                <a:gd name="T33" fmla="*/ 788 h 788"/>
                <a:gd name="T34" fmla="*/ 138 w 461"/>
                <a:gd name="T35" fmla="*/ 788 h 788"/>
                <a:gd name="T36" fmla="*/ 121 w 461"/>
                <a:gd name="T37" fmla="*/ 785 h 788"/>
                <a:gd name="T38" fmla="*/ 104 w 461"/>
                <a:gd name="T39" fmla="*/ 776 h 788"/>
                <a:gd name="T40" fmla="*/ 93 w 461"/>
                <a:gd name="T41" fmla="*/ 762 h 788"/>
                <a:gd name="T42" fmla="*/ 87 w 461"/>
                <a:gd name="T43" fmla="*/ 745 h 788"/>
                <a:gd name="T44" fmla="*/ 2 w 461"/>
                <a:gd name="T45" fmla="*/ 259 h 788"/>
                <a:gd name="T46" fmla="*/ 0 w 461"/>
                <a:gd name="T47" fmla="*/ 221 h 788"/>
                <a:gd name="T48" fmla="*/ 4 w 461"/>
                <a:gd name="T49" fmla="*/ 182 h 788"/>
                <a:gd name="T50" fmla="*/ 14 w 461"/>
                <a:gd name="T51" fmla="*/ 145 h 788"/>
                <a:gd name="T52" fmla="*/ 30 w 461"/>
                <a:gd name="T53" fmla="*/ 110 h 788"/>
                <a:gd name="T54" fmla="*/ 52 w 461"/>
                <a:gd name="T55" fmla="*/ 79 h 788"/>
                <a:gd name="T56" fmla="*/ 80 w 461"/>
                <a:gd name="T57" fmla="*/ 51 h 788"/>
                <a:gd name="T58" fmla="*/ 111 w 461"/>
                <a:gd name="T59" fmla="*/ 29 h 788"/>
                <a:gd name="T60" fmla="*/ 146 w 461"/>
                <a:gd name="T61" fmla="*/ 13 h 788"/>
                <a:gd name="T62" fmla="*/ 182 w 461"/>
                <a:gd name="T63" fmla="*/ 3 h 788"/>
                <a:gd name="T64" fmla="*/ 220 w 461"/>
                <a:gd name="T65"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1" h="788">
                  <a:moveTo>
                    <a:pt x="220" y="0"/>
                  </a:moveTo>
                  <a:lnTo>
                    <a:pt x="240" y="0"/>
                  </a:lnTo>
                  <a:lnTo>
                    <a:pt x="279" y="3"/>
                  </a:lnTo>
                  <a:lnTo>
                    <a:pt x="315" y="13"/>
                  </a:lnTo>
                  <a:lnTo>
                    <a:pt x="350" y="29"/>
                  </a:lnTo>
                  <a:lnTo>
                    <a:pt x="382" y="51"/>
                  </a:lnTo>
                  <a:lnTo>
                    <a:pt x="410" y="79"/>
                  </a:lnTo>
                  <a:lnTo>
                    <a:pt x="432" y="110"/>
                  </a:lnTo>
                  <a:lnTo>
                    <a:pt x="448" y="145"/>
                  </a:lnTo>
                  <a:lnTo>
                    <a:pt x="458" y="182"/>
                  </a:lnTo>
                  <a:lnTo>
                    <a:pt x="461" y="221"/>
                  </a:lnTo>
                  <a:lnTo>
                    <a:pt x="458" y="259"/>
                  </a:lnTo>
                  <a:lnTo>
                    <a:pt x="374" y="745"/>
                  </a:lnTo>
                  <a:lnTo>
                    <a:pt x="367" y="762"/>
                  </a:lnTo>
                  <a:lnTo>
                    <a:pt x="356" y="776"/>
                  </a:lnTo>
                  <a:lnTo>
                    <a:pt x="340" y="785"/>
                  </a:lnTo>
                  <a:lnTo>
                    <a:pt x="323" y="788"/>
                  </a:lnTo>
                  <a:lnTo>
                    <a:pt x="138" y="788"/>
                  </a:lnTo>
                  <a:lnTo>
                    <a:pt x="121" y="785"/>
                  </a:lnTo>
                  <a:lnTo>
                    <a:pt x="104" y="776"/>
                  </a:lnTo>
                  <a:lnTo>
                    <a:pt x="93" y="762"/>
                  </a:lnTo>
                  <a:lnTo>
                    <a:pt x="87" y="745"/>
                  </a:lnTo>
                  <a:lnTo>
                    <a:pt x="2" y="259"/>
                  </a:lnTo>
                  <a:lnTo>
                    <a:pt x="0" y="221"/>
                  </a:lnTo>
                  <a:lnTo>
                    <a:pt x="4" y="182"/>
                  </a:lnTo>
                  <a:lnTo>
                    <a:pt x="14" y="145"/>
                  </a:lnTo>
                  <a:lnTo>
                    <a:pt x="30" y="110"/>
                  </a:lnTo>
                  <a:lnTo>
                    <a:pt x="52" y="79"/>
                  </a:lnTo>
                  <a:lnTo>
                    <a:pt x="80" y="51"/>
                  </a:lnTo>
                  <a:lnTo>
                    <a:pt x="111" y="29"/>
                  </a:lnTo>
                  <a:lnTo>
                    <a:pt x="146" y="13"/>
                  </a:lnTo>
                  <a:lnTo>
                    <a:pt x="182" y="3"/>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24" name="Freeform 563"/>
            <p:cNvSpPr>
              <a:spLocks/>
            </p:cNvSpPr>
            <p:nvPr/>
          </p:nvSpPr>
          <p:spPr bwMode="auto">
            <a:xfrm>
              <a:off x="1336" y="3124"/>
              <a:ext cx="159" cy="159"/>
            </a:xfrm>
            <a:custGeom>
              <a:avLst/>
              <a:gdLst>
                <a:gd name="T0" fmla="*/ 158 w 318"/>
                <a:gd name="T1" fmla="*/ 0 h 317"/>
                <a:gd name="T2" fmla="*/ 191 w 318"/>
                <a:gd name="T3" fmla="*/ 2 h 317"/>
                <a:gd name="T4" fmla="*/ 221 w 318"/>
                <a:gd name="T5" fmla="*/ 12 h 317"/>
                <a:gd name="T6" fmla="*/ 247 w 318"/>
                <a:gd name="T7" fmla="*/ 27 h 317"/>
                <a:gd name="T8" fmla="*/ 270 w 318"/>
                <a:gd name="T9" fmla="*/ 46 h 317"/>
                <a:gd name="T10" fmla="*/ 290 w 318"/>
                <a:gd name="T11" fmla="*/ 69 h 317"/>
                <a:gd name="T12" fmla="*/ 305 w 318"/>
                <a:gd name="T13" fmla="*/ 97 h 317"/>
                <a:gd name="T14" fmla="*/ 314 w 318"/>
                <a:gd name="T15" fmla="*/ 127 h 317"/>
                <a:gd name="T16" fmla="*/ 318 w 318"/>
                <a:gd name="T17" fmla="*/ 158 h 317"/>
                <a:gd name="T18" fmla="*/ 314 w 318"/>
                <a:gd name="T19" fmla="*/ 190 h 317"/>
                <a:gd name="T20" fmla="*/ 305 w 318"/>
                <a:gd name="T21" fmla="*/ 220 h 317"/>
                <a:gd name="T22" fmla="*/ 290 w 318"/>
                <a:gd name="T23" fmla="*/ 247 h 317"/>
                <a:gd name="T24" fmla="*/ 270 w 318"/>
                <a:gd name="T25" fmla="*/ 271 h 317"/>
                <a:gd name="T26" fmla="*/ 247 w 318"/>
                <a:gd name="T27" fmla="*/ 290 h 317"/>
                <a:gd name="T28" fmla="*/ 221 w 318"/>
                <a:gd name="T29" fmla="*/ 305 h 317"/>
                <a:gd name="T30" fmla="*/ 191 w 318"/>
                <a:gd name="T31" fmla="*/ 313 h 317"/>
                <a:gd name="T32" fmla="*/ 158 w 318"/>
                <a:gd name="T33" fmla="*/ 317 h 317"/>
                <a:gd name="T34" fmla="*/ 126 w 318"/>
                <a:gd name="T35" fmla="*/ 313 h 317"/>
                <a:gd name="T36" fmla="*/ 96 w 318"/>
                <a:gd name="T37" fmla="*/ 305 h 317"/>
                <a:gd name="T38" fmla="*/ 70 w 318"/>
                <a:gd name="T39" fmla="*/ 290 h 317"/>
                <a:gd name="T40" fmla="*/ 46 w 318"/>
                <a:gd name="T41" fmla="*/ 271 h 317"/>
                <a:gd name="T42" fmla="*/ 26 w 318"/>
                <a:gd name="T43" fmla="*/ 247 h 317"/>
                <a:gd name="T44" fmla="*/ 13 w 318"/>
                <a:gd name="T45" fmla="*/ 220 h 317"/>
                <a:gd name="T46" fmla="*/ 3 w 318"/>
                <a:gd name="T47" fmla="*/ 190 h 317"/>
                <a:gd name="T48" fmla="*/ 0 w 318"/>
                <a:gd name="T49" fmla="*/ 158 h 317"/>
                <a:gd name="T50" fmla="*/ 3 w 318"/>
                <a:gd name="T51" fmla="*/ 127 h 317"/>
                <a:gd name="T52" fmla="*/ 13 w 318"/>
                <a:gd name="T53" fmla="*/ 97 h 317"/>
                <a:gd name="T54" fmla="*/ 26 w 318"/>
                <a:gd name="T55" fmla="*/ 69 h 317"/>
                <a:gd name="T56" fmla="*/ 46 w 318"/>
                <a:gd name="T57" fmla="*/ 46 h 317"/>
                <a:gd name="T58" fmla="*/ 70 w 318"/>
                <a:gd name="T59" fmla="*/ 27 h 317"/>
                <a:gd name="T60" fmla="*/ 96 w 318"/>
                <a:gd name="T61" fmla="*/ 12 h 317"/>
                <a:gd name="T62" fmla="*/ 126 w 318"/>
                <a:gd name="T63" fmla="*/ 2 h 317"/>
                <a:gd name="T64" fmla="*/ 158 w 318"/>
                <a:gd name="T65"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8" h="317">
                  <a:moveTo>
                    <a:pt x="158" y="0"/>
                  </a:moveTo>
                  <a:lnTo>
                    <a:pt x="191" y="2"/>
                  </a:lnTo>
                  <a:lnTo>
                    <a:pt x="221" y="12"/>
                  </a:lnTo>
                  <a:lnTo>
                    <a:pt x="247" y="27"/>
                  </a:lnTo>
                  <a:lnTo>
                    <a:pt x="270" y="46"/>
                  </a:lnTo>
                  <a:lnTo>
                    <a:pt x="290" y="69"/>
                  </a:lnTo>
                  <a:lnTo>
                    <a:pt x="305" y="97"/>
                  </a:lnTo>
                  <a:lnTo>
                    <a:pt x="314" y="127"/>
                  </a:lnTo>
                  <a:lnTo>
                    <a:pt x="318" y="158"/>
                  </a:lnTo>
                  <a:lnTo>
                    <a:pt x="314" y="190"/>
                  </a:lnTo>
                  <a:lnTo>
                    <a:pt x="305" y="220"/>
                  </a:lnTo>
                  <a:lnTo>
                    <a:pt x="290" y="247"/>
                  </a:lnTo>
                  <a:lnTo>
                    <a:pt x="270" y="271"/>
                  </a:lnTo>
                  <a:lnTo>
                    <a:pt x="247" y="290"/>
                  </a:lnTo>
                  <a:lnTo>
                    <a:pt x="221" y="305"/>
                  </a:lnTo>
                  <a:lnTo>
                    <a:pt x="191" y="313"/>
                  </a:lnTo>
                  <a:lnTo>
                    <a:pt x="158" y="317"/>
                  </a:lnTo>
                  <a:lnTo>
                    <a:pt x="126" y="313"/>
                  </a:lnTo>
                  <a:lnTo>
                    <a:pt x="96" y="305"/>
                  </a:lnTo>
                  <a:lnTo>
                    <a:pt x="70" y="290"/>
                  </a:lnTo>
                  <a:lnTo>
                    <a:pt x="46" y="271"/>
                  </a:lnTo>
                  <a:lnTo>
                    <a:pt x="26" y="247"/>
                  </a:lnTo>
                  <a:lnTo>
                    <a:pt x="13" y="220"/>
                  </a:lnTo>
                  <a:lnTo>
                    <a:pt x="3" y="190"/>
                  </a:lnTo>
                  <a:lnTo>
                    <a:pt x="0" y="158"/>
                  </a:lnTo>
                  <a:lnTo>
                    <a:pt x="3" y="127"/>
                  </a:lnTo>
                  <a:lnTo>
                    <a:pt x="13" y="97"/>
                  </a:lnTo>
                  <a:lnTo>
                    <a:pt x="26" y="69"/>
                  </a:lnTo>
                  <a:lnTo>
                    <a:pt x="46" y="46"/>
                  </a:lnTo>
                  <a:lnTo>
                    <a:pt x="70" y="27"/>
                  </a:lnTo>
                  <a:lnTo>
                    <a:pt x="96" y="12"/>
                  </a:lnTo>
                  <a:lnTo>
                    <a:pt x="126" y="2"/>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25" name="Freeform 564"/>
            <p:cNvSpPr>
              <a:spLocks/>
            </p:cNvSpPr>
            <p:nvPr/>
          </p:nvSpPr>
          <p:spPr bwMode="auto">
            <a:xfrm>
              <a:off x="-128" y="2371"/>
              <a:ext cx="329" cy="1083"/>
            </a:xfrm>
            <a:custGeom>
              <a:avLst/>
              <a:gdLst>
                <a:gd name="T0" fmla="*/ 76 w 658"/>
                <a:gd name="T1" fmla="*/ 0 h 2165"/>
                <a:gd name="T2" fmla="*/ 581 w 658"/>
                <a:gd name="T3" fmla="*/ 0 h 2165"/>
                <a:gd name="T4" fmla="*/ 602 w 658"/>
                <a:gd name="T5" fmla="*/ 3 h 2165"/>
                <a:gd name="T6" fmla="*/ 620 w 658"/>
                <a:gd name="T7" fmla="*/ 10 h 2165"/>
                <a:gd name="T8" fmla="*/ 636 w 658"/>
                <a:gd name="T9" fmla="*/ 22 h 2165"/>
                <a:gd name="T10" fmla="*/ 647 w 658"/>
                <a:gd name="T11" fmla="*/ 37 h 2165"/>
                <a:gd name="T12" fmla="*/ 656 w 658"/>
                <a:gd name="T13" fmla="*/ 56 h 2165"/>
                <a:gd name="T14" fmla="*/ 658 w 658"/>
                <a:gd name="T15" fmla="*/ 76 h 2165"/>
                <a:gd name="T16" fmla="*/ 658 w 658"/>
                <a:gd name="T17" fmla="*/ 2089 h 2165"/>
                <a:gd name="T18" fmla="*/ 656 w 658"/>
                <a:gd name="T19" fmla="*/ 2109 h 2165"/>
                <a:gd name="T20" fmla="*/ 647 w 658"/>
                <a:gd name="T21" fmla="*/ 2128 h 2165"/>
                <a:gd name="T22" fmla="*/ 636 w 658"/>
                <a:gd name="T23" fmla="*/ 2143 h 2165"/>
                <a:gd name="T24" fmla="*/ 620 w 658"/>
                <a:gd name="T25" fmla="*/ 2155 h 2165"/>
                <a:gd name="T26" fmla="*/ 602 w 658"/>
                <a:gd name="T27" fmla="*/ 2163 h 2165"/>
                <a:gd name="T28" fmla="*/ 582 w 658"/>
                <a:gd name="T29" fmla="*/ 2165 h 2165"/>
                <a:gd name="T30" fmla="*/ 76 w 658"/>
                <a:gd name="T31" fmla="*/ 2165 h 2165"/>
                <a:gd name="T32" fmla="*/ 56 w 658"/>
                <a:gd name="T33" fmla="*/ 2163 h 2165"/>
                <a:gd name="T34" fmla="*/ 38 w 658"/>
                <a:gd name="T35" fmla="*/ 2155 h 2165"/>
                <a:gd name="T36" fmla="*/ 22 w 658"/>
                <a:gd name="T37" fmla="*/ 2143 h 2165"/>
                <a:gd name="T38" fmla="*/ 10 w 658"/>
                <a:gd name="T39" fmla="*/ 2128 h 2165"/>
                <a:gd name="T40" fmla="*/ 3 w 658"/>
                <a:gd name="T41" fmla="*/ 2109 h 2165"/>
                <a:gd name="T42" fmla="*/ 0 w 658"/>
                <a:gd name="T43" fmla="*/ 2089 h 2165"/>
                <a:gd name="T44" fmla="*/ 0 w 658"/>
                <a:gd name="T45" fmla="*/ 76 h 2165"/>
                <a:gd name="T46" fmla="*/ 3 w 658"/>
                <a:gd name="T47" fmla="*/ 56 h 2165"/>
                <a:gd name="T48" fmla="*/ 10 w 658"/>
                <a:gd name="T49" fmla="*/ 37 h 2165"/>
                <a:gd name="T50" fmla="*/ 22 w 658"/>
                <a:gd name="T51" fmla="*/ 22 h 2165"/>
                <a:gd name="T52" fmla="*/ 38 w 658"/>
                <a:gd name="T53" fmla="*/ 10 h 2165"/>
                <a:gd name="T54" fmla="*/ 56 w 658"/>
                <a:gd name="T55" fmla="*/ 3 h 2165"/>
                <a:gd name="T56" fmla="*/ 76 w 658"/>
                <a:gd name="T57" fmla="*/ 0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8" h="2165">
                  <a:moveTo>
                    <a:pt x="76" y="0"/>
                  </a:moveTo>
                  <a:lnTo>
                    <a:pt x="581" y="0"/>
                  </a:lnTo>
                  <a:lnTo>
                    <a:pt x="602" y="3"/>
                  </a:lnTo>
                  <a:lnTo>
                    <a:pt x="620" y="10"/>
                  </a:lnTo>
                  <a:lnTo>
                    <a:pt x="636" y="22"/>
                  </a:lnTo>
                  <a:lnTo>
                    <a:pt x="647" y="37"/>
                  </a:lnTo>
                  <a:lnTo>
                    <a:pt x="656" y="56"/>
                  </a:lnTo>
                  <a:lnTo>
                    <a:pt x="658" y="76"/>
                  </a:lnTo>
                  <a:lnTo>
                    <a:pt x="658" y="2089"/>
                  </a:lnTo>
                  <a:lnTo>
                    <a:pt x="656" y="2109"/>
                  </a:lnTo>
                  <a:lnTo>
                    <a:pt x="647" y="2128"/>
                  </a:lnTo>
                  <a:lnTo>
                    <a:pt x="636" y="2143"/>
                  </a:lnTo>
                  <a:lnTo>
                    <a:pt x="620" y="2155"/>
                  </a:lnTo>
                  <a:lnTo>
                    <a:pt x="602" y="2163"/>
                  </a:lnTo>
                  <a:lnTo>
                    <a:pt x="582" y="2165"/>
                  </a:lnTo>
                  <a:lnTo>
                    <a:pt x="76" y="2165"/>
                  </a:lnTo>
                  <a:lnTo>
                    <a:pt x="56" y="2163"/>
                  </a:lnTo>
                  <a:lnTo>
                    <a:pt x="38" y="2155"/>
                  </a:lnTo>
                  <a:lnTo>
                    <a:pt x="22" y="2143"/>
                  </a:lnTo>
                  <a:lnTo>
                    <a:pt x="10" y="2128"/>
                  </a:lnTo>
                  <a:lnTo>
                    <a:pt x="3" y="2109"/>
                  </a:lnTo>
                  <a:lnTo>
                    <a:pt x="0" y="2089"/>
                  </a:lnTo>
                  <a:lnTo>
                    <a:pt x="0" y="76"/>
                  </a:lnTo>
                  <a:lnTo>
                    <a:pt x="3" y="56"/>
                  </a:lnTo>
                  <a:lnTo>
                    <a:pt x="10" y="37"/>
                  </a:lnTo>
                  <a:lnTo>
                    <a:pt x="22" y="22"/>
                  </a:lnTo>
                  <a:lnTo>
                    <a:pt x="38" y="10"/>
                  </a:lnTo>
                  <a:lnTo>
                    <a:pt x="56" y="3"/>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26" name="Freeform 565"/>
            <p:cNvSpPr>
              <a:spLocks/>
            </p:cNvSpPr>
            <p:nvPr/>
          </p:nvSpPr>
          <p:spPr bwMode="auto">
            <a:xfrm>
              <a:off x="349" y="2218"/>
              <a:ext cx="329" cy="1236"/>
            </a:xfrm>
            <a:custGeom>
              <a:avLst/>
              <a:gdLst>
                <a:gd name="T0" fmla="*/ 76 w 658"/>
                <a:gd name="T1" fmla="*/ 0 h 2471"/>
                <a:gd name="T2" fmla="*/ 582 w 658"/>
                <a:gd name="T3" fmla="*/ 0 h 2471"/>
                <a:gd name="T4" fmla="*/ 602 w 658"/>
                <a:gd name="T5" fmla="*/ 2 h 2471"/>
                <a:gd name="T6" fmla="*/ 621 w 658"/>
                <a:gd name="T7" fmla="*/ 10 h 2471"/>
                <a:gd name="T8" fmla="*/ 636 w 658"/>
                <a:gd name="T9" fmla="*/ 22 h 2471"/>
                <a:gd name="T10" fmla="*/ 648 w 658"/>
                <a:gd name="T11" fmla="*/ 37 h 2471"/>
                <a:gd name="T12" fmla="*/ 656 w 658"/>
                <a:gd name="T13" fmla="*/ 56 h 2471"/>
                <a:gd name="T14" fmla="*/ 658 w 658"/>
                <a:gd name="T15" fmla="*/ 76 h 2471"/>
                <a:gd name="T16" fmla="*/ 658 w 658"/>
                <a:gd name="T17" fmla="*/ 2395 h 2471"/>
                <a:gd name="T18" fmla="*/ 656 w 658"/>
                <a:gd name="T19" fmla="*/ 2415 h 2471"/>
                <a:gd name="T20" fmla="*/ 648 w 658"/>
                <a:gd name="T21" fmla="*/ 2434 h 2471"/>
                <a:gd name="T22" fmla="*/ 636 w 658"/>
                <a:gd name="T23" fmla="*/ 2449 h 2471"/>
                <a:gd name="T24" fmla="*/ 621 w 658"/>
                <a:gd name="T25" fmla="*/ 2461 h 2471"/>
                <a:gd name="T26" fmla="*/ 602 w 658"/>
                <a:gd name="T27" fmla="*/ 2469 h 2471"/>
                <a:gd name="T28" fmla="*/ 582 w 658"/>
                <a:gd name="T29" fmla="*/ 2471 h 2471"/>
                <a:gd name="T30" fmla="*/ 76 w 658"/>
                <a:gd name="T31" fmla="*/ 2471 h 2471"/>
                <a:gd name="T32" fmla="*/ 57 w 658"/>
                <a:gd name="T33" fmla="*/ 2469 h 2471"/>
                <a:gd name="T34" fmla="*/ 38 w 658"/>
                <a:gd name="T35" fmla="*/ 2461 h 2471"/>
                <a:gd name="T36" fmla="*/ 23 w 658"/>
                <a:gd name="T37" fmla="*/ 2449 h 2471"/>
                <a:gd name="T38" fmla="*/ 10 w 658"/>
                <a:gd name="T39" fmla="*/ 2434 h 2471"/>
                <a:gd name="T40" fmla="*/ 3 w 658"/>
                <a:gd name="T41" fmla="*/ 2415 h 2471"/>
                <a:gd name="T42" fmla="*/ 0 w 658"/>
                <a:gd name="T43" fmla="*/ 2395 h 2471"/>
                <a:gd name="T44" fmla="*/ 0 w 658"/>
                <a:gd name="T45" fmla="*/ 76 h 2471"/>
                <a:gd name="T46" fmla="*/ 3 w 658"/>
                <a:gd name="T47" fmla="*/ 56 h 2471"/>
                <a:gd name="T48" fmla="*/ 10 w 658"/>
                <a:gd name="T49" fmla="*/ 37 h 2471"/>
                <a:gd name="T50" fmla="*/ 23 w 658"/>
                <a:gd name="T51" fmla="*/ 22 h 2471"/>
                <a:gd name="T52" fmla="*/ 38 w 658"/>
                <a:gd name="T53" fmla="*/ 10 h 2471"/>
                <a:gd name="T54" fmla="*/ 57 w 658"/>
                <a:gd name="T55" fmla="*/ 2 h 2471"/>
                <a:gd name="T56" fmla="*/ 76 w 658"/>
                <a:gd name="T57" fmla="*/ 0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8" h="2471">
                  <a:moveTo>
                    <a:pt x="76" y="0"/>
                  </a:moveTo>
                  <a:lnTo>
                    <a:pt x="582" y="0"/>
                  </a:lnTo>
                  <a:lnTo>
                    <a:pt x="602" y="2"/>
                  </a:lnTo>
                  <a:lnTo>
                    <a:pt x="621" y="10"/>
                  </a:lnTo>
                  <a:lnTo>
                    <a:pt x="636" y="22"/>
                  </a:lnTo>
                  <a:lnTo>
                    <a:pt x="648" y="37"/>
                  </a:lnTo>
                  <a:lnTo>
                    <a:pt x="656" y="56"/>
                  </a:lnTo>
                  <a:lnTo>
                    <a:pt x="658" y="76"/>
                  </a:lnTo>
                  <a:lnTo>
                    <a:pt x="658" y="2395"/>
                  </a:lnTo>
                  <a:lnTo>
                    <a:pt x="656" y="2415"/>
                  </a:lnTo>
                  <a:lnTo>
                    <a:pt x="648" y="2434"/>
                  </a:lnTo>
                  <a:lnTo>
                    <a:pt x="636" y="2449"/>
                  </a:lnTo>
                  <a:lnTo>
                    <a:pt x="621" y="2461"/>
                  </a:lnTo>
                  <a:lnTo>
                    <a:pt x="602" y="2469"/>
                  </a:lnTo>
                  <a:lnTo>
                    <a:pt x="582" y="2471"/>
                  </a:lnTo>
                  <a:lnTo>
                    <a:pt x="76" y="2471"/>
                  </a:lnTo>
                  <a:lnTo>
                    <a:pt x="57" y="2469"/>
                  </a:lnTo>
                  <a:lnTo>
                    <a:pt x="38" y="2461"/>
                  </a:lnTo>
                  <a:lnTo>
                    <a:pt x="23" y="2449"/>
                  </a:lnTo>
                  <a:lnTo>
                    <a:pt x="10" y="2434"/>
                  </a:lnTo>
                  <a:lnTo>
                    <a:pt x="3" y="2415"/>
                  </a:lnTo>
                  <a:lnTo>
                    <a:pt x="0" y="2395"/>
                  </a:lnTo>
                  <a:lnTo>
                    <a:pt x="0" y="76"/>
                  </a:lnTo>
                  <a:lnTo>
                    <a:pt x="3" y="56"/>
                  </a:lnTo>
                  <a:lnTo>
                    <a:pt x="10" y="37"/>
                  </a:lnTo>
                  <a:lnTo>
                    <a:pt x="23" y="22"/>
                  </a:lnTo>
                  <a:lnTo>
                    <a:pt x="38" y="10"/>
                  </a:lnTo>
                  <a:lnTo>
                    <a:pt x="57" y="2"/>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grpSp>
      <p:grpSp>
        <p:nvGrpSpPr>
          <p:cNvPr id="27" name="Group 547"/>
          <p:cNvGrpSpPr>
            <a:grpSpLocks noChangeAspect="1"/>
          </p:cNvGrpSpPr>
          <p:nvPr/>
        </p:nvGrpSpPr>
        <p:grpSpPr bwMode="auto">
          <a:xfrm>
            <a:off x="4520390" y="3442261"/>
            <a:ext cx="495573" cy="495089"/>
            <a:chOff x="647" y="1848"/>
            <a:chExt cx="2051" cy="2049"/>
          </a:xfrm>
          <a:gradFill>
            <a:gsLst>
              <a:gs pos="0">
                <a:schemeClr val="accent4">
                  <a:lumMod val="75000"/>
                </a:schemeClr>
              </a:gs>
              <a:gs pos="100000">
                <a:schemeClr val="accent2">
                  <a:lumMod val="75000"/>
                </a:schemeClr>
              </a:gs>
            </a:gsLst>
            <a:lin ang="18900000" scaled="1"/>
          </a:gradFill>
        </p:grpSpPr>
        <p:sp>
          <p:nvSpPr>
            <p:cNvPr id="28" name="Freeform 549"/>
            <p:cNvSpPr>
              <a:spLocks/>
            </p:cNvSpPr>
            <p:nvPr/>
          </p:nvSpPr>
          <p:spPr bwMode="auto">
            <a:xfrm>
              <a:off x="647" y="1982"/>
              <a:ext cx="1466" cy="1496"/>
            </a:xfrm>
            <a:custGeom>
              <a:avLst/>
              <a:gdLst>
                <a:gd name="T0" fmla="*/ 1428 w 2931"/>
                <a:gd name="T1" fmla="*/ 0 h 2992"/>
                <a:gd name="T2" fmla="*/ 1479 w 2931"/>
                <a:gd name="T3" fmla="*/ 18 h 2992"/>
                <a:gd name="T4" fmla="*/ 1519 w 2931"/>
                <a:gd name="T5" fmla="*/ 54 h 2992"/>
                <a:gd name="T6" fmla="*/ 1542 w 2931"/>
                <a:gd name="T7" fmla="*/ 104 h 2992"/>
                <a:gd name="T8" fmla="*/ 1544 w 2931"/>
                <a:gd name="T9" fmla="*/ 1407 h 2992"/>
                <a:gd name="T10" fmla="*/ 1557 w 2931"/>
                <a:gd name="T11" fmla="*/ 1464 h 2992"/>
                <a:gd name="T12" fmla="*/ 1593 w 2931"/>
                <a:gd name="T13" fmla="*/ 1508 h 2992"/>
                <a:gd name="T14" fmla="*/ 1645 w 2931"/>
                <a:gd name="T15" fmla="*/ 1534 h 2992"/>
                <a:gd name="T16" fmla="*/ 2931 w 2931"/>
                <a:gd name="T17" fmla="*/ 1536 h 2992"/>
                <a:gd name="T18" fmla="*/ 2860 w 2931"/>
                <a:gd name="T19" fmla="*/ 1596 h 2992"/>
                <a:gd name="T20" fmla="*/ 2807 w 2931"/>
                <a:gd name="T21" fmla="*/ 1673 h 2992"/>
                <a:gd name="T22" fmla="*/ 2778 w 2931"/>
                <a:gd name="T23" fmla="*/ 1766 h 2992"/>
                <a:gd name="T24" fmla="*/ 2701 w 2931"/>
                <a:gd name="T25" fmla="*/ 1746 h 2992"/>
                <a:gd name="T26" fmla="*/ 2619 w 2931"/>
                <a:gd name="T27" fmla="*/ 1746 h 2992"/>
                <a:gd name="T28" fmla="*/ 2536 w 2931"/>
                <a:gd name="T29" fmla="*/ 1768 h 2992"/>
                <a:gd name="T30" fmla="*/ 2463 w 2931"/>
                <a:gd name="T31" fmla="*/ 1811 h 2992"/>
                <a:gd name="T32" fmla="*/ 2402 w 2931"/>
                <a:gd name="T33" fmla="*/ 1870 h 2992"/>
                <a:gd name="T34" fmla="*/ 2232 w 2931"/>
                <a:gd name="T35" fmla="*/ 2159 h 2992"/>
                <a:gd name="T36" fmla="*/ 2201 w 2931"/>
                <a:gd name="T37" fmla="*/ 2235 h 2992"/>
                <a:gd name="T38" fmla="*/ 2155 w 2931"/>
                <a:gd name="T39" fmla="*/ 2254 h 2992"/>
                <a:gd name="T40" fmla="*/ 2071 w 2931"/>
                <a:gd name="T41" fmla="*/ 2228 h 2992"/>
                <a:gd name="T42" fmla="*/ 1793 w 2931"/>
                <a:gd name="T43" fmla="*/ 2224 h 2992"/>
                <a:gd name="T44" fmla="*/ 1707 w 2931"/>
                <a:gd name="T45" fmla="*/ 2237 h 2992"/>
                <a:gd name="T46" fmla="*/ 1631 w 2931"/>
                <a:gd name="T47" fmla="*/ 2271 h 2992"/>
                <a:gd name="T48" fmla="*/ 1569 w 2931"/>
                <a:gd name="T49" fmla="*/ 2325 h 2992"/>
                <a:gd name="T50" fmla="*/ 1522 w 2931"/>
                <a:gd name="T51" fmla="*/ 2394 h 2992"/>
                <a:gd name="T52" fmla="*/ 1476 w 2931"/>
                <a:gd name="T53" fmla="*/ 2427 h 2992"/>
                <a:gd name="T54" fmla="*/ 1404 w 2931"/>
                <a:gd name="T55" fmla="*/ 2428 h 2992"/>
                <a:gd name="T56" fmla="*/ 1328 w 2931"/>
                <a:gd name="T57" fmla="*/ 2448 h 2992"/>
                <a:gd name="T58" fmla="*/ 1260 w 2931"/>
                <a:gd name="T59" fmla="*/ 2488 h 2992"/>
                <a:gd name="T60" fmla="*/ 1205 w 2931"/>
                <a:gd name="T61" fmla="*/ 2543 h 2992"/>
                <a:gd name="T62" fmla="*/ 1067 w 2931"/>
                <a:gd name="T63" fmla="*/ 2777 h 2992"/>
                <a:gd name="T64" fmla="*/ 1034 w 2931"/>
                <a:gd name="T65" fmla="*/ 2862 h 2992"/>
                <a:gd name="T66" fmla="*/ 1028 w 2931"/>
                <a:gd name="T67" fmla="*/ 2949 h 2992"/>
                <a:gd name="T68" fmla="*/ 935 w 2931"/>
                <a:gd name="T69" fmla="*/ 2954 h 2992"/>
                <a:gd name="T70" fmla="*/ 748 w 2931"/>
                <a:gd name="T71" fmla="*/ 2858 h 2992"/>
                <a:gd name="T72" fmla="*/ 577 w 2931"/>
                <a:gd name="T73" fmla="*/ 2739 h 2992"/>
                <a:gd name="T74" fmla="*/ 424 w 2931"/>
                <a:gd name="T75" fmla="*/ 2598 h 2992"/>
                <a:gd name="T76" fmla="*/ 291 w 2931"/>
                <a:gd name="T77" fmla="*/ 2438 h 2992"/>
                <a:gd name="T78" fmla="*/ 180 w 2931"/>
                <a:gd name="T79" fmla="*/ 2262 h 2992"/>
                <a:gd name="T80" fmla="*/ 94 w 2931"/>
                <a:gd name="T81" fmla="*/ 2068 h 2992"/>
                <a:gd name="T82" fmla="*/ 35 w 2931"/>
                <a:gd name="T83" fmla="*/ 1864 h 2992"/>
                <a:gd name="T84" fmla="*/ 3 w 2931"/>
                <a:gd name="T85" fmla="*/ 1649 h 2992"/>
                <a:gd name="T86" fmla="*/ 3 w 2931"/>
                <a:gd name="T87" fmla="*/ 1428 h 2992"/>
                <a:gd name="T88" fmla="*/ 33 w 2931"/>
                <a:gd name="T89" fmla="*/ 1218 h 2992"/>
                <a:gd name="T90" fmla="*/ 89 w 2931"/>
                <a:gd name="T91" fmla="*/ 1016 h 2992"/>
                <a:gd name="T92" fmla="*/ 173 w 2931"/>
                <a:gd name="T93" fmla="*/ 828 h 2992"/>
                <a:gd name="T94" fmla="*/ 279 w 2931"/>
                <a:gd name="T95" fmla="*/ 653 h 2992"/>
                <a:gd name="T96" fmla="*/ 406 w 2931"/>
                <a:gd name="T97" fmla="*/ 494 h 2992"/>
                <a:gd name="T98" fmla="*/ 553 w 2931"/>
                <a:gd name="T99" fmla="*/ 354 h 2992"/>
                <a:gd name="T100" fmla="*/ 716 w 2931"/>
                <a:gd name="T101" fmla="*/ 233 h 2992"/>
                <a:gd name="T102" fmla="*/ 897 w 2931"/>
                <a:gd name="T103" fmla="*/ 135 h 2992"/>
                <a:gd name="T104" fmla="*/ 1090 w 2931"/>
                <a:gd name="T105" fmla="*/ 61 h 2992"/>
                <a:gd name="T106" fmla="*/ 1295 w 2931"/>
                <a:gd name="T107" fmla="*/ 14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1" h="2992">
                  <a:moveTo>
                    <a:pt x="1401" y="0"/>
                  </a:moveTo>
                  <a:lnTo>
                    <a:pt x="1428" y="0"/>
                  </a:lnTo>
                  <a:lnTo>
                    <a:pt x="1454" y="7"/>
                  </a:lnTo>
                  <a:lnTo>
                    <a:pt x="1479" y="18"/>
                  </a:lnTo>
                  <a:lnTo>
                    <a:pt x="1502" y="34"/>
                  </a:lnTo>
                  <a:lnTo>
                    <a:pt x="1519" y="54"/>
                  </a:lnTo>
                  <a:lnTo>
                    <a:pt x="1533" y="78"/>
                  </a:lnTo>
                  <a:lnTo>
                    <a:pt x="1542" y="104"/>
                  </a:lnTo>
                  <a:lnTo>
                    <a:pt x="1544" y="130"/>
                  </a:lnTo>
                  <a:lnTo>
                    <a:pt x="1544" y="1407"/>
                  </a:lnTo>
                  <a:lnTo>
                    <a:pt x="1548" y="1437"/>
                  </a:lnTo>
                  <a:lnTo>
                    <a:pt x="1557" y="1464"/>
                  </a:lnTo>
                  <a:lnTo>
                    <a:pt x="1573" y="1488"/>
                  </a:lnTo>
                  <a:lnTo>
                    <a:pt x="1593" y="1508"/>
                  </a:lnTo>
                  <a:lnTo>
                    <a:pt x="1618" y="1524"/>
                  </a:lnTo>
                  <a:lnTo>
                    <a:pt x="1645" y="1534"/>
                  </a:lnTo>
                  <a:lnTo>
                    <a:pt x="1675" y="1536"/>
                  </a:lnTo>
                  <a:lnTo>
                    <a:pt x="2931" y="1536"/>
                  </a:lnTo>
                  <a:lnTo>
                    <a:pt x="2894" y="1564"/>
                  </a:lnTo>
                  <a:lnTo>
                    <a:pt x="2860" y="1596"/>
                  </a:lnTo>
                  <a:lnTo>
                    <a:pt x="2830" y="1634"/>
                  </a:lnTo>
                  <a:lnTo>
                    <a:pt x="2807" y="1673"/>
                  </a:lnTo>
                  <a:lnTo>
                    <a:pt x="2789" y="1718"/>
                  </a:lnTo>
                  <a:lnTo>
                    <a:pt x="2778" y="1766"/>
                  </a:lnTo>
                  <a:lnTo>
                    <a:pt x="2741" y="1753"/>
                  </a:lnTo>
                  <a:lnTo>
                    <a:pt x="2701" y="1746"/>
                  </a:lnTo>
                  <a:lnTo>
                    <a:pt x="2661" y="1743"/>
                  </a:lnTo>
                  <a:lnTo>
                    <a:pt x="2619" y="1746"/>
                  </a:lnTo>
                  <a:lnTo>
                    <a:pt x="2576" y="1754"/>
                  </a:lnTo>
                  <a:lnTo>
                    <a:pt x="2536" y="1768"/>
                  </a:lnTo>
                  <a:lnTo>
                    <a:pt x="2498" y="1787"/>
                  </a:lnTo>
                  <a:lnTo>
                    <a:pt x="2463" y="1811"/>
                  </a:lnTo>
                  <a:lnTo>
                    <a:pt x="2430" y="1839"/>
                  </a:lnTo>
                  <a:lnTo>
                    <a:pt x="2402" y="1870"/>
                  </a:lnTo>
                  <a:lnTo>
                    <a:pt x="2378" y="1906"/>
                  </a:lnTo>
                  <a:lnTo>
                    <a:pt x="2232" y="2159"/>
                  </a:lnTo>
                  <a:lnTo>
                    <a:pt x="2213" y="2197"/>
                  </a:lnTo>
                  <a:lnTo>
                    <a:pt x="2201" y="2235"/>
                  </a:lnTo>
                  <a:lnTo>
                    <a:pt x="2192" y="2275"/>
                  </a:lnTo>
                  <a:lnTo>
                    <a:pt x="2155" y="2254"/>
                  </a:lnTo>
                  <a:lnTo>
                    <a:pt x="2114" y="2238"/>
                  </a:lnTo>
                  <a:lnTo>
                    <a:pt x="2071" y="2228"/>
                  </a:lnTo>
                  <a:lnTo>
                    <a:pt x="2025" y="2224"/>
                  </a:lnTo>
                  <a:lnTo>
                    <a:pt x="1793" y="2224"/>
                  </a:lnTo>
                  <a:lnTo>
                    <a:pt x="1750" y="2228"/>
                  </a:lnTo>
                  <a:lnTo>
                    <a:pt x="1707" y="2237"/>
                  </a:lnTo>
                  <a:lnTo>
                    <a:pt x="1669" y="2252"/>
                  </a:lnTo>
                  <a:lnTo>
                    <a:pt x="1631" y="2271"/>
                  </a:lnTo>
                  <a:lnTo>
                    <a:pt x="1598" y="2296"/>
                  </a:lnTo>
                  <a:lnTo>
                    <a:pt x="1569" y="2325"/>
                  </a:lnTo>
                  <a:lnTo>
                    <a:pt x="1543" y="2357"/>
                  </a:lnTo>
                  <a:lnTo>
                    <a:pt x="1522" y="2394"/>
                  </a:lnTo>
                  <a:lnTo>
                    <a:pt x="1507" y="2432"/>
                  </a:lnTo>
                  <a:lnTo>
                    <a:pt x="1476" y="2427"/>
                  </a:lnTo>
                  <a:lnTo>
                    <a:pt x="1444" y="2426"/>
                  </a:lnTo>
                  <a:lnTo>
                    <a:pt x="1404" y="2428"/>
                  </a:lnTo>
                  <a:lnTo>
                    <a:pt x="1366" y="2436"/>
                  </a:lnTo>
                  <a:lnTo>
                    <a:pt x="1328" y="2448"/>
                  </a:lnTo>
                  <a:lnTo>
                    <a:pt x="1294" y="2466"/>
                  </a:lnTo>
                  <a:lnTo>
                    <a:pt x="1260" y="2488"/>
                  </a:lnTo>
                  <a:lnTo>
                    <a:pt x="1231" y="2513"/>
                  </a:lnTo>
                  <a:lnTo>
                    <a:pt x="1205" y="2543"/>
                  </a:lnTo>
                  <a:lnTo>
                    <a:pt x="1183" y="2577"/>
                  </a:lnTo>
                  <a:lnTo>
                    <a:pt x="1067" y="2777"/>
                  </a:lnTo>
                  <a:lnTo>
                    <a:pt x="1047" y="2818"/>
                  </a:lnTo>
                  <a:lnTo>
                    <a:pt x="1034" y="2862"/>
                  </a:lnTo>
                  <a:lnTo>
                    <a:pt x="1027" y="2906"/>
                  </a:lnTo>
                  <a:lnTo>
                    <a:pt x="1028" y="2949"/>
                  </a:lnTo>
                  <a:lnTo>
                    <a:pt x="1034" y="2992"/>
                  </a:lnTo>
                  <a:lnTo>
                    <a:pt x="935" y="2954"/>
                  </a:lnTo>
                  <a:lnTo>
                    <a:pt x="840" y="2909"/>
                  </a:lnTo>
                  <a:lnTo>
                    <a:pt x="748" y="2858"/>
                  </a:lnTo>
                  <a:lnTo>
                    <a:pt x="660" y="2801"/>
                  </a:lnTo>
                  <a:lnTo>
                    <a:pt x="577" y="2739"/>
                  </a:lnTo>
                  <a:lnTo>
                    <a:pt x="498" y="2671"/>
                  </a:lnTo>
                  <a:lnTo>
                    <a:pt x="424" y="2598"/>
                  </a:lnTo>
                  <a:lnTo>
                    <a:pt x="355" y="2521"/>
                  </a:lnTo>
                  <a:lnTo>
                    <a:pt x="291" y="2438"/>
                  </a:lnTo>
                  <a:lnTo>
                    <a:pt x="233" y="2351"/>
                  </a:lnTo>
                  <a:lnTo>
                    <a:pt x="180" y="2262"/>
                  </a:lnTo>
                  <a:lnTo>
                    <a:pt x="134" y="2167"/>
                  </a:lnTo>
                  <a:lnTo>
                    <a:pt x="94" y="2068"/>
                  </a:lnTo>
                  <a:lnTo>
                    <a:pt x="61" y="1968"/>
                  </a:lnTo>
                  <a:lnTo>
                    <a:pt x="35" y="1864"/>
                  </a:lnTo>
                  <a:lnTo>
                    <a:pt x="16" y="1757"/>
                  </a:lnTo>
                  <a:lnTo>
                    <a:pt x="3" y="1649"/>
                  </a:lnTo>
                  <a:lnTo>
                    <a:pt x="0" y="1536"/>
                  </a:lnTo>
                  <a:lnTo>
                    <a:pt x="3" y="1428"/>
                  </a:lnTo>
                  <a:lnTo>
                    <a:pt x="15" y="1322"/>
                  </a:lnTo>
                  <a:lnTo>
                    <a:pt x="33" y="1218"/>
                  </a:lnTo>
                  <a:lnTo>
                    <a:pt x="58" y="1115"/>
                  </a:lnTo>
                  <a:lnTo>
                    <a:pt x="89" y="1016"/>
                  </a:lnTo>
                  <a:lnTo>
                    <a:pt x="128" y="920"/>
                  </a:lnTo>
                  <a:lnTo>
                    <a:pt x="173" y="828"/>
                  </a:lnTo>
                  <a:lnTo>
                    <a:pt x="223" y="738"/>
                  </a:lnTo>
                  <a:lnTo>
                    <a:pt x="279" y="653"/>
                  </a:lnTo>
                  <a:lnTo>
                    <a:pt x="340" y="571"/>
                  </a:lnTo>
                  <a:lnTo>
                    <a:pt x="406" y="494"/>
                  </a:lnTo>
                  <a:lnTo>
                    <a:pt x="477" y="421"/>
                  </a:lnTo>
                  <a:lnTo>
                    <a:pt x="553" y="354"/>
                  </a:lnTo>
                  <a:lnTo>
                    <a:pt x="633" y="291"/>
                  </a:lnTo>
                  <a:lnTo>
                    <a:pt x="716" y="233"/>
                  </a:lnTo>
                  <a:lnTo>
                    <a:pt x="805" y="182"/>
                  </a:lnTo>
                  <a:lnTo>
                    <a:pt x="897" y="135"/>
                  </a:lnTo>
                  <a:lnTo>
                    <a:pt x="992" y="95"/>
                  </a:lnTo>
                  <a:lnTo>
                    <a:pt x="1090" y="61"/>
                  </a:lnTo>
                  <a:lnTo>
                    <a:pt x="1191" y="34"/>
                  </a:lnTo>
                  <a:lnTo>
                    <a:pt x="1295" y="14"/>
                  </a:lnTo>
                  <a:lnTo>
                    <a:pt x="14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29" name="Freeform 550"/>
            <p:cNvSpPr>
              <a:spLocks/>
            </p:cNvSpPr>
            <p:nvPr/>
          </p:nvSpPr>
          <p:spPr bwMode="auto">
            <a:xfrm>
              <a:off x="1554" y="1848"/>
              <a:ext cx="769" cy="768"/>
            </a:xfrm>
            <a:custGeom>
              <a:avLst/>
              <a:gdLst>
                <a:gd name="T0" fmla="*/ 143 w 1538"/>
                <a:gd name="T1" fmla="*/ 0 h 1537"/>
                <a:gd name="T2" fmla="*/ 248 w 1538"/>
                <a:gd name="T3" fmla="*/ 13 h 1537"/>
                <a:gd name="T4" fmla="*/ 350 w 1538"/>
                <a:gd name="T5" fmla="*/ 33 h 1537"/>
                <a:gd name="T6" fmla="*/ 449 w 1538"/>
                <a:gd name="T7" fmla="*/ 60 h 1537"/>
                <a:gd name="T8" fmla="*/ 546 w 1538"/>
                <a:gd name="T9" fmla="*/ 93 h 1537"/>
                <a:gd name="T10" fmla="*/ 641 w 1538"/>
                <a:gd name="T11" fmla="*/ 131 h 1537"/>
                <a:gd name="T12" fmla="*/ 730 w 1538"/>
                <a:gd name="T13" fmla="*/ 177 h 1537"/>
                <a:gd name="T14" fmla="*/ 818 w 1538"/>
                <a:gd name="T15" fmla="*/ 227 h 1537"/>
                <a:gd name="T16" fmla="*/ 901 w 1538"/>
                <a:gd name="T17" fmla="*/ 283 h 1537"/>
                <a:gd name="T18" fmla="*/ 981 w 1538"/>
                <a:gd name="T19" fmla="*/ 344 h 1537"/>
                <a:gd name="T20" fmla="*/ 1056 w 1538"/>
                <a:gd name="T21" fmla="*/ 410 h 1537"/>
                <a:gd name="T22" fmla="*/ 1127 w 1538"/>
                <a:gd name="T23" fmla="*/ 481 h 1537"/>
                <a:gd name="T24" fmla="*/ 1193 w 1538"/>
                <a:gd name="T25" fmla="*/ 556 h 1537"/>
                <a:gd name="T26" fmla="*/ 1254 w 1538"/>
                <a:gd name="T27" fmla="*/ 636 h 1537"/>
                <a:gd name="T28" fmla="*/ 1310 w 1538"/>
                <a:gd name="T29" fmla="*/ 719 h 1537"/>
                <a:gd name="T30" fmla="*/ 1361 w 1538"/>
                <a:gd name="T31" fmla="*/ 807 h 1537"/>
                <a:gd name="T32" fmla="*/ 1406 w 1538"/>
                <a:gd name="T33" fmla="*/ 897 h 1537"/>
                <a:gd name="T34" fmla="*/ 1445 w 1538"/>
                <a:gd name="T35" fmla="*/ 991 h 1537"/>
                <a:gd name="T36" fmla="*/ 1478 w 1538"/>
                <a:gd name="T37" fmla="*/ 1088 h 1537"/>
                <a:gd name="T38" fmla="*/ 1505 w 1538"/>
                <a:gd name="T39" fmla="*/ 1188 h 1537"/>
                <a:gd name="T40" fmla="*/ 1524 w 1538"/>
                <a:gd name="T41" fmla="*/ 1289 h 1537"/>
                <a:gd name="T42" fmla="*/ 1538 w 1538"/>
                <a:gd name="T43" fmla="*/ 1393 h 1537"/>
                <a:gd name="T44" fmla="*/ 1537 w 1538"/>
                <a:gd name="T45" fmla="*/ 1421 h 1537"/>
                <a:gd name="T46" fmla="*/ 1532 w 1538"/>
                <a:gd name="T47" fmla="*/ 1447 h 1537"/>
                <a:gd name="T48" fmla="*/ 1521 w 1538"/>
                <a:gd name="T49" fmla="*/ 1472 h 1537"/>
                <a:gd name="T50" fmla="*/ 1505 w 1538"/>
                <a:gd name="T51" fmla="*/ 1494 h 1537"/>
                <a:gd name="T52" fmla="*/ 1483 w 1538"/>
                <a:gd name="T53" fmla="*/ 1512 h 1537"/>
                <a:gd name="T54" fmla="*/ 1461 w 1538"/>
                <a:gd name="T55" fmla="*/ 1525 h 1537"/>
                <a:gd name="T56" fmla="*/ 1435 w 1538"/>
                <a:gd name="T57" fmla="*/ 1534 h 1537"/>
                <a:gd name="T58" fmla="*/ 1407 w 1538"/>
                <a:gd name="T59" fmla="*/ 1537 h 1537"/>
                <a:gd name="T60" fmla="*/ 131 w 1538"/>
                <a:gd name="T61" fmla="*/ 1537 h 1537"/>
                <a:gd name="T62" fmla="*/ 101 w 1538"/>
                <a:gd name="T63" fmla="*/ 1533 h 1537"/>
                <a:gd name="T64" fmla="*/ 74 w 1538"/>
                <a:gd name="T65" fmla="*/ 1523 h 1537"/>
                <a:gd name="T66" fmla="*/ 50 w 1538"/>
                <a:gd name="T67" fmla="*/ 1508 h 1537"/>
                <a:gd name="T68" fmla="*/ 29 w 1538"/>
                <a:gd name="T69" fmla="*/ 1488 h 1537"/>
                <a:gd name="T70" fmla="*/ 14 w 1538"/>
                <a:gd name="T71" fmla="*/ 1463 h 1537"/>
                <a:gd name="T72" fmla="*/ 4 w 1538"/>
                <a:gd name="T73" fmla="*/ 1436 h 1537"/>
                <a:gd name="T74" fmla="*/ 0 w 1538"/>
                <a:gd name="T75" fmla="*/ 1406 h 1537"/>
                <a:gd name="T76" fmla="*/ 0 w 1538"/>
                <a:gd name="T77" fmla="*/ 130 h 1537"/>
                <a:gd name="T78" fmla="*/ 4 w 1538"/>
                <a:gd name="T79" fmla="*/ 103 h 1537"/>
                <a:gd name="T80" fmla="*/ 11 w 1538"/>
                <a:gd name="T81" fmla="*/ 78 h 1537"/>
                <a:gd name="T82" fmla="*/ 25 w 1538"/>
                <a:gd name="T83" fmla="*/ 54 h 1537"/>
                <a:gd name="T84" fmla="*/ 44 w 1538"/>
                <a:gd name="T85" fmla="*/ 34 h 1537"/>
                <a:gd name="T86" fmla="*/ 65 w 1538"/>
                <a:gd name="T87" fmla="*/ 18 h 1537"/>
                <a:gd name="T88" fmla="*/ 90 w 1538"/>
                <a:gd name="T89" fmla="*/ 7 h 1537"/>
                <a:gd name="T90" fmla="*/ 116 w 1538"/>
                <a:gd name="T91" fmla="*/ 0 h 1537"/>
                <a:gd name="T92" fmla="*/ 143 w 1538"/>
                <a:gd name="T93" fmla="*/ 0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38" h="1537">
                  <a:moveTo>
                    <a:pt x="143" y="0"/>
                  </a:moveTo>
                  <a:lnTo>
                    <a:pt x="248" y="13"/>
                  </a:lnTo>
                  <a:lnTo>
                    <a:pt x="350" y="33"/>
                  </a:lnTo>
                  <a:lnTo>
                    <a:pt x="449" y="60"/>
                  </a:lnTo>
                  <a:lnTo>
                    <a:pt x="546" y="93"/>
                  </a:lnTo>
                  <a:lnTo>
                    <a:pt x="641" y="131"/>
                  </a:lnTo>
                  <a:lnTo>
                    <a:pt x="730" y="177"/>
                  </a:lnTo>
                  <a:lnTo>
                    <a:pt x="818" y="227"/>
                  </a:lnTo>
                  <a:lnTo>
                    <a:pt x="901" y="283"/>
                  </a:lnTo>
                  <a:lnTo>
                    <a:pt x="981" y="344"/>
                  </a:lnTo>
                  <a:lnTo>
                    <a:pt x="1056" y="410"/>
                  </a:lnTo>
                  <a:lnTo>
                    <a:pt x="1127" y="481"/>
                  </a:lnTo>
                  <a:lnTo>
                    <a:pt x="1193" y="556"/>
                  </a:lnTo>
                  <a:lnTo>
                    <a:pt x="1254" y="636"/>
                  </a:lnTo>
                  <a:lnTo>
                    <a:pt x="1310" y="719"/>
                  </a:lnTo>
                  <a:lnTo>
                    <a:pt x="1361" y="807"/>
                  </a:lnTo>
                  <a:lnTo>
                    <a:pt x="1406" y="897"/>
                  </a:lnTo>
                  <a:lnTo>
                    <a:pt x="1445" y="991"/>
                  </a:lnTo>
                  <a:lnTo>
                    <a:pt x="1478" y="1088"/>
                  </a:lnTo>
                  <a:lnTo>
                    <a:pt x="1505" y="1188"/>
                  </a:lnTo>
                  <a:lnTo>
                    <a:pt x="1524" y="1289"/>
                  </a:lnTo>
                  <a:lnTo>
                    <a:pt x="1538" y="1393"/>
                  </a:lnTo>
                  <a:lnTo>
                    <a:pt x="1537" y="1421"/>
                  </a:lnTo>
                  <a:lnTo>
                    <a:pt x="1532" y="1447"/>
                  </a:lnTo>
                  <a:lnTo>
                    <a:pt x="1521" y="1472"/>
                  </a:lnTo>
                  <a:lnTo>
                    <a:pt x="1505" y="1494"/>
                  </a:lnTo>
                  <a:lnTo>
                    <a:pt x="1483" y="1512"/>
                  </a:lnTo>
                  <a:lnTo>
                    <a:pt x="1461" y="1525"/>
                  </a:lnTo>
                  <a:lnTo>
                    <a:pt x="1435" y="1534"/>
                  </a:lnTo>
                  <a:lnTo>
                    <a:pt x="1407" y="1537"/>
                  </a:lnTo>
                  <a:lnTo>
                    <a:pt x="131" y="1537"/>
                  </a:lnTo>
                  <a:lnTo>
                    <a:pt x="101" y="1533"/>
                  </a:lnTo>
                  <a:lnTo>
                    <a:pt x="74" y="1523"/>
                  </a:lnTo>
                  <a:lnTo>
                    <a:pt x="50" y="1508"/>
                  </a:lnTo>
                  <a:lnTo>
                    <a:pt x="29" y="1488"/>
                  </a:lnTo>
                  <a:lnTo>
                    <a:pt x="14" y="1463"/>
                  </a:lnTo>
                  <a:lnTo>
                    <a:pt x="4" y="1436"/>
                  </a:lnTo>
                  <a:lnTo>
                    <a:pt x="0" y="1406"/>
                  </a:lnTo>
                  <a:lnTo>
                    <a:pt x="0" y="130"/>
                  </a:lnTo>
                  <a:lnTo>
                    <a:pt x="4" y="103"/>
                  </a:lnTo>
                  <a:lnTo>
                    <a:pt x="11" y="78"/>
                  </a:lnTo>
                  <a:lnTo>
                    <a:pt x="25" y="54"/>
                  </a:lnTo>
                  <a:lnTo>
                    <a:pt x="44" y="34"/>
                  </a:lnTo>
                  <a:lnTo>
                    <a:pt x="65" y="18"/>
                  </a:lnTo>
                  <a:lnTo>
                    <a:pt x="90" y="7"/>
                  </a:lnTo>
                  <a:lnTo>
                    <a:pt x="116" y="0"/>
                  </a:lnTo>
                  <a:lnTo>
                    <a:pt x="1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30" name="Freeform 551"/>
            <p:cNvSpPr>
              <a:spLocks/>
            </p:cNvSpPr>
            <p:nvPr/>
          </p:nvSpPr>
          <p:spPr bwMode="auto">
            <a:xfrm>
              <a:off x="2118" y="3117"/>
              <a:ext cx="307" cy="307"/>
            </a:xfrm>
            <a:custGeom>
              <a:avLst/>
              <a:gdLst>
                <a:gd name="T0" fmla="*/ 307 w 614"/>
                <a:gd name="T1" fmla="*/ 0 h 613"/>
                <a:gd name="T2" fmla="*/ 352 w 614"/>
                <a:gd name="T3" fmla="*/ 4 h 613"/>
                <a:gd name="T4" fmla="*/ 395 w 614"/>
                <a:gd name="T5" fmla="*/ 14 h 613"/>
                <a:gd name="T6" fmla="*/ 435 w 614"/>
                <a:gd name="T7" fmla="*/ 29 h 613"/>
                <a:gd name="T8" fmla="*/ 473 w 614"/>
                <a:gd name="T9" fmla="*/ 50 h 613"/>
                <a:gd name="T10" fmla="*/ 508 w 614"/>
                <a:gd name="T11" fmla="*/ 76 h 613"/>
                <a:gd name="T12" fmla="*/ 538 w 614"/>
                <a:gd name="T13" fmla="*/ 106 h 613"/>
                <a:gd name="T14" fmla="*/ 564 w 614"/>
                <a:gd name="T15" fmla="*/ 141 h 613"/>
                <a:gd name="T16" fmla="*/ 585 w 614"/>
                <a:gd name="T17" fmla="*/ 178 h 613"/>
                <a:gd name="T18" fmla="*/ 600 w 614"/>
                <a:gd name="T19" fmla="*/ 218 h 613"/>
                <a:gd name="T20" fmla="*/ 610 w 614"/>
                <a:gd name="T21" fmla="*/ 262 h 613"/>
                <a:gd name="T22" fmla="*/ 614 w 614"/>
                <a:gd name="T23" fmla="*/ 307 h 613"/>
                <a:gd name="T24" fmla="*/ 610 w 614"/>
                <a:gd name="T25" fmla="*/ 353 h 613"/>
                <a:gd name="T26" fmla="*/ 600 w 614"/>
                <a:gd name="T27" fmla="*/ 395 h 613"/>
                <a:gd name="T28" fmla="*/ 585 w 614"/>
                <a:gd name="T29" fmla="*/ 436 h 613"/>
                <a:gd name="T30" fmla="*/ 564 w 614"/>
                <a:gd name="T31" fmla="*/ 474 h 613"/>
                <a:gd name="T32" fmla="*/ 538 w 614"/>
                <a:gd name="T33" fmla="*/ 509 h 613"/>
                <a:gd name="T34" fmla="*/ 508 w 614"/>
                <a:gd name="T35" fmla="*/ 538 h 613"/>
                <a:gd name="T36" fmla="*/ 473 w 614"/>
                <a:gd name="T37" fmla="*/ 565 h 613"/>
                <a:gd name="T38" fmla="*/ 435 w 614"/>
                <a:gd name="T39" fmla="*/ 585 h 613"/>
                <a:gd name="T40" fmla="*/ 395 w 614"/>
                <a:gd name="T41" fmla="*/ 601 h 613"/>
                <a:gd name="T42" fmla="*/ 352 w 614"/>
                <a:gd name="T43" fmla="*/ 611 h 613"/>
                <a:gd name="T44" fmla="*/ 307 w 614"/>
                <a:gd name="T45" fmla="*/ 613 h 613"/>
                <a:gd name="T46" fmla="*/ 261 w 614"/>
                <a:gd name="T47" fmla="*/ 611 h 613"/>
                <a:gd name="T48" fmla="*/ 218 w 614"/>
                <a:gd name="T49" fmla="*/ 601 h 613"/>
                <a:gd name="T50" fmla="*/ 177 w 614"/>
                <a:gd name="T51" fmla="*/ 585 h 613"/>
                <a:gd name="T52" fmla="*/ 140 w 614"/>
                <a:gd name="T53" fmla="*/ 565 h 613"/>
                <a:gd name="T54" fmla="*/ 105 w 614"/>
                <a:gd name="T55" fmla="*/ 538 h 613"/>
                <a:gd name="T56" fmla="*/ 75 w 614"/>
                <a:gd name="T57" fmla="*/ 509 h 613"/>
                <a:gd name="T58" fmla="*/ 49 w 614"/>
                <a:gd name="T59" fmla="*/ 474 h 613"/>
                <a:gd name="T60" fmla="*/ 28 w 614"/>
                <a:gd name="T61" fmla="*/ 436 h 613"/>
                <a:gd name="T62" fmla="*/ 13 w 614"/>
                <a:gd name="T63" fmla="*/ 395 h 613"/>
                <a:gd name="T64" fmla="*/ 3 w 614"/>
                <a:gd name="T65" fmla="*/ 353 h 613"/>
                <a:gd name="T66" fmla="*/ 0 w 614"/>
                <a:gd name="T67" fmla="*/ 307 h 613"/>
                <a:gd name="T68" fmla="*/ 3 w 614"/>
                <a:gd name="T69" fmla="*/ 262 h 613"/>
                <a:gd name="T70" fmla="*/ 13 w 614"/>
                <a:gd name="T71" fmla="*/ 218 h 613"/>
                <a:gd name="T72" fmla="*/ 28 w 614"/>
                <a:gd name="T73" fmla="*/ 178 h 613"/>
                <a:gd name="T74" fmla="*/ 49 w 614"/>
                <a:gd name="T75" fmla="*/ 141 h 613"/>
                <a:gd name="T76" fmla="*/ 75 w 614"/>
                <a:gd name="T77" fmla="*/ 106 h 613"/>
                <a:gd name="T78" fmla="*/ 105 w 614"/>
                <a:gd name="T79" fmla="*/ 76 h 613"/>
                <a:gd name="T80" fmla="*/ 140 w 614"/>
                <a:gd name="T81" fmla="*/ 50 h 613"/>
                <a:gd name="T82" fmla="*/ 177 w 614"/>
                <a:gd name="T83" fmla="*/ 29 h 613"/>
                <a:gd name="T84" fmla="*/ 218 w 614"/>
                <a:gd name="T85" fmla="*/ 14 h 613"/>
                <a:gd name="T86" fmla="*/ 261 w 614"/>
                <a:gd name="T87" fmla="*/ 4 h 613"/>
                <a:gd name="T88" fmla="*/ 307 w 614"/>
                <a:gd name="T89"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4" h="613">
                  <a:moveTo>
                    <a:pt x="307" y="0"/>
                  </a:moveTo>
                  <a:lnTo>
                    <a:pt x="352" y="4"/>
                  </a:lnTo>
                  <a:lnTo>
                    <a:pt x="395" y="14"/>
                  </a:lnTo>
                  <a:lnTo>
                    <a:pt x="435" y="29"/>
                  </a:lnTo>
                  <a:lnTo>
                    <a:pt x="473" y="50"/>
                  </a:lnTo>
                  <a:lnTo>
                    <a:pt x="508" y="76"/>
                  </a:lnTo>
                  <a:lnTo>
                    <a:pt x="538" y="106"/>
                  </a:lnTo>
                  <a:lnTo>
                    <a:pt x="564" y="141"/>
                  </a:lnTo>
                  <a:lnTo>
                    <a:pt x="585" y="178"/>
                  </a:lnTo>
                  <a:lnTo>
                    <a:pt x="600" y="218"/>
                  </a:lnTo>
                  <a:lnTo>
                    <a:pt x="610" y="262"/>
                  </a:lnTo>
                  <a:lnTo>
                    <a:pt x="614" y="307"/>
                  </a:lnTo>
                  <a:lnTo>
                    <a:pt x="610" y="353"/>
                  </a:lnTo>
                  <a:lnTo>
                    <a:pt x="600" y="395"/>
                  </a:lnTo>
                  <a:lnTo>
                    <a:pt x="585" y="436"/>
                  </a:lnTo>
                  <a:lnTo>
                    <a:pt x="564" y="474"/>
                  </a:lnTo>
                  <a:lnTo>
                    <a:pt x="538" y="509"/>
                  </a:lnTo>
                  <a:lnTo>
                    <a:pt x="508" y="538"/>
                  </a:lnTo>
                  <a:lnTo>
                    <a:pt x="473" y="565"/>
                  </a:lnTo>
                  <a:lnTo>
                    <a:pt x="435" y="585"/>
                  </a:lnTo>
                  <a:lnTo>
                    <a:pt x="395" y="601"/>
                  </a:lnTo>
                  <a:lnTo>
                    <a:pt x="352" y="611"/>
                  </a:lnTo>
                  <a:lnTo>
                    <a:pt x="307" y="613"/>
                  </a:lnTo>
                  <a:lnTo>
                    <a:pt x="261" y="611"/>
                  </a:lnTo>
                  <a:lnTo>
                    <a:pt x="218" y="601"/>
                  </a:lnTo>
                  <a:lnTo>
                    <a:pt x="177" y="585"/>
                  </a:lnTo>
                  <a:lnTo>
                    <a:pt x="140" y="565"/>
                  </a:lnTo>
                  <a:lnTo>
                    <a:pt x="105" y="538"/>
                  </a:lnTo>
                  <a:lnTo>
                    <a:pt x="75" y="509"/>
                  </a:lnTo>
                  <a:lnTo>
                    <a:pt x="49" y="474"/>
                  </a:lnTo>
                  <a:lnTo>
                    <a:pt x="28" y="436"/>
                  </a:lnTo>
                  <a:lnTo>
                    <a:pt x="13" y="395"/>
                  </a:lnTo>
                  <a:lnTo>
                    <a:pt x="3" y="353"/>
                  </a:lnTo>
                  <a:lnTo>
                    <a:pt x="0" y="307"/>
                  </a:lnTo>
                  <a:lnTo>
                    <a:pt x="3" y="262"/>
                  </a:lnTo>
                  <a:lnTo>
                    <a:pt x="13" y="218"/>
                  </a:lnTo>
                  <a:lnTo>
                    <a:pt x="28" y="178"/>
                  </a:lnTo>
                  <a:lnTo>
                    <a:pt x="49" y="141"/>
                  </a:lnTo>
                  <a:lnTo>
                    <a:pt x="75" y="106"/>
                  </a:lnTo>
                  <a:lnTo>
                    <a:pt x="105" y="76"/>
                  </a:lnTo>
                  <a:lnTo>
                    <a:pt x="140" y="50"/>
                  </a:lnTo>
                  <a:lnTo>
                    <a:pt x="177" y="29"/>
                  </a:lnTo>
                  <a:lnTo>
                    <a:pt x="218" y="14"/>
                  </a:lnTo>
                  <a:lnTo>
                    <a:pt x="261" y="4"/>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31" name="Freeform 552"/>
            <p:cNvSpPr>
              <a:spLocks noEditPoints="1"/>
            </p:cNvSpPr>
            <p:nvPr/>
          </p:nvSpPr>
          <p:spPr bwMode="auto">
            <a:xfrm>
              <a:off x="1845" y="2830"/>
              <a:ext cx="853" cy="881"/>
            </a:xfrm>
            <a:custGeom>
              <a:avLst/>
              <a:gdLst>
                <a:gd name="T0" fmla="*/ 743 w 1706"/>
                <a:gd name="T1" fmla="*/ 451 h 1763"/>
                <a:gd name="T2" fmla="*/ 599 w 1706"/>
                <a:gd name="T3" fmla="*/ 517 h 1763"/>
                <a:gd name="T4" fmla="*/ 488 w 1706"/>
                <a:gd name="T5" fmla="*/ 628 h 1763"/>
                <a:gd name="T6" fmla="*/ 422 w 1706"/>
                <a:gd name="T7" fmla="*/ 772 h 1763"/>
                <a:gd name="T8" fmla="*/ 412 w 1706"/>
                <a:gd name="T9" fmla="*/ 937 h 1763"/>
                <a:gd name="T10" fmla="*/ 460 w 1706"/>
                <a:gd name="T11" fmla="*/ 1090 h 1763"/>
                <a:gd name="T12" fmla="*/ 558 w 1706"/>
                <a:gd name="T13" fmla="*/ 1213 h 1763"/>
                <a:gd name="T14" fmla="*/ 692 w 1706"/>
                <a:gd name="T15" fmla="*/ 1296 h 1763"/>
                <a:gd name="T16" fmla="*/ 853 w 1706"/>
                <a:gd name="T17" fmla="*/ 1325 h 1763"/>
                <a:gd name="T18" fmla="*/ 1012 w 1706"/>
                <a:gd name="T19" fmla="*/ 1296 h 1763"/>
                <a:gd name="T20" fmla="*/ 1147 w 1706"/>
                <a:gd name="T21" fmla="*/ 1213 h 1763"/>
                <a:gd name="T22" fmla="*/ 1244 w 1706"/>
                <a:gd name="T23" fmla="*/ 1090 h 1763"/>
                <a:gd name="T24" fmla="*/ 1293 w 1706"/>
                <a:gd name="T25" fmla="*/ 937 h 1763"/>
                <a:gd name="T26" fmla="*/ 1283 w 1706"/>
                <a:gd name="T27" fmla="*/ 772 h 1763"/>
                <a:gd name="T28" fmla="*/ 1217 w 1706"/>
                <a:gd name="T29" fmla="*/ 628 h 1763"/>
                <a:gd name="T30" fmla="*/ 1106 w 1706"/>
                <a:gd name="T31" fmla="*/ 517 h 1763"/>
                <a:gd name="T32" fmla="*/ 961 w 1706"/>
                <a:gd name="T33" fmla="*/ 451 h 1763"/>
                <a:gd name="T34" fmla="*/ 706 w 1706"/>
                <a:gd name="T35" fmla="*/ 0 h 1763"/>
                <a:gd name="T36" fmla="*/ 1051 w 1706"/>
                <a:gd name="T37" fmla="*/ 12 h 1763"/>
                <a:gd name="T38" fmla="*/ 1107 w 1706"/>
                <a:gd name="T39" fmla="*/ 67 h 1763"/>
                <a:gd name="T40" fmla="*/ 1120 w 1706"/>
                <a:gd name="T41" fmla="*/ 244 h 1763"/>
                <a:gd name="T42" fmla="*/ 1268 w 1706"/>
                <a:gd name="T43" fmla="*/ 334 h 1763"/>
                <a:gd name="T44" fmla="*/ 1418 w 1706"/>
                <a:gd name="T45" fmla="*/ 255 h 1763"/>
                <a:gd name="T46" fmla="*/ 1486 w 1706"/>
                <a:gd name="T47" fmla="*/ 264 h 1763"/>
                <a:gd name="T48" fmla="*/ 1542 w 1706"/>
                <a:gd name="T49" fmla="*/ 314 h 1763"/>
                <a:gd name="T50" fmla="*/ 1704 w 1706"/>
                <a:gd name="T51" fmla="*/ 612 h 1763"/>
                <a:gd name="T52" fmla="*/ 1693 w 1706"/>
                <a:gd name="T53" fmla="*/ 680 h 1763"/>
                <a:gd name="T54" fmla="*/ 1644 w 1706"/>
                <a:gd name="T55" fmla="*/ 731 h 1763"/>
                <a:gd name="T56" fmla="*/ 1543 w 1706"/>
                <a:gd name="T57" fmla="*/ 881 h 1763"/>
                <a:gd name="T58" fmla="*/ 1644 w 1706"/>
                <a:gd name="T59" fmla="*/ 1030 h 1763"/>
                <a:gd name="T60" fmla="*/ 1697 w 1706"/>
                <a:gd name="T61" fmla="*/ 1091 h 1763"/>
                <a:gd name="T62" fmla="*/ 1701 w 1706"/>
                <a:gd name="T63" fmla="*/ 1170 h 1763"/>
                <a:gd name="T64" fmla="*/ 1529 w 1706"/>
                <a:gd name="T65" fmla="*/ 1468 h 1763"/>
                <a:gd name="T66" fmla="*/ 1470 w 1706"/>
                <a:gd name="T67" fmla="*/ 1505 h 1763"/>
                <a:gd name="T68" fmla="*/ 1398 w 1706"/>
                <a:gd name="T69" fmla="*/ 1501 h 1763"/>
                <a:gd name="T70" fmla="*/ 1222 w 1706"/>
                <a:gd name="T71" fmla="*/ 1463 h 1763"/>
                <a:gd name="T72" fmla="*/ 1120 w 1706"/>
                <a:gd name="T73" fmla="*/ 1642 h 1763"/>
                <a:gd name="T74" fmla="*/ 1092 w 1706"/>
                <a:gd name="T75" fmla="*/ 1718 h 1763"/>
                <a:gd name="T76" fmla="*/ 1026 w 1706"/>
                <a:gd name="T77" fmla="*/ 1759 h 1763"/>
                <a:gd name="T78" fmla="*/ 678 w 1706"/>
                <a:gd name="T79" fmla="*/ 1759 h 1763"/>
                <a:gd name="T80" fmla="*/ 612 w 1706"/>
                <a:gd name="T81" fmla="*/ 1718 h 1763"/>
                <a:gd name="T82" fmla="*/ 586 w 1706"/>
                <a:gd name="T83" fmla="*/ 1642 h 1763"/>
                <a:gd name="T84" fmla="*/ 484 w 1706"/>
                <a:gd name="T85" fmla="*/ 1463 h 1763"/>
                <a:gd name="T86" fmla="*/ 338 w 1706"/>
                <a:gd name="T87" fmla="*/ 1455 h 1763"/>
                <a:gd name="T88" fmla="*/ 361 w 1706"/>
                <a:gd name="T89" fmla="*/ 1377 h 1763"/>
                <a:gd name="T90" fmla="*/ 396 w 1706"/>
                <a:gd name="T91" fmla="*/ 1263 h 1763"/>
                <a:gd name="T92" fmla="*/ 378 w 1706"/>
                <a:gd name="T93" fmla="*/ 1125 h 1763"/>
                <a:gd name="T94" fmla="*/ 221 w 1706"/>
                <a:gd name="T95" fmla="*/ 851 h 1763"/>
                <a:gd name="T96" fmla="*/ 170 w 1706"/>
                <a:gd name="T97" fmla="*/ 795 h 1763"/>
                <a:gd name="T98" fmla="*/ 60 w 1706"/>
                <a:gd name="T99" fmla="*/ 731 h 1763"/>
                <a:gd name="T100" fmla="*/ 8 w 1706"/>
                <a:gd name="T101" fmla="*/ 671 h 1763"/>
                <a:gd name="T102" fmla="*/ 4 w 1706"/>
                <a:gd name="T103" fmla="*/ 593 h 1763"/>
                <a:gd name="T104" fmla="*/ 176 w 1706"/>
                <a:gd name="T105" fmla="*/ 295 h 1763"/>
                <a:gd name="T106" fmla="*/ 235 w 1706"/>
                <a:gd name="T107" fmla="*/ 258 h 1763"/>
                <a:gd name="T108" fmla="*/ 307 w 1706"/>
                <a:gd name="T109" fmla="*/ 262 h 1763"/>
                <a:gd name="T110" fmla="*/ 484 w 1706"/>
                <a:gd name="T111" fmla="*/ 300 h 1763"/>
                <a:gd name="T112" fmla="*/ 586 w 1706"/>
                <a:gd name="T113" fmla="*/ 121 h 1763"/>
                <a:gd name="T114" fmla="*/ 612 w 1706"/>
                <a:gd name="T115" fmla="*/ 45 h 1763"/>
                <a:gd name="T116" fmla="*/ 678 w 1706"/>
                <a:gd name="T117" fmla="*/ 4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 h="1763">
                  <a:moveTo>
                    <a:pt x="853" y="437"/>
                  </a:moveTo>
                  <a:lnTo>
                    <a:pt x="797" y="441"/>
                  </a:lnTo>
                  <a:lnTo>
                    <a:pt x="743" y="451"/>
                  </a:lnTo>
                  <a:lnTo>
                    <a:pt x="692" y="467"/>
                  </a:lnTo>
                  <a:lnTo>
                    <a:pt x="644" y="490"/>
                  </a:lnTo>
                  <a:lnTo>
                    <a:pt x="599" y="517"/>
                  </a:lnTo>
                  <a:lnTo>
                    <a:pt x="558" y="549"/>
                  </a:lnTo>
                  <a:lnTo>
                    <a:pt x="520" y="587"/>
                  </a:lnTo>
                  <a:lnTo>
                    <a:pt x="488" y="628"/>
                  </a:lnTo>
                  <a:lnTo>
                    <a:pt x="460" y="673"/>
                  </a:lnTo>
                  <a:lnTo>
                    <a:pt x="438" y="721"/>
                  </a:lnTo>
                  <a:lnTo>
                    <a:pt x="422" y="772"/>
                  </a:lnTo>
                  <a:lnTo>
                    <a:pt x="412" y="826"/>
                  </a:lnTo>
                  <a:lnTo>
                    <a:pt x="408" y="881"/>
                  </a:lnTo>
                  <a:lnTo>
                    <a:pt x="412" y="937"/>
                  </a:lnTo>
                  <a:lnTo>
                    <a:pt x="422" y="990"/>
                  </a:lnTo>
                  <a:lnTo>
                    <a:pt x="438" y="1041"/>
                  </a:lnTo>
                  <a:lnTo>
                    <a:pt x="460" y="1090"/>
                  </a:lnTo>
                  <a:lnTo>
                    <a:pt x="488" y="1135"/>
                  </a:lnTo>
                  <a:lnTo>
                    <a:pt x="520" y="1176"/>
                  </a:lnTo>
                  <a:lnTo>
                    <a:pt x="558" y="1213"/>
                  </a:lnTo>
                  <a:lnTo>
                    <a:pt x="599" y="1246"/>
                  </a:lnTo>
                  <a:lnTo>
                    <a:pt x="644" y="1273"/>
                  </a:lnTo>
                  <a:lnTo>
                    <a:pt x="692" y="1296"/>
                  </a:lnTo>
                  <a:lnTo>
                    <a:pt x="743" y="1312"/>
                  </a:lnTo>
                  <a:lnTo>
                    <a:pt x="797" y="1322"/>
                  </a:lnTo>
                  <a:lnTo>
                    <a:pt x="853" y="1325"/>
                  </a:lnTo>
                  <a:lnTo>
                    <a:pt x="908" y="1322"/>
                  </a:lnTo>
                  <a:lnTo>
                    <a:pt x="961" y="1312"/>
                  </a:lnTo>
                  <a:lnTo>
                    <a:pt x="1012" y="1296"/>
                  </a:lnTo>
                  <a:lnTo>
                    <a:pt x="1061" y="1273"/>
                  </a:lnTo>
                  <a:lnTo>
                    <a:pt x="1106" y="1246"/>
                  </a:lnTo>
                  <a:lnTo>
                    <a:pt x="1147" y="1213"/>
                  </a:lnTo>
                  <a:lnTo>
                    <a:pt x="1184" y="1176"/>
                  </a:lnTo>
                  <a:lnTo>
                    <a:pt x="1217" y="1135"/>
                  </a:lnTo>
                  <a:lnTo>
                    <a:pt x="1244" y="1090"/>
                  </a:lnTo>
                  <a:lnTo>
                    <a:pt x="1267" y="1041"/>
                  </a:lnTo>
                  <a:lnTo>
                    <a:pt x="1283" y="990"/>
                  </a:lnTo>
                  <a:lnTo>
                    <a:pt x="1293" y="937"/>
                  </a:lnTo>
                  <a:lnTo>
                    <a:pt x="1297" y="881"/>
                  </a:lnTo>
                  <a:lnTo>
                    <a:pt x="1293" y="826"/>
                  </a:lnTo>
                  <a:lnTo>
                    <a:pt x="1283" y="772"/>
                  </a:lnTo>
                  <a:lnTo>
                    <a:pt x="1267" y="721"/>
                  </a:lnTo>
                  <a:lnTo>
                    <a:pt x="1244" y="673"/>
                  </a:lnTo>
                  <a:lnTo>
                    <a:pt x="1217" y="628"/>
                  </a:lnTo>
                  <a:lnTo>
                    <a:pt x="1184" y="587"/>
                  </a:lnTo>
                  <a:lnTo>
                    <a:pt x="1147" y="549"/>
                  </a:lnTo>
                  <a:lnTo>
                    <a:pt x="1106" y="517"/>
                  </a:lnTo>
                  <a:lnTo>
                    <a:pt x="1061" y="490"/>
                  </a:lnTo>
                  <a:lnTo>
                    <a:pt x="1012" y="467"/>
                  </a:lnTo>
                  <a:lnTo>
                    <a:pt x="961" y="451"/>
                  </a:lnTo>
                  <a:lnTo>
                    <a:pt x="908" y="441"/>
                  </a:lnTo>
                  <a:lnTo>
                    <a:pt x="853" y="437"/>
                  </a:lnTo>
                  <a:close/>
                  <a:moveTo>
                    <a:pt x="706" y="0"/>
                  </a:moveTo>
                  <a:lnTo>
                    <a:pt x="999" y="0"/>
                  </a:lnTo>
                  <a:lnTo>
                    <a:pt x="1026" y="4"/>
                  </a:lnTo>
                  <a:lnTo>
                    <a:pt x="1051" y="12"/>
                  </a:lnTo>
                  <a:lnTo>
                    <a:pt x="1074" y="26"/>
                  </a:lnTo>
                  <a:lnTo>
                    <a:pt x="1092" y="45"/>
                  </a:lnTo>
                  <a:lnTo>
                    <a:pt x="1107" y="67"/>
                  </a:lnTo>
                  <a:lnTo>
                    <a:pt x="1116" y="92"/>
                  </a:lnTo>
                  <a:lnTo>
                    <a:pt x="1120" y="121"/>
                  </a:lnTo>
                  <a:lnTo>
                    <a:pt x="1120" y="244"/>
                  </a:lnTo>
                  <a:lnTo>
                    <a:pt x="1172" y="269"/>
                  </a:lnTo>
                  <a:lnTo>
                    <a:pt x="1221" y="300"/>
                  </a:lnTo>
                  <a:lnTo>
                    <a:pt x="1268" y="334"/>
                  </a:lnTo>
                  <a:lnTo>
                    <a:pt x="1379" y="270"/>
                  </a:lnTo>
                  <a:lnTo>
                    <a:pt x="1398" y="260"/>
                  </a:lnTo>
                  <a:lnTo>
                    <a:pt x="1418" y="255"/>
                  </a:lnTo>
                  <a:lnTo>
                    <a:pt x="1439" y="254"/>
                  </a:lnTo>
                  <a:lnTo>
                    <a:pt x="1464" y="257"/>
                  </a:lnTo>
                  <a:lnTo>
                    <a:pt x="1486" y="264"/>
                  </a:lnTo>
                  <a:lnTo>
                    <a:pt x="1509" y="276"/>
                  </a:lnTo>
                  <a:lnTo>
                    <a:pt x="1527" y="293"/>
                  </a:lnTo>
                  <a:lnTo>
                    <a:pt x="1542" y="314"/>
                  </a:lnTo>
                  <a:lnTo>
                    <a:pt x="1689" y="567"/>
                  </a:lnTo>
                  <a:lnTo>
                    <a:pt x="1699" y="589"/>
                  </a:lnTo>
                  <a:lnTo>
                    <a:pt x="1704" y="612"/>
                  </a:lnTo>
                  <a:lnTo>
                    <a:pt x="1706" y="635"/>
                  </a:lnTo>
                  <a:lnTo>
                    <a:pt x="1701" y="659"/>
                  </a:lnTo>
                  <a:lnTo>
                    <a:pt x="1693" y="680"/>
                  </a:lnTo>
                  <a:lnTo>
                    <a:pt x="1681" y="700"/>
                  </a:lnTo>
                  <a:lnTo>
                    <a:pt x="1664" y="718"/>
                  </a:lnTo>
                  <a:lnTo>
                    <a:pt x="1644" y="731"/>
                  </a:lnTo>
                  <a:lnTo>
                    <a:pt x="1535" y="795"/>
                  </a:lnTo>
                  <a:lnTo>
                    <a:pt x="1540" y="838"/>
                  </a:lnTo>
                  <a:lnTo>
                    <a:pt x="1543" y="881"/>
                  </a:lnTo>
                  <a:lnTo>
                    <a:pt x="1540" y="924"/>
                  </a:lnTo>
                  <a:lnTo>
                    <a:pt x="1535" y="967"/>
                  </a:lnTo>
                  <a:lnTo>
                    <a:pt x="1644" y="1030"/>
                  </a:lnTo>
                  <a:lnTo>
                    <a:pt x="1667" y="1048"/>
                  </a:lnTo>
                  <a:lnTo>
                    <a:pt x="1684" y="1068"/>
                  </a:lnTo>
                  <a:lnTo>
                    <a:pt x="1697" y="1091"/>
                  </a:lnTo>
                  <a:lnTo>
                    <a:pt x="1704" y="1117"/>
                  </a:lnTo>
                  <a:lnTo>
                    <a:pt x="1706" y="1144"/>
                  </a:lnTo>
                  <a:lnTo>
                    <a:pt x="1701" y="1170"/>
                  </a:lnTo>
                  <a:lnTo>
                    <a:pt x="1689" y="1195"/>
                  </a:lnTo>
                  <a:lnTo>
                    <a:pt x="1542" y="1449"/>
                  </a:lnTo>
                  <a:lnTo>
                    <a:pt x="1529" y="1468"/>
                  </a:lnTo>
                  <a:lnTo>
                    <a:pt x="1512" y="1484"/>
                  </a:lnTo>
                  <a:lnTo>
                    <a:pt x="1492" y="1496"/>
                  </a:lnTo>
                  <a:lnTo>
                    <a:pt x="1470" y="1505"/>
                  </a:lnTo>
                  <a:lnTo>
                    <a:pt x="1439" y="1509"/>
                  </a:lnTo>
                  <a:lnTo>
                    <a:pt x="1418" y="1507"/>
                  </a:lnTo>
                  <a:lnTo>
                    <a:pt x="1398" y="1501"/>
                  </a:lnTo>
                  <a:lnTo>
                    <a:pt x="1379" y="1492"/>
                  </a:lnTo>
                  <a:lnTo>
                    <a:pt x="1268" y="1429"/>
                  </a:lnTo>
                  <a:lnTo>
                    <a:pt x="1222" y="1463"/>
                  </a:lnTo>
                  <a:lnTo>
                    <a:pt x="1172" y="1492"/>
                  </a:lnTo>
                  <a:lnTo>
                    <a:pt x="1120" y="1519"/>
                  </a:lnTo>
                  <a:lnTo>
                    <a:pt x="1120" y="1642"/>
                  </a:lnTo>
                  <a:lnTo>
                    <a:pt x="1116" y="1669"/>
                  </a:lnTo>
                  <a:lnTo>
                    <a:pt x="1107" y="1696"/>
                  </a:lnTo>
                  <a:lnTo>
                    <a:pt x="1092" y="1718"/>
                  </a:lnTo>
                  <a:lnTo>
                    <a:pt x="1074" y="1737"/>
                  </a:lnTo>
                  <a:lnTo>
                    <a:pt x="1051" y="1750"/>
                  </a:lnTo>
                  <a:lnTo>
                    <a:pt x="1026" y="1759"/>
                  </a:lnTo>
                  <a:lnTo>
                    <a:pt x="999" y="1763"/>
                  </a:lnTo>
                  <a:lnTo>
                    <a:pt x="706" y="1763"/>
                  </a:lnTo>
                  <a:lnTo>
                    <a:pt x="678" y="1759"/>
                  </a:lnTo>
                  <a:lnTo>
                    <a:pt x="654" y="1750"/>
                  </a:lnTo>
                  <a:lnTo>
                    <a:pt x="631" y="1737"/>
                  </a:lnTo>
                  <a:lnTo>
                    <a:pt x="612" y="1718"/>
                  </a:lnTo>
                  <a:lnTo>
                    <a:pt x="597" y="1696"/>
                  </a:lnTo>
                  <a:lnTo>
                    <a:pt x="589" y="1669"/>
                  </a:lnTo>
                  <a:lnTo>
                    <a:pt x="586" y="1642"/>
                  </a:lnTo>
                  <a:lnTo>
                    <a:pt x="586" y="1519"/>
                  </a:lnTo>
                  <a:lnTo>
                    <a:pt x="533" y="1492"/>
                  </a:lnTo>
                  <a:lnTo>
                    <a:pt x="484" y="1463"/>
                  </a:lnTo>
                  <a:lnTo>
                    <a:pt x="437" y="1429"/>
                  </a:lnTo>
                  <a:lnTo>
                    <a:pt x="352" y="1477"/>
                  </a:lnTo>
                  <a:lnTo>
                    <a:pt x="338" y="1455"/>
                  </a:lnTo>
                  <a:lnTo>
                    <a:pt x="321" y="1434"/>
                  </a:lnTo>
                  <a:lnTo>
                    <a:pt x="343" y="1406"/>
                  </a:lnTo>
                  <a:lnTo>
                    <a:pt x="361" y="1377"/>
                  </a:lnTo>
                  <a:lnTo>
                    <a:pt x="376" y="1345"/>
                  </a:lnTo>
                  <a:lnTo>
                    <a:pt x="387" y="1311"/>
                  </a:lnTo>
                  <a:lnTo>
                    <a:pt x="396" y="1263"/>
                  </a:lnTo>
                  <a:lnTo>
                    <a:pt x="397" y="1217"/>
                  </a:lnTo>
                  <a:lnTo>
                    <a:pt x="392" y="1170"/>
                  </a:lnTo>
                  <a:lnTo>
                    <a:pt x="378" y="1125"/>
                  </a:lnTo>
                  <a:lnTo>
                    <a:pt x="358" y="1083"/>
                  </a:lnTo>
                  <a:lnTo>
                    <a:pt x="241" y="881"/>
                  </a:lnTo>
                  <a:lnTo>
                    <a:pt x="221" y="851"/>
                  </a:lnTo>
                  <a:lnTo>
                    <a:pt x="196" y="825"/>
                  </a:lnTo>
                  <a:lnTo>
                    <a:pt x="170" y="800"/>
                  </a:lnTo>
                  <a:lnTo>
                    <a:pt x="170" y="795"/>
                  </a:lnTo>
                  <a:lnTo>
                    <a:pt x="141" y="779"/>
                  </a:lnTo>
                  <a:lnTo>
                    <a:pt x="118" y="765"/>
                  </a:lnTo>
                  <a:lnTo>
                    <a:pt x="60" y="731"/>
                  </a:lnTo>
                  <a:lnTo>
                    <a:pt x="38" y="715"/>
                  </a:lnTo>
                  <a:lnTo>
                    <a:pt x="20" y="695"/>
                  </a:lnTo>
                  <a:lnTo>
                    <a:pt x="8" y="671"/>
                  </a:lnTo>
                  <a:lnTo>
                    <a:pt x="0" y="645"/>
                  </a:lnTo>
                  <a:lnTo>
                    <a:pt x="0" y="619"/>
                  </a:lnTo>
                  <a:lnTo>
                    <a:pt x="4" y="593"/>
                  </a:lnTo>
                  <a:lnTo>
                    <a:pt x="15" y="567"/>
                  </a:lnTo>
                  <a:lnTo>
                    <a:pt x="162" y="314"/>
                  </a:lnTo>
                  <a:lnTo>
                    <a:pt x="176" y="295"/>
                  </a:lnTo>
                  <a:lnTo>
                    <a:pt x="192" y="279"/>
                  </a:lnTo>
                  <a:lnTo>
                    <a:pt x="212" y="267"/>
                  </a:lnTo>
                  <a:lnTo>
                    <a:pt x="235" y="258"/>
                  </a:lnTo>
                  <a:lnTo>
                    <a:pt x="266" y="254"/>
                  </a:lnTo>
                  <a:lnTo>
                    <a:pt x="287" y="255"/>
                  </a:lnTo>
                  <a:lnTo>
                    <a:pt x="307" y="262"/>
                  </a:lnTo>
                  <a:lnTo>
                    <a:pt x="327" y="270"/>
                  </a:lnTo>
                  <a:lnTo>
                    <a:pt x="437" y="334"/>
                  </a:lnTo>
                  <a:lnTo>
                    <a:pt x="484" y="300"/>
                  </a:lnTo>
                  <a:lnTo>
                    <a:pt x="533" y="269"/>
                  </a:lnTo>
                  <a:lnTo>
                    <a:pt x="586" y="244"/>
                  </a:lnTo>
                  <a:lnTo>
                    <a:pt x="586" y="121"/>
                  </a:lnTo>
                  <a:lnTo>
                    <a:pt x="589" y="92"/>
                  </a:lnTo>
                  <a:lnTo>
                    <a:pt x="597" y="67"/>
                  </a:lnTo>
                  <a:lnTo>
                    <a:pt x="612" y="45"/>
                  </a:lnTo>
                  <a:lnTo>
                    <a:pt x="631" y="26"/>
                  </a:lnTo>
                  <a:lnTo>
                    <a:pt x="654" y="12"/>
                  </a:lnTo>
                  <a:lnTo>
                    <a:pt x="678" y="4"/>
                  </a:lnTo>
                  <a:lnTo>
                    <a:pt x="7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sp>
          <p:nvSpPr>
            <p:cNvPr id="32" name="Freeform 553"/>
            <p:cNvSpPr>
              <a:spLocks noEditPoints="1"/>
            </p:cNvSpPr>
            <p:nvPr/>
          </p:nvSpPr>
          <p:spPr bwMode="auto">
            <a:xfrm>
              <a:off x="1264" y="3197"/>
              <a:ext cx="677" cy="700"/>
            </a:xfrm>
            <a:custGeom>
              <a:avLst/>
              <a:gdLst>
                <a:gd name="T0" fmla="*/ 594 w 1354"/>
                <a:gd name="T1" fmla="*/ 448 h 1399"/>
                <a:gd name="T2" fmla="*/ 492 w 1354"/>
                <a:gd name="T3" fmla="*/ 513 h 1399"/>
                <a:gd name="T4" fmla="*/ 427 w 1354"/>
                <a:gd name="T5" fmla="*/ 615 h 1399"/>
                <a:gd name="T6" fmla="*/ 417 w 1354"/>
                <a:gd name="T7" fmla="*/ 741 h 1399"/>
                <a:gd name="T8" fmla="*/ 464 w 1354"/>
                <a:gd name="T9" fmla="*/ 855 h 1399"/>
                <a:gd name="T10" fmla="*/ 556 w 1354"/>
                <a:gd name="T11" fmla="*/ 933 h 1399"/>
                <a:gd name="T12" fmla="*/ 677 w 1354"/>
                <a:gd name="T13" fmla="*/ 963 h 1399"/>
                <a:gd name="T14" fmla="*/ 798 w 1354"/>
                <a:gd name="T15" fmla="*/ 933 h 1399"/>
                <a:gd name="T16" fmla="*/ 890 w 1354"/>
                <a:gd name="T17" fmla="*/ 855 h 1399"/>
                <a:gd name="T18" fmla="*/ 938 w 1354"/>
                <a:gd name="T19" fmla="*/ 741 h 1399"/>
                <a:gd name="T20" fmla="*/ 928 w 1354"/>
                <a:gd name="T21" fmla="*/ 615 h 1399"/>
                <a:gd name="T22" fmla="*/ 864 w 1354"/>
                <a:gd name="T23" fmla="*/ 513 h 1399"/>
                <a:gd name="T24" fmla="*/ 761 w 1354"/>
                <a:gd name="T25" fmla="*/ 448 h 1399"/>
                <a:gd name="T26" fmla="*/ 561 w 1354"/>
                <a:gd name="T27" fmla="*/ 0 h 1399"/>
                <a:gd name="T28" fmla="*/ 842 w 1354"/>
                <a:gd name="T29" fmla="*/ 12 h 1399"/>
                <a:gd name="T30" fmla="*/ 885 w 1354"/>
                <a:gd name="T31" fmla="*/ 70 h 1399"/>
                <a:gd name="T32" fmla="*/ 930 w 1354"/>
                <a:gd name="T33" fmla="*/ 214 h 1399"/>
                <a:gd name="T34" fmla="*/ 1095 w 1354"/>
                <a:gd name="T35" fmla="*/ 214 h 1399"/>
                <a:gd name="T36" fmla="*/ 1162 w 1354"/>
                <a:gd name="T37" fmla="*/ 203 h 1399"/>
                <a:gd name="T38" fmla="*/ 1213 w 1354"/>
                <a:gd name="T39" fmla="*/ 232 h 1399"/>
                <a:gd name="T40" fmla="*/ 1352 w 1354"/>
                <a:gd name="T41" fmla="*/ 473 h 1399"/>
                <a:gd name="T42" fmla="*/ 1342 w 1354"/>
                <a:gd name="T43" fmla="*/ 546 h 1399"/>
                <a:gd name="T44" fmla="*/ 1218 w 1354"/>
                <a:gd name="T45" fmla="*/ 630 h 1399"/>
                <a:gd name="T46" fmla="*/ 1223 w 1354"/>
                <a:gd name="T47" fmla="*/ 734 h 1399"/>
                <a:gd name="T48" fmla="*/ 1324 w 1354"/>
                <a:gd name="T49" fmla="*/ 831 h 1399"/>
                <a:gd name="T50" fmla="*/ 1353 w 1354"/>
                <a:gd name="T51" fmla="*/ 886 h 1399"/>
                <a:gd name="T52" fmla="*/ 1342 w 1354"/>
                <a:gd name="T53" fmla="*/ 948 h 1399"/>
                <a:gd name="T54" fmla="*/ 1191 w 1354"/>
                <a:gd name="T55" fmla="*/ 1185 h 1399"/>
                <a:gd name="T56" fmla="*/ 1119 w 1354"/>
                <a:gd name="T57" fmla="*/ 1193 h 1399"/>
                <a:gd name="T58" fmla="*/ 970 w 1354"/>
                <a:gd name="T59" fmla="*/ 1161 h 1399"/>
                <a:gd name="T60" fmla="*/ 889 w 1354"/>
                <a:gd name="T61" fmla="*/ 1303 h 1399"/>
                <a:gd name="T62" fmla="*/ 861 w 1354"/>
                <a:gd name="T63" fmla="*/ 1370 h 1399"/>
                <a:gd name="T64" fmla="*/ 793 w 1354"/>
                <a:gd name="T65" fmla="*/ 1399 h 1399"/>
                <a:gd name="T66" fmla="*/ 513 w 1354"/>
                <a:gd name="T67" fmla="*/ 1385 h 1399"/>
                <a:gd name="T68" fmla="*/ 469 w 1354"/>
                <a:gd name="T69" fmla="*/ 1328 h 1399"/>
                <a:gd name="T70" fmla="*/ 424 w 1354"/>
                <a:gd name="T71" fmla="*/ 1185 h 1399"/>
                <a:gd name="T72" fmla="*/ 260 w 1354"/>
                <a:gd name="T73" fmla="*/ 1185 h 1399"/>
                <a:gd name="T74" fmla="*/ 187 w 1354"/>
                <a:gd name="T75" fmla="*/ 1193 h 1399"/>
                <a:gd name="T76" fmla="*/ 129 w 1354"/>
                <a:gd name="T77" fmla="*/ 1150 h 1399"/>
                <a:gd name="T78" fmla="*/ 0 w 1354"/>
                <a:gd name="T79" fmla="*/ 907 h 1399"/>
                <a:gd name="T80" fmla="*/ 17 w 1354"/>
                <a:gd name="T81" fmla="*/ 847 h 1399"/>
                <a:gd name="T82" fmla="*/ 136 w 1354"/>
                <a:gd name="T83" fmla="*/ 767 h 1399"/>
                <a:gd name="T84" fmla="*/ 131 w 1354"/>
                <a:gd name="T85" fmla="*/ 665 h 1399"/>
                <a:gd name="T86" fmla="*/ 30 w 1354"/>
                <a:gd name="T87" fmla="*/ 567 h 1399"/>
                <a:gd name="T88" fmla="*/ 2 w 1354"/>
                <a:gd name="T89" fmla="*/ 512 h 1399"/>
                <a:gd name="T90" fmla="*/ 13 w 1354"/>
                <a:gd name="T91" fmla="*/ 450 h 1399"/>
                <a:gd name="T92" fmla="*/ 164 w 1354"/>
                <a:gd name="T93" fmla="*/ 214 h 1399"/>
                <a:gd name="T94" fmla="*/ 237 w 1354"/>
                <a:gd name="T95" fmla="*/ 204 h 1399"/>
                <a:gd name="T96" fmla="*/ 384 w 1354"/>
                <a:gd name="T97" fmla="*/ 238 h 1399"/>
                <a:gd name="T98" fmla="*/ 465 w 1354"/>
                <a:gd name="T99" fmla="*/ 95 h 1399"/>
                <a:gd name="T100" fmla="*/ 494 w 1354"/>
                <a:gd name="T101" fmla="*/ 27 h 1399"/>
                <a:gd name="T102" fmla="*/ 561 w 1354"/>
                <a:gd name="T103" fmla="*/ 0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4" h="1399">
                  <a:moveTo>
                    <a:pt x="677" y="436"/>
                  </a:moveTo>
                  <a:lnTo>
                    <a:pt x="635" y="438"/>
                  </a:lnTo>
                  <a:lnTo>
                    <a:pt x="594" y="448"/>
                  </a:lnTo>
                  <a:lnTo>
                    <a:pt x="556" y="465"/>
                  </a:lnTo>
                  <a:lnTo>
                    <a:pt x="521" y="487"/>
                  </a:lnTo>
                  <a:lnTo>
                    <a:pt x="492" y="513"/>
                  </a:lnTo>
                  <a:lnTo>
                    <a:pt x="464" y="543"/>
                  </a:lnTo>
                  <a:lnTo>
                    <a:pt x="443" y="578"/>
                  </a:lnTo>
                  <a:lnTo>
                    <a:pt x="427" y="615"/>
                  </a:lnTo>
                  <a:lnTo>
                    <a:pt x="417" y="657"/>
                  </a:lnTo>
                  <a:lnTo>
                    <a:pt x="414" y="699"/>
                  </a:lnTo>
                  <a:lnTo>
                    <a:pt x="417" y="741"/>
                  </a:lnTo>
                  <a:lnTo>
                    <a:pt x="427" y="782"/>
                  </a:lnTo>
                  <a:lnTo>
                    <a:pt x="443" y="820"/>
                  </a:lnTo>
                  <a:lnTo>
                    <a:pt x="464" y="855"/>
                  </a:lnTo>
                  <a:lnTo>
                    <a:pt x="492" y="886"/>
                  </a:lnTo>
                  <a:lnTo>
                    <a:pt x="521" y="912"/>
                  </a:lnTo>
                  <a:lnTo>
                    <a:pt x="556" y="933"/>
                  </a:lnTo>
                  <a:lnTo>
                    <a:pt x="594" y="949"/>
                  </a:lnTo>
                  <a:lnTo>
                    <a:pt x="635" y="959"/>
                  </a:lnTo>
                  <a:lnTo>
                    <a:pt x="677" y="963"/>
                  </a:lnTo>
                  <a:lnTo>
                    <a:pt x="720" y="959"/>
                  </a:lnTo>
                  <a:lnTo>
                    <a:pt x="761" y="949"/>
                  </a:lnTo>
                  <a:lnTo>
                    <a:pt x="798" y="933"/>
                  </a:lnTo>
                  <a:lnTo>
                    <a:pt x="833" y="912"/>
                  </a:lnTo>
                  <a:lnTo>
                    <a:pt x="864" y="886"/>
                  </a:lnTo>
                  <a:lnTo>
                    <a:pt x="890" y="855"/>
                  </a:lnTo>
                  <a:lnTo>
                    <a:pt x="912" y="820"/>
                  </a:lnTo>
                  <a:lnTo>
                    <a:pt x="928" y="782"/>
                  </a:lnTo>
                  <a:lnTo>
                    <a:pt x="938" y="741"/>
                  </a:lnTo>
                  <a:lnTo>
                    <a:pt x="942" y="699"/>
                  </a:lnTo>
                  <a:lnTo>
                    <a:pt x="938" y="657"/>
                  </a:lnTo>
                  <a:lnTo>
                    <a:pt x="928" y="615"/>
                  </a:lnTo>
                  <a:lnTo>
                    <a:pt x="912" y="578"/>
                  </a:lnTo>
                  <a:lnTo>
                    <a:pt x="890" y="543"/>
                  </a:lnTo>
                  <a:lnTo>
                    <a:pt x="864" y="513"/>
                  </a:lnTo>
                  <a:lnTo>
                    <a:pt x="833" y="487"/>
                  </a:lnTo>
                  <a:lnTo>
                    <a:pt x="798" y="465"/>
                  </a:lnTo>
                  <a:lnTo>
                    <a:pt x="761" y="448"/>
                  </a:lnTo>
                  <a:lnTo>
                    <a:pt x="720" y="438"/>
                  </a:lnTo>
                  <a:lnTo>
                    <a:pt x="677" y="436"/>
                  </a:lnTo>
                  <a:close/>
                  <a:moveTo>
                    <a:pt x="561" y="0"/>
                  </a:moveTo>
                  <a:lnTo>
                    <a:pt x="793" y="0"/>
                  </a:lnTo>
                  <a:lnTo>
                    <a:pt x="818" y="2"/>
                  </a:lnTo>
                  <a:lnTo>
                    <a:pt x="842" y="12"/>
                  </a:lnTo>
                  <a:lnTo>
                    <a:pt x="861" y="27"/>
                  </a:lnTo>
                  <a:lnTo>
                    <a:pt x="875" y="47"/>
                  </a:lnTo>
                  <a:lnTo>
                    <a:pt x="885" y="70"/>
                  </a:lnTo>
                  <a:lnTo>
                    <a:pt x="889" y="95"/>
                  </a:lnTo>
                  <a:lnTo>
                    <a:pt x="889" y="193"/>
                  </a:lnTo>
                  <a:lnTo>
                    <a:pt x="930" y="214"/>
                  </a:lnTo>
                  <a:lnTo>
                    <a:pt x="970" y="238"/>
                  </a:lnTo>
                  <a:lnTo>
                    <a:pt x="1008" y="264"/>
                  </a:lnTo>
                  <a:lnTo>
                    <a:pt x="1095" y="214"/>
                  </a:lnTo>
                  <a:lnTo>
                    <a:pt x="1119" y="204"/>
                  </a:lnTo>
                  <a:lnTo>
                    <a:pt x="1142" y="201"/>
                  </a:lnTo>
                  <a:lnTo>
                    <a:pt x="1162" y="203"/>
                  </a:lnTo>
                  <a:lnTo>
                    <a:pt x="1181" y="209"/>
                  </a:lnTo>
                  <a:lnTo>
                    <a:pt x="1198" y="219"/>
                  </a:lnTo>
                  <a:lnTo>
                    <a:pt x="1213" y="232"/>
                  </a:lnTo>
                  <a:lnTo>
                    <a:pt x="1226" y="249"/>
                  </a:lnTo>
                  <a:lnTo>
                    <a:pt x="1342" y="450"/>
                  </a:lnTo>
                  <a:lnTo>
                    <a:pt x="1352" y="473"/>
                  </a:lnTo>
                  <a:lnTo>
                    <a:pt x="1354" y="497"/>
                  </a:lnTo>
                  <a:lnTo>
                    <a:pt x="1352" y="522"/>
                  </a:lnTo>
                  <a:lnTo>
                    <a:pt x="1342" y="546"/>
                  </a:lnTo>
                  <a:lnTo>
                    <a:pt x="1327" y="566"/>
                  </a:lnTo>
                  <a:lnTo>
                    <a:pt x="1307" y="581"/>
                  </a:lnTo>
                  <a:lnTo>
                    <a:pt x="1218" y="630"/>
                  </a:lnTo>
                  <a:lnTo>
                    <a:pt x="1223" y="665"/>
                  </a:lnTo>
                  <a:lnTo>
                    <a:pt x="1226" y="699"/>
                  </a:lnTo>
                  <a:lnTo>
                    <a:pt x="1223" y="734"/>
                  </a:lnTo>
                  <a:lnTo>
                    <a:pt x="1218" y="767"/>
                  </a:lnTo>
                  <a:lnTo>
                    <a:pt x="1307" y="818"/>
                  </a:lnTo>
                  <a:lnTo>
                    <a:pt x="1324" y="831"/>
                  </a:lnTo>
                  <a:lnTo>
                    <a:pt x="1338" y="847"/>
                  </a:lnTo>
                  <a:lnTo>
                    <a:pt x="1348" y="866"/>
                  </a:lnTo>
                  <a:lnTo>
                    <a:pt x="1353" y="886"/>
                  </a:lnTo>
                  <a:lnTo>
                    <a:pt x="1354" y="907"/>
                  </a:lnTo>
                  <a:lnTo>
                    <a:pt x="1350" y="928"/>
                  </a:lnTo>
                  <a:lnTo>
                    <a:pt x="1342" y="948"/>
                  </a:lnTo>
                  <a:lnTo>
                    <a:pt x="1226" y="1150"/>
                  </a:lnTo>
                  <a:lnTo>
                    <a:pt x="1210" y="1169"/>
                  </a:lnTo>
                  <a:lnTo>
                    <a:pt x="1191" y="1185"/>
                  </a:lnTo>
                  <a:lnTo>
                    <a:pt x="1167" y="1193"/>
                  </a:lnTo>
                  <a:lnTo>
                    <a:pt x="1142" y="1197"/>
                  </a:lnTo>
                  <a:lnTo>
                    <a:pt x="1119" y="1193"/>
                  </a:lnTo>
                  <a:lnTo>
                    <a:pt x="1095" y="1185"/>
                  </a:lnTo>
                  <a:lnTo>
                    <a:pt x="1008" y="1134"/>
                  </a:lnTo>
                  <a:lnTo>
                    <a:pt x="970" y="1161"/>
                  </a:lnTo>
                  <a:lnTo>
                    <a:pt x="930" y="1185"/>
                  </a:lnTo>
                  <a:lnTo>
                    <a:pt x="889" y="1205"/>
                  </a:lnTo>
                  <a:lnTo>
                    <a:pt x="889" y="1303"/>
                  </a:lnTo>
                  <a:lnTo>
                    <a:pt x="885" y="1328"/>
                  </a:lnTo>
                  <a:lnTo>
                    <a:pt x="875" y="1352"/>
                  </a:lnTo>
                  <a:lnTo>
                    <a:pt x="861" y="1370"/>
                  </a:lnTo>
                  <a:lnTo>
                    <a:pt x="842" y="1385"/>
                  </a:lnTo>
                  <a:lnTo>
                    <a:pt x="818" y="1395"/>
                  </a:lnTo>
                  <a:lnTo>
                    <a:pt x="793" y="1399"/>
                  </a:lnTo>
                  <a:lnTo>
                    <a:pt x="561" y="1399"/>
                  </a:lnTo>
                  <a:lnTo>
                    <a:pt x="535" y="1395"/>
                  </a:lnTo>
                  <a:lnTo>
                    <a:pt x="513" y="1385"/>
                  </a:lnTo>
                  <a:lnTo>
                    <a:pt x="494" y="1370"/>
                  </a:lnTo>
                  <a:lnTo>
                    <a:pt x="479" y="1352"/>
                  </a:lnTo>
                  <a:lnTo>
                    <a:pt x="469" y="1328"/>
                  </a:lnTo>
                  <a:lnTo>
                    <a:pt x="465" y="1303"/>
                  </a:lnTo>
                  <a:lnTo>
                    <a:pt x="465" y="1205"/>
                  </a:lnTo>
                  <a:lnTo>
                    <a:pt x="424" y="1185"/>
                  </a:lnTo>
                  <a:lnTo>
                    <a:pt x="384" y="1161"/>
                  </a:lnTo>
                  <a:lnTo>
                    <a:pt x="347" y="1134"/>
                  </a:lnTo>
                  <a:lnTo>
                    <a:pt x="260" y="1185"/>
                  </a:lnTo>
                  <a:lnTo>
                    <a:pt x="237" y="1193"/>
                  </a:lnTo>
                  <a:lnTo>
                    <a:pt x="212" y="1197"/>
                  </a:lnTo>
                  <a:lnTo>
                    <a:pt x="187" y="1193"/>
                  </a:lnTo>
                  <a:lnTo>
                    <a:pt x="164" y="1185"/>
                  </a:lnTo>
                  <a:lnTo>
                    <a:pt x="145" y="1169"/>
                  </a:lnTo>
                  <a:lnTo>
                    <a:pt x="129" y="1150"/>
                  </a:lnTo>
                  <a:lnTo>
                    <a:pt x="13" y="948"/>
                  </a:lnTo>
                  <a:lnTo>
                    <a:pt x="4" y="928"/>
                  </a:lnTo>
                  <a:lnTo>
                    <a:pt x="0" y="907"/>
                  </a:lnTo>
                  <a:lnTo>
                    <a:pt x="2" y="886"/>
                  </a:lnTo>
                  <a:lnTo>
                    <a:pt x="7" y="866"/>
                  </a:lnTo>
                  <a:lnTo>
                    <a:pt x="17" y="847"/>
                  </a:lnTo>
                  <a:lnTo>
                    <a:pt x="30" y="831"/>
                  </a:lnTo>
                  <a:lnTo>
                    <a:pt x="48" y="817"/>
                  </a:lnTo>
                  <a:lnTo>
                    <a:pt x="136" y="767"/>
                  </a:lnTo>
                  <a:lnTo>
                    <a:pt x="131" y="734"/>
                  </a:lnTo>
                  <a:lnTo>
                    <a:pt x="129" y="699"/>
                  </a:lnTo>
                  <a:lnTo>
                    <a:pt x="131" y="665"/>
                  </a:lnTo>
                  <a:lnTo>
                    <a:pt x="136" y="630"/>
                  </a:lnTo>
                  <a:lnTo>
                    <a:pt x="48" y="581"/>
                  </a:lnTo>
                  <a:lnTo>
                    <a:pt x="30" y="567"/>
                  </a:lnTo>
                  <a:lnTo>
                    <a:pt x="17" y="551"/>
                  </a:lnTo>
                  <a:lnTo>
                    <a:pt x="7" y="532"/>
                  </a:lnTo>
                  <a:lnTo>
                    <a:pt x="2" y="512"/>
                  </a:lnTo>
                  <a:lnTo>
                    <a:pt x="0" y="491"/>
                  </a:lnTo>
                  <a:lnTo>
                    <a:pt x="4" y="470"/>
                  </a:lnTo>
                  <a:lnTo>
                    <a:pt x="13" y="450"/>
                  </a:lnTo>
                  <a:lnTo>
                    <a:pt x="129" y="249"/>
                  </a:lnTo>
                  <a:lnTo>
                    <a:pt x="145" y="229"/>
                  </a:lnTo>
                  <a:lnTo>
                    <a:pt x="164" y="214"/>
                  </a:lnTo>
                  <a:lnTo>
                    <a:pt x="187" y="204"/>
                  </a:lnTo>
                  <a:lnTo>
                    <a:pt x="212" y="201"/>
                  </a:lnTo>
                  <a:lnTo>
                    <a:pt x="237" y="204"/>
                  </a:lnTo>
                  <a:lnTo>
                    <a:pt x="260" y="214"/>
                  </a:lnTo>
                  <a:lnTo>
                    <a:pt x="347" y="264"/>
                  </a:lnTo>
                  <a:lnTo>
                    <a:pt x="384" y="238"/>
                  </a:lnTo>
                  <a:lnTo>
                    <a:pt x="424" y="214"/>
                  </a:lnTo>
                  <a:lnTo>
                    <a:pt x="465" y="193"/>
                  </a:lnTo>
                  <a:lnTo>
                    <a:pt x="465" y="95"/>
                  </a:lnTo>
                  <a:lnTo>
                    <a:pt x="469" y="70"/>
                  </a:lnTo>
                  <a:lnTo>
                    <a:pt x="479" y="47"/>
                  </a:lnTo>
                  <a:lnTo>
                    <a:pt x="494" y="27"/>
                  </a:lnTo>
                  <a:lnTo>
                    <a:pt x="513" y="12"/>
                  </a:lnTo>
                  <a:lnTo>
                    <a:pt x="535" y="2"/>
                  </a:lnTo>
                  <a:lnTo>
                    <a:pt x="5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b="1">
                <a:solidFill>
                  <a:schemeClr val="bg1">
                    <a:lumMod val="50000"/>
                  </a:schemeClr>
                </a:solidFill>
              </a:endParaRPr>
            </a:p>
          </p:txBody>
        </p:sp>
      </p:grpSp>
      <p:sp>
        <p:nvSpPr>
          <p:cNvPr id="34" name="TextBox 33"/>
          <p:cNvSpPr txBox="1"/>
          <p:nvPr/>
        </p:nvSpPr>
        <p:spPr>
          <a:xfrm>
            <a:off x="1261531" y="3929306"/>
            <a:ext cx="1511596" cy="584775"/>
          </a:xfrm>
          <a:prstGeom prst="rect">
            <a:avLst/>
          </a:prstGeom>
          <a:noFill/>
        </p:spPr>
        <p:txBody>
          <a:bodyPr wrap="square" rtlCol="0">
            <a:spAutoFit/>
          </a:bodyPr>
          <a:lstStyle/>
          <a:p>
            <a:pPr algn="ctr"/>
            <a:r>
              <a:rPr lang="en-US" sz="1600" dirty="0">
                <a:solidFill>
                  <a:schemeClr val="bg1">
                    <a:lumMod val="50000"/>
                  </a:schemeClr>
                </a:solidFill>
                <a:cs typeface="Aharoni" panose="02010803020104030203" pitchFamily="2" charset="-79"/>
              </a:rPr>
              <a:t>Write Something</a:t>
            </a:r>
          </a:p>
        </p:txBody>
      </p:sp>
      <p:sp>
        <p:nvSpPr>
          <p:cNvPr id="36" name="TextBox 35"/>
          <p:cNvSpPr txBox="1"/>
          <p:nvPr/>
        </p:nvSpPr>
        <p:spPr>
          <a:xfrm>
            <a:off x="4039806" y="3929306"/>
            <a:ext cx="1511596" cy="584775"/>
          </a:xfrm>
          <a:prstGeom prst="rect">
            <a:avLst/>
          </a:prstGeom>
          <a:noFill/>
        </p:spPr>
        <p:txBody>
          <a:bodyPr wrap="square" rtlCol="0">
            <a:spAutoFit/>
          </a:bodyPr>
          <a:lstStyle/>
          <a:p>
            <a:pPr algn="ctr"/>
            <a:r>
              <a:rPr lang="en-US" sz="1600" dirty="0" smtClean="0">
                <a:solidFill>
                  <a:schemeClr val="bg1">
                    <a:lumMod val="50000"/>
                  </a:schemeClr>
                </a:solidFill>
                <a:cs typeface="Aharoni" panose="02010803020104030203" pitchFamily="2" charset="-79"/>
              </a:rPr>
              <a:t>Check the review</a:t>
            </a:r>
            <a:endParaRPr lang="en-US" sz="1600" dirty="0">
              <a:solidFill>
                <a:schemeClr val="bg1">
                  <a:lumMod val="50000"/>
                </a:schemeClr>
              </a:solidFill>
              <a:cs typeface="Aharoni" panose="02010803020104030203" pitchFamily="2" charset="-79"/>
            </a:endParaRPr>
          </a:p>
        </p:txBody>
      </p:sp>
      <p:sp>
        <p:nvSpPr>
          <p:cNvPr id="38" name="TextBox 37"/>
          <p:cNvSpPr txBox="1"/>
          <p:nvPr/>
        </p:nvSpPr>
        <p:spPr>
          <a:xfrm>
            <a:off x="6782538" y="3929306"/>
            <a:ext cx="1511596" cy="584775"/>
          </a:xfrm>
          <a:prstGeom prst="rect">
            <a:avLst/>
          </a:prstGeom>
          <a:noFill/>
        </p:spPr>
        <p:txBody>
          <a:bodyPr wrap="square" rtlCol="0">
            <a:spAutoFit/>
          </a:bodyPr>
          <a:lstStyle/>
          <a:p>
            <a:pPr algn="ctr"/>
            <a:r>
              <a:rPr lang="en-US" sz="1600" dirty="0" smtClean="0">
                <a:solidFill>
                  <a:schemeClr val="bg1">
                    <a:lumMod val="50000"/>
                  </a:schemeClr>
                </a:solidFill>
                <a:cs typeface="Aharoni" panose="02010803020104030203" pitchFamily="2" charset="-79"/>
              </a:rPr>
              <a:t>Search</a:t>
            </a:r>
          </a:p>
          <a:p>
            <a:pPr algn="ctr"/>
            <a:r>
              <a:rPr lang="en-US" sz="1600" dirty="0" smtClean="0">
                <a:solidFill>
                  <a:schemeClr val="bg1">
                    <a:lumMod val="50000"/>
                  </a:schemeClr>
                </a:solidFill>
                <a:cs typeface="Aharoni" panose="02010803020104030203" pitchFamily="2" charset="-79"/>
              </a:rPr>
              <a:t>Something</a:t>
            </a:r>
            <a:endParaRPr lang="en-US" sz="1600" dirty="0">
              <a:solidFill>
                <a:schemeClr val="bg1">
                  <a:lumMod val="50000"/>
                </a:schemeClr>
              </a:solidFill>
              <a:cs typeface="Aharoni" panose="02010803020104030203" pitchFamily="2" charset="-79"/>
            </a:endParaRPr>
          </a:p>
        </p:txBody>
      </p:sp>
      <p:sp>
        <p:nvSpPr>
          <p:cNvPr id="40" name="TextBox 39"/>
          <p:cNvSpPr txBox="1"/>
          <p:nvPr/>
        </p:nvSpPr>
        <p:spPr>
          <a:xfrm>
            <a:off x="9519602" y="3929306"/>
            <a:ext cx="1511596" cy="584775"/>
          </a:xfrm>
          <a:prstGeom prst="rect">
            <a:avLst/>
          </a:prstGeom>
          <a:noFill/>
        </p:spPr>
        <p:txBody>
          <a:bodyPr wrap="square" rtlCol="0">
            <a:spAutoFit/>
          </a:bodyPr>
          <a:lstStyle/>
          <a:p>
            <a:pPr algn="ctr"/>
            <a:r>
              <a:rPr lang="en-US" sz="1600" dirty="0" smtClean="0">
                <a:solidFill>
                  <a:schemeClr val="bg1">
                    <a:lumMod val="50000"/>
                  </a:schemeClr>
                </a:solidFill>
                <a:cs typeface="Aharoni" panose="02010803020104030203" pitchFamily="2" charset="-79"/>
              </a:rPr>
              <a:t>Protect Every thing</a:t>
            </a:r>
            <a:endParaRPr lang="en-US" sz="1600" dirty="0">
              <a:solidFill>
                <a:schemeClr val="bg1">
                  <a:lumMod val="50000"/>
                </a:schemeClr>
              </a:solidFill>
              <a:cs typeface="Aharoni" panose="02010803020104030203" pitchFamily="2" charset="-79"/>
            </a:endParaRPr>
          </a:p>
        </p:txBody>
      </p:sp>
      <p:sp>
        <p:nvSpPr>
          <p:cNvPr id="41" name="TextBox 40"/>
          <p:cNvSpPr txBox="1"/>
          <p:nvPr/>
        </p:nvSpPr>
        <p:spPr>
          <a:xfrm>
            <a:off x="3799840" y="4866053"/>
            <a:ext cx="4761165" cy="1384995"/>
          </a:xfrm>
          <a:prstGeom prst="rect">
            <a:avLst/>
          </a:prstGeom>
          <a:noFill/>
        </p:spPr>
        <p:txBody>
          <a:bodyPr wrap="square" rtlCol="0">
            <a:spAutoFit/>
          </a:bodyPr>
          <a:lstStyle/>
          <a:p>
            <a:pPr algn="ctr">
              <a:lnSpc>
                <a:spcPct val="150000"/>
              </a:lnSpc>
            </a:pPr>
            <a:r>
              <a:rPr lang="en-US" sz="2800" dirty="0" smtClean="0">
                <a:solidFill>
                  <a:schemeClr val="bg1">
                    <a:lumMod val="50000"/>
                  </a:schemeClr>
                </a:solidFill>
                <a:cs typeface="Aharoni" panose="02010803020104030203" pitchFamily="2" charset="-79"/>
              </a:rPr>
              <a:t>Above Features are the Ultimate goals of our project.</a:t>
            </a:r>
            <a:endParaRPr lang="en-US" sz="2800" dirty="0">
              <a:solidFill>
                <a:schemeClr val="bg1">
                  <a:lumMod val="50000"/>
                </a:schemeClr>
              </a:solidFill>
              <a:cs typeface="Aharoni" panose="02010803020104030203" pitchFamily="2" charset="-79"/>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005839" y="193430"/>
            <a:ext cx="7937067" cy="3045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9" name="TextBox 38">
            <a:extLst>
              <a:ext uri="{FF2B5EF4-FFF2-40B4-BE49-F238E27FC236}">
                <a16:creationId xmlns:a16="http://schemas.microsoft.com/office/drawing/2014/main" id="{6B13D662-4CE8-47B7-AB56-500FF727C86C}"/>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Tree>
    <p:extLst>
      <p:ext uri="{BB962C8B-B14F-4D97-AF65-F5344CB8AC3E}">
        <p14:creationId xmlns:p14="http://schemas.microsoft.com/office/powerpoint/2010/main" val="37033497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6F4CAD6-D726-4715-8118-C064300D8F91}"/>
              </a:ext>
            </a:extLst>
          </p:cNvPr>
          <p:cNvSpPr/>
          <p:nvPr/>
        </p:nvSpPr>
        <p:spPr>
          <a:xfrm>
            <a:off x="0" y="0"/>
            <a:ext cx="12192000" cy="3470994"/>
          </a:xfrm>
          <a:prstGeom prst="rect">
            <a:avLst/>
          </a:prstGeom>
          <a:gradFill>
            <a:gsLst>
              <a:gs pos="100000">
                <a:schemeClr val="accent4">
                  <a:lumMod val="91000"/>
                </a:schemeClr>
              </a:gs>
              <a:gs pos="0">
                <a:schemeClr val="accent2">
                  <a:lumMod val="75000"/>
                  <a:alpha val="70000"/>
                </a:schemeClr>
              </a:gs>
            </a:gsLst>
            <a:lin ang="8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40A3384-A2B4-4700-94DE-F61868D98D04}"/>
              </a:ext>
            </a:extLst>
          </p:cNvPr>
          <p:cNvSpPr txBox="1"/>
          <p:nvPr/>
        </p:nvSpPr>
        <p:spPr>
          <a:xfrm>
            <a:off x="3771900" y="673766"/>
            <a:ext cx="8051428" cy="1446550"/>
          </a:xfrm>
          <a:prstGeom prst="rect">
            <a:avLst/>
          </a:prstGeom>
          <a:noFill/>
        </p:spPr>
        <p:txBody>
          <a:bodyPr wrap="square" rtlCol="0">
            <a:spAutoFit/>
          </a:bodyPr>
          <a:lstStyle/>
          <a:p>
            <a:pPr algn="ctr"/>
            <a:r>
              <a:rPr lang="en-US" sz="4400" dirty="0" smtClean="0">
                <a:solidFill>
                  <a:schemeClr val="bg1"/>
                </a:solidFill>
              </a:rPr>
              <a:t>Special Feature</a:t>
            </a:r>
          </a:p>
          <a:p>
            <a:pPr algn="ctr"/>
            <a:r>
              <a:rPr lang="en-US" sz="4400" b="1" dirty="0" smtClean="0">
                <a:solidFill>
                  <a:schemeClr val="bg1"/>
                </a:solidFill>
              </a:rPr>
              <a:t>Used Store</a:t>
            </a:r>
            <a:endParaRPr lang="en-US" sz="4400" b="1" dirty="0">
              <a:solidFill>
                <a:schemeClr val="bg1"/>
              </a:solidFill>
            </a:endParaRPr>
          </a:p>
        </p:txBody>
      </p:sp>
      <p:grpSp>
        <p:nvGrpSpPr>
          <p:cNvPr id="18" name="Group 958"/>
          <p:cNvGrpSpPr>
            <a:grpSpLocks noChangeAspect="1"/>
          </p:cNvGrpSpPr>
          <p:nvPr/>
        </p:nvGrpSpPr>
        <p:grpSpPr bwMode="auto">
          <a:xfrm>
            <a:off x="4652403" y="4131296"/>
            <a:ext cx="451134" cy="494634"/>
            <a:chOff x="-3127" y="-1343"/>
            <a:chExt cx="2852" cy="3127"/>
          </a:xfrm>
          <a:gradFill>
            <a:gsLst>
              <a:gs pos="0">
                <a:schemeClr val="accent1">
                  <a:alpha val="0"/>
                </a:schemeClr>
              </a:gs>
              <a:gs pos="3200">
                <a:schemeClr val="accent2">
                  <a:lumMod val="75000"/>
                </a:schemeClr>
              </a:gs>
              <a:gs pos="100000">
                <a:schemeClr val="accent5"/>
              </a:gs>
            </a:gsLst>
            <a:lin ang="0" scaled="1"/>
          </a:gradFill>
        </p:grpSpPr>
        <p:sp>
          <p:nvSpPr>
            <p:cNvPr id="19" name="Freeform 960"/>
            <p:cNvSpPr>
              <a:spLocks/>
            </p:cNvSpPr>
            <p:nvPr/>
          </p:nvSpPr>
          <p:spPr bwMode="auto">
            <a:xfrm>
              <a:off x="-3127" y="-991"/>
              <a:ext cx="2852" cy="2234"/>
            </a:xfrm>
            <a:custGeom>
              <a:avLst/>
              <a:gdLst>
                <a:gd name="T0" fmla="*/ 281 w 5704"/>
                <a:gd name="T1" fmla="*/ 8 h 4470"/>
                <a:gd name="T2" fmla="*/ 1078 w 5704"/>
                <a:gd name="T3" fmla="*/ 248 h 4470"/>
                <a:gd name="T4" fmla="*/ 1140 w 5704"/>
                <a:gd name="T5" fmla="*/ 297 h 4470"/>
                <a:gd name="T6" fmla="*/ 1182 w 5704"/>
                <a:gd name="T7" fmla="*/ 364 h 4470"/>
                <a:gd name="T8" fmla="*/ 1196 w 5704"/>
                <a:gd name="T9" fmla="*/ 407 h 4470"/>
                <a:gd name="T10" fmla="*/ 1386 w 5704"/>
                <a:gd name="T11" fmla="*/ 1176 h 4470"/>
                <a:gd name="T12" fmla="*/ 5385 w 5704"/>
                <a:gd name="T13" fmla="*/ 1547 h 4470"/>
                <a:gd name="T14" fmla="*/ 5499 w 5704"/>
                <a:gd name="T15" fmla="*/ 1577 h 4470"/>
                <a:gd name="T16" fmla="*/ 5594 w 5704"/>
                <a:gd name="T17" fmla="*/ 1636 h 4470"/>
                <a:gd name="T18" fmla="*/ 5663 w 5704"/>
                <a:gd name="T19" fmla="*/ 1722 h 4470"/>
                <a:gd name="T20" fmla="*/ 5701 w 5704"/>
                <a:gd name="T21" fmla="*/ 1822 h 4470"/>
                <a:gd name="T22" fmla="*/ 5699 w 5704"/>
                <a:gd name="T23" fmla="*/ 1933 h 4470"/>
                <a:gd name="T24" fmla="*/ 5419 w 5704"/>
                <a:gd name="T25" fmla="*/ 3312 h 4470"/>
                <a:gd name="T26" fmla="*/ 5358 w 5704"/>
                <a:gd name="T27" fmla="*/ 3409 h 4470"/>
                <a:gd name="T28" fmla="*/ 5265 w 5704"/>
                <a:gd name="T29" fmla="*/ 3479 h 4470"/>
                <a:gd name="T30" fmla="*/ 5151 w 5704"/>
                <a:gd name="T31" fmla="*/ 3519 h 4470"/>
                <a:gd name="T32" fmla="*/ 1842 w 5704"/>
                <a:gd name="T33" fmla="*/ 3523 h 4470"/>
                <a:gd name="T34" fmla="*/ 5032 w 5704"/>
                <a:gd name="T35" fmla="*/ 4029 h 4470"/>
                <a:gd name="T36" fmla="*/ 5128 w 5704"/>
                <a:gd name="T37" fmla="*/ 4051 h 4470"/>
                <a:gd name="T38" fmla="*/ 5203 w 5704"/>
                <a:gd name="T39" fmla="*/ 4110 h 4470"/>
                <a:gd name="T40" fmla="*/ 5246 w 5704"/>
                <a:gd name="T41" fmla="*/ 4198 h 4470"/>
                <a:gd name="T42" fmla="*/ 5246 w 5704"/>
                <a:gd name="T43" fmla="*/ 4299 h 4470"/>
                <a:gd name="T44" fmla="*/ 5203 w 5704"/>
                <a:gd name="T45" fmla="*/ 4386 h 4470"/>
                <a:gd name="T46" fmla="*/ 5128 w 5704"/>
                <a:gd name="T47" fmla="*/ 4447 h 4470"/>
                <a:gd name="T48" fmla="*/ 5032 w 5704"/>
                <a:gd name="T49" fmla="*/ 4468 h 4470"/>
                <a:gd name="T50" fmla="*/ 1720 w 5704"/>
                <a:gd name="T51" fmla="*/ 4466 h 4470"/>
                <a:gd name="T52" fmla="*/ 1639 w 5704"/>
                <a:gd name="T53" fmla="*/ 4428 h 4470"/>
                <a:gd name="T54" fmla="*/ 1578 w 5704"/>
                <a:gd name="T55" fmla="*/ 4363 h 4470"/>
                <a:gd name="T56" fmla="*/ 1547 w 5704"/>
                <a:gd name="T57" fmla="*/ 4280 h 4470"/>
                <a:gd name="T58" fmla="*/ 158 w 5704"/>
                <a:gd name="T59" fmla="*/ 432 h 4470"/>
                <a:gd name="T60" fmla="*/ 80 w 5704"/>
                <a:gd name="T61" fmla="*/ 392 h 4470"/>
                <a:gd name="T62" fmla="*/ 25 w 5704"/>
                <a:gd name="T63" fmla="*/ 326 h 4470"/>
                <a:gd name="T64" fmla="*/ 0 w 5704"/>
                <a:gd name="T65" fmla="*/ 246 h 4470"/>
                <a:gd name="T66" fmla="*/ 8 w 5704"/>
                <a:gd name="T67" fmla="*/ 158 h 4470"/>
                <a:gd name="T68" fmla="*/ 49 w 5704"/>
                <a:gd name="T69" fmla="*/ 80 h 4470"/>
                <a:gd name="T70" fmla="*/ 114 w 5704"/>
                <a:gd name="T71" fmla="*/ 27 h 4470"/>
                <a:gd name="T72" fmla="*/ 194 w 5704"/>
                <a:gd name="T73" fmla="*/ 0 h 4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04" h="4470">
                  <a:moveTo>
                    <a:pt x="238" y="0"/>
                  </a:moveTo>
                  <a:lnTo>
                    <a:pt x="281" y="8"/>
                  </a:lnTo>
                  <a:lnTo>
                    <a:pt x="1038" y="232"/>
                  </a:lnTo>
                  <a:lnTo>
                    <a:pt x="1078" y="248"/>
                  </a:lnTo>
                  <a:lnTo>
                    <a:pt x="1112" y="269"/>
                  </a:lnTo>
                  <a:lnTo>
                    <a:pt x="1140" y="297"/>
                  </a:lnTo>
                  <a:lnTo>
                    <a:pt x="1163" y="328"/>
                  </a:lnTo>
                  <a:lnTo>
                    <a:pt x="1182" y="364"/>
                  </a:lnTo>
                  <a:lnTo>
                    <a:pt x="1190" y="385"/>
                  </a:lnTo>
                  <a:lnTo>
                    <a:pt x="1196" y="407"/>
                  </a:lnTo>
                  <a:lnTo>
                    <a:pt x="1355" y="1176"/>
                  </a:lnTo>
                  <a:lnTo>
                    <a:pt x="1386" y="1176"/>
                  </a:lnTo>
                  <a:lnTo>
                    <a:pt x="1418" y="1178"/>
                  </a:lnTo>
                  <a:lnTo>
                    <a:pt x="5385" y="1547"/>
                  </a:lnTo>
                  <a:lnTo>
                    <a:pt x="5444" y="1558"/>
                  </a:lnTo>
                  <a:lnTo>
                    <a:pt x="5499" y="1577"/>
                  </a:lnTo>
                  <a:lnTo>
                    <a:pt x="5550" y="1604"/>
                  </a:lnTo>
                  <a:lnTo>
                    <a:pt x="5594" y="1636"/>
                  </a:lnTo>
                  <a:lnTo>
                    <a:pt x="5632" y="1676"/>
                  </a:lnTo>
                  <a:lnTo>
                    <a:pt x="5663" y="1722"/>
                  </a:lnTo>
                  <a:lnTo>
                    <a:pt x="5685" y="1769"/>
                  </a:lnTo>
                  <a:lnTo>
                    <a:pt x="5701" y="1822"/>
                  </a:lnTo>
                  <a:lnTo>
                    <a:pt x="5704" y="1876"/>
                  </a:lnTo>
                  <a:lnTo>
                    <a:pt x="5699" y="1933"/>
                  </a:lnTo>
                  <a:lnTo>
                    <a:pt x="5436" y="3256"/>
                  </a:lnTo>
                  <a:lnTo>
                    <a:pt x="5419" y="3312"/>
                  </a:lnTo>
                  <a:lnTo>
                    <a:pt x="5393" y="3363"/>
                  </a:lnTo>
                  <a:lnTo>
                    <a:pt x="5358" y="3409"/>
                  </a:lnTo>
                  <a:lnTo>
                    <a:pt x="5315" y="3448"/>
                  </a:lnTo>
                  <a:lnTo>
                    <a:pt x="5265" y="3479"/>
                  </a:lnTo>
                  <a:lnTo>
                    <a:pt x="5210" y="3504"/>
                  </a:lnTo>
                  <a:lnTo>
                    <a:pt x="5151" y="3519"/>
                  </a:lnTo>
                  <a:lnTo>
                    <a:pt x="5089" y="3523"/>
                  </a:lnTo>
                  <a:lnTo>
                    <a:pt x="1842" y="3523"/>
                  </a:lnTo>
                  <a:lnTo>
                    <a:pt x="1946" y="4030"/>
                  </a:lnTo>
                  <a:lnTo>
                    <a:pt x="5032" y="4029"/>
                  </a:lnTo>
                  <a:lnTo>
                    <a:pt x="5081" y="4034"/>
                  </a:lnTo>
                  <a:lnTo>
                    <a:pt x="5128" y="4051"/>
                  </a:lnTo>
                  <a:lnTo>
                    <a:pt x="5168" y="4076"/>
                  </a:lnTo>
                  <a:lnTo>
                    <a:pt x="5203" y="4110"/>
                  </a:lnTo>
                  <a:lnTo>
                    <a:pt x="5229" y="4152"/>
                  </a:lnTo>
                  <a:lnTo>
                    <a:pt x="5246" y="4198"/>
                  </a:lnTo>
                  <a:lnTo>
                    <a:pt x="5252" y="4249"/>
                  </a:lnTo>
                  <a:lnTo>
                    <a:pt x="5246" y="4299"/>
                  </a:lnTo>
                  <a:lnTo>
                    <a:pt x="5229" y="4346"/>
                  </a:lnTo>
                  <a:lnTo>
                    <a:pt x="5203" y="4386"/>
                  </a:lnTo>
                  <a:lnTo>
                    <a:pt x="5168" y="4420"/>
                  </a:lnTo>
                  <a:lnTo>
                    <a:pt x="5128" y="4447"/>
                  </a:lnTo>
                  <a:lnTo>
                    <a:pt x="5081" y="4462"/>
                  </a:lnTo>
                  <a:lnTo>
                    <a:pt x="5032" y="4468"/>
                  </a:lnTo>
                  <a:lnTo>
                    <a:pt x="1766" y="4470"/>
                  </a:lnTo>
                  <a:lnTo>
                    <a:pt x="1720" y="4466"/>
                  </a:lnTo>
                  <a:lnTo>
                    <a:pt x="1677" y="4451"/>
                  </a:lnTo>
                  <a:lnTo>
                    <a:pt x="1639" y="4428"/>
                  </a:lnTo>
                  <a:lnTo>
                    <a:pt x="1604" y="4399"/>
                  </a:lnTo>
                  <a:lnTo>
                    <a:pt x="1578" y="4363"/>
                  </a:lnTo>
                  <a:lnTo>
                    <a:pt x="1559" y="4323"/>
                  </a:lnTo>
                  <a:lnTo>
                    <a:pt x="1547" y="4280"/>
                  </a:lnTo>
                  <a:lnTo>
                    <a:pt x="789" y="619"/>
                  </a:lnTo>
                  <a:lnTo>
                    <a:pt x="158" y="432"/>
                  </a:lnTo>
                  <a:lnTo>
                    <a:pt x="116" y="415"/>
                  </a:lnTo>
                  <a:lnTo>
                    <a:pt x="80" y="392"/>
                  </a:lnTo>
                  <a:lnTo>
                    <a:pt x="49" y="362"/>
                  </a:lnTo>
                  <a:lnTo>
                    <a:pt x="25" y="326"/>
                  </a:lnTo>
                  <a:lnTo>
                    <a:pt x="10" y="288"/>
                  </a:lnTo>
                  <a:lnTo>
                    <a:pt x="0" y="246"/>
                  </a:lnTo>
                  <a:lnTo>
                    <a:pt x="0" y="202"/>
                  </a:lnTo>
                  <a:lnTo>
                    <a:pt x="8" y="158"/>
                  </a:lnTo>
                  <a:lnTo>
                    <a:pt x="25" y="116"/>
                  </a:lnTo>
                  <a:lnTo>
                    <a:pt x="49" y="80"/>
                  </a:lnTo>
                  <a:lnTo>
                    <a:pt x="80" y="50"/>
                  </a:lnTo>
                  <a:lnTo>
                    <a:pt x="114" y="27"/>
                  </a:lnTo>
                  <a:lnTo>
                    <a:pt x="154" y="10"/>
                  </a:lnTo>
                  <a:lnTo>
                    <a:pt x="194" y="0"/>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961"/>
            <p:cNvSpPr>
              <a:spLocks/>
            </p:cNvSpPr>
            <p:nvPr/>
          </p:nvSpPr>
          <p:spPr bwMode="auto">
            <a:xfrm>
              <a:off x="-2150" y="1343"/>
              <a:ext cx="440" cy="441"/>
            </a:xfrm>
            <a:custGeom>
              <a:avLst/>
              <a:gdLst>
                <a:gd name="T0" fmla="*/ 439 w 880"/>
                <a:gd name="T1" fmla="*/ 0 h 883"/>
                <a:gd name="T2" fmla="*/ 511 w 880"/>
                <a:gd name="T3" fmla="*/ 6 h 883"/>
                <a:gd name="T4" fmla="*/ 580 w 880"/>
                <a:gd name="T5" fmla="*/ 23 h 883"/>
                <a:gd name="T6" fmla="*/ 643 w 880"/>
                <a:gd name="T7" fmla="*/ 50 h 883"/>
                <a:gd name="T8" fmla="*/ 700 w 880"/>
                <a:gd name="T9" fmla="*/ 86 h 883"/>
                <a:gd name="T10" fmla="*/ 751 w 880"/>
                <a:gd name="T11" fmla="*/ 130 h 883"/>
                <a:gd name="T12" fmla="*/ 795 w 880"/>
                <a:gd name="T13" fmla="*/ 181 h 883"/>
                <a:gd name="T14" fmla="*/ 831 w 880"/>
                <a:gd name="T15" fmla="*/ 238 h 883"/>
                <a:gd name="T16" fmla="*/ 857 w 880"/>
                <a:gd name="T17" fmla="*/ 303 h 883"/>
                <a:gd name="T18" fmla="*/ 874 w 880"/>
                <a:gd name="T19" fmla="*/ 369 h 883"/>
                <a:gd name="T20" fmla="*/ 880 w 880"/>
                <a:gd name="T21" fmla="*/ 442 h 883"/>
                <a:gd name="T22" fmla="*/ 874 w 880"/>
                <a:gd name="T23" fmla="*/ 512 h 883"/>
                <a:gd name="T24" fmla="*/ 857 w 880"/>
                <a:gd name="T25" fmla="*/ 580 h 883"/>
                <a:gd name="T26" fmla="*/ 831 w 880"/>
                <a:gd name="T27" fmla="*/ 643 h 883"/>
                <a:gd name="T28" fmla="*/ 795 w 880"/>
                <a:gd name="T29" fmla="*/ 702 h 883"/>
                <a:gd name="T30" fmla="*/ 751 w 880"/>
                <a:gd name="T31" fmla="*/ 754 h 883"/>
                <a:gd name="T32" fmla="*/ 700 w 880"/>
                <a:gd name="T33" fmla="*/ 797 h 883"/>
                <a:gd name="T34" fmla="*/ 643 w 880"/>
                <a:gd name="T35" fmla="*/ 833 h 883"/>
                <a:gd name="T36" fmla="*/ 580 w 880"/>
                <a:gd name="T37" fmla="*/ 860 h 883"/>
                <a:gd name="T38" fmla="*/ 511 w 880"/>
                <a:gd name="T39" fmla="*/ 877 h 883"/>
                <a:gd name="T40" fmla="*/ 439 w 880"/>
                <a:gd name="T41" fmla="*/ 883 h 883"/>
                <a:gd name="T42" fmla="*/ 369 w 880"/>
                <a:gd name="T43" fmla="*/ 877 h 883"/>
                <a:gd name="T44" fmla="*/ 300 w 880"/>
                <a:gd name="T45" fmla="*/ 860 h 883"/>
                <a:gd name="T46" fmla="*/ 238 w 880"/>
                <a:gd name="T47" fmla="*/ 833 h 883"/>
                <a:gd name="T48" fmla="*/ 181 w 880"/>
                <a:gd name="T49" fmla="*/ 797 h 883"/>
                <a:gd name="T50" fmla="*/ 129 w 880"/>
                <a:gd name="T51" fmla="*/ 754 h 883"/>
                <a:gd name="T52" fmla="*/ 86 w 880"/>
                <a:gd name="T53" fmla="*/ 702 h 883"/>
                <a:gd name="T54" fmla="*/ 49 w 880"/>
                <a:gd name="T55" fmla="*/ 643 h 883"/>
                <a:gd name="T56" fmla="*/ 23 w 880"/>
                <a:gd name="T57" fmla="*/ 580 h 883"/>
                <a:gd name="T58" fmla="*/ 6 w 880"/>
                <a:gd name="T59" fmla="*/ 512 h 883"/>
                <a:gd name="T60" fmla="*/ 0 w 880"/>
                <a:gd name="T61" fmla="*/ 442 h 883"/>
                <a:gd name="T62" fmla="*/ 6 w 880"/>
                <a:gd name="T63" fmla="*/ 369 h 883"/>
                <a:gd name="T64" fmla="*/ 23 w 880"/>
                <a:gd name="T65" fmla="*/ 303 h 883"/>
                <a:gd name="T66" fmla="*/ 49 w 880"/>
                <a:gd name="T67" fmla="*/ 238 h 883"/>
                <a:gd name="T68" fmla="*/ 86 w 880"/>
                <a:gd name="T69" fmla="*/ 181 h 883"/>
                <a:gd name="T70" fmla="*/ 129 w 880"/>
                <a:gd name="T71" fmla="*/ 130 h 883"/>
                <a:gd name="T72" fmla="*/ 181 w 880"/>
                <a:gd name="T73" fmla="*/ 86 h 883"/>
                <a:gd name="T74" fmla="*/ 238 w 880"/>
                <a:gd name="T75" fmla="*/ 50 h 883"/>
                <a:gd name="T76" fmla="*/ 300 w 880"/>
                <a:gd name="T77" fmla="*/ 23 h 883"/>
                <a:gd name="T78" fmla="*/ 369 w 880"/>
                <a:gd name="T79" fmla="*/ 6 h 883"/>
                <a:gd name="T80" fmla="*/ 439 w 880"/>
                <a:gd name="T81" fmla="*/ 0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0" h="883">
                  <a:moveTo>
                    <a:pt x="439" y="0"/>
                  </a:moveTo>
                  <a:lnTo>
                    <a:pt x="511" y="6"/>
                  </a:lnTo>
                  <a:lnTo>
                    <a:pt x="580" y="23"/>
                  </a:lnTo>
                  <a:lnTo>
                    <a:pt x="643" y="50"/>
                  </a:lnTo>
                  <a:lnTo>
                    <a:pt x="700" y="86"/>
                  </a:lnTo>
                  <a:lnTo>
                    <a:pt x="751" y="130"/>
                  </a:lnTo>
                  <a:lnTo>
                    <a:pt x="795" y="181"/>
                  </a:lnTo>
                  <a:lnTo>
                    <a:pt x="831" y="238"/>
                  </a:lnTo>
                  <a:lnTo>
                    <a:pt x="857" y="303"/>
                  </a:lnTo>
                  <a:lnTo>
                    <a:pt x="874" y="369"/>
                  </a:lnTo>
                  <a:lnTo>
                    <a:pt x="880" y="442"/>
                  </a:lnTo>
                  <a:lnTo>
                    <a:pt x="874" y="512"/>
                  </a:lnTo>
                  <a:lnTo>
                    <a:pt x="857" y="580"/>
                  </a:lnTo>
                  <a:lnTo>
                    <a:pt x="831" y="643"/>
                  </a:lnTo>
                  <a:lnTo>
                    <a:pt x="795" y="702"/>
                  </a:lnTo>
                  <a:lnTo>
                    <a:pt x="751" y="754"/>
                  </a:lnTo>
                  <a:lnTo>
                    <a:pt x="700" y="797"/>
                  </a:lnTo>
                  <a:lnTo>
                    <a:pt x="643" y="833"/>
                  </a:lnTo>
                  <a:lnTo>
                    <a:pt x="580" y="860"/>
                  </a:lnTo>
                  <a:lnTo>
                    <a:pt x="511" y="877"/>
                  </a:lnTo>
                  <a:lnTo>
                    <a:pt x="439" y="883"/>
                  </a:lnTo>
                  <a:lnTo>
                    <a:pt x="369" y="877"/>
                  </a:lnTo>
                  <a:lnTo>
                    <a:pt x="300" y="860"/>
                  </a:lnTo>
                  <a:lnTo>
                    <a:pt x="238" y="833"/>
                  </a:lnTo>
                  <a:lnTo>
                    <a:pt x="181" y="797"/>
                  </a:lnTo>
                  <a:lnTo>
                    <a:pt x="129" y="754"/>
                  </a:lnTo>
                  <a:lnTo>
                    <a:pt x="86" y="702"/>
                  </a:lnTo>
                  <a:lnTo>
                    <a:pt x="49" y="643"/>
                  </a:lnTo>
                  <a:lnTo>
                    <a:pt x="23" y="580"/>
                  </a:lnTo>
                  <a:lnTo>
                    <a:pt x="6" y="512"/>
                  </a:lnTo>
                  <a:lnTo>
                    <a:pt x="0" y="442"/>
                  </a:lnTo>
                  <a:lnTo>
                    <a:pt x="6" y="369"/>
                  </a:lnTo>
                  <a:lnTo>
                    <a:pt x="23" y="303"/>
                  </a:lnTo>
                  <a:lnTo>
                    <a:pt x="49" y="238"/>
                  </a:lnTo>
                  <a:lnTo>
                    <a:pt x="86" y="181"/>
                  </a:lnTo>
                  <a:lnTo>
                    <a:pt x="129" y="130"/>
                  </a:lnTo>
                  <a:lnTo>
                    <a:pt x="181" y="86"/>
                  </a:lnTo>
                  <a:lnTo>
                    <a:pt x="238" y="50"/>
                  </a:lnTo>
                  <a:lnTo>
                    <a:pt x="300" y="23"/>
                  </a:lnTo>
                  <a:lnTo>
                    <a:pt x="369" y="6"/>
                  </a:lnTo>
                  <a:lnTo>
                    <a:pt x="4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62"/>
            <p:cNvSpPr>
              <a:spLocks/>
            </p:cNvSpPr>
            <p:nvPr/>
          </p:nvSpPr>
          <p:spPr bwMode="auto">
            <a:xfrm>
              <a:off x="-1098" y="1343"/>
              <a:ext cx="440" cy="441"/>
            </a:xfrm>
            <a:custGeom>
              <a:avLst/>
              <a:gdLst>
                <a:gd name="T0" fmla="*/ 441 w 880"/>
                <a:gd name="T1" fmla="*/ 0 h 883"/>
                <a:gd name="T2" fmla="*/ 512 w 880"/>
                <a:gd name="T3" fmla="*/ 6 h 883"/>
                <a:gd name="T4" fmla="*/ 580 w 880"/>
                <a:gd name="T5" fmla="*/ 23 h 883"/>
                <a:gd name="T6" fmla="*/ 643 w 880"/>
                <a:gd name="T7" fmla="*/ 50 h 883"/>
                <a:gd name="T8" fmla="*/ 700 w 880"/>
                <a:gd name="T9" fmla="*/ 86 h 883"/>
                <a:gd name="T10" fmla="*/ 751 w 880"/>
                <a:gd name="T11" fmla="*/ 130 h 883"/>
                <a:gd name="T12" fmla="*/ 797 w 880"/>
                <a:gd name="T13" fmla="*/ 181 h 883"/>
                <a:gd name="T14" fmla="*/ 831 w 880"/>
                <a:gd name="T15" fmla="*/ 238 h 883"/>
                <a:gd name="T16" fmla="*/ 859 w 880"/>
                <a:gd name="T17" fmla="*/ 303 h 883"/>
                <a:gd name="T18" fmla="*/ 875 w 880"/>
                <a:gd name="T19" fmla="*/ 369 h 883"/>
                <a:gd name="T20" fmla="*/ 880 w 880"/>
                <a:gd name="T21" fmla="*/ 442 h 883"/>
                <a:gd name="T22" fmla="*/ 875 w 880"/>
                <a:gd name="T23" fmla="*/ 512 h 883"/>
                <a:gd name="T24" fmla="*/ 859 w 880"/>
                <a:gd name="T25" fmla="*/ 580 h 883"/>
                <a:gd name="T26" fmla="*/ 831 w 880"/>
                <a:gd name="T27" fmla="*/ 643 h 883"/>
                <a:gd name="T28" fmla="*/ 797 w 880"/>
                <a:gd name="T29" fmla="*/ 702 h 883"/>
                <a:gd name="T30" fmla="*/ 751 w 880"/>
                <a:gd name="T31" fmla="*/ 754 h 883"/>
                <a:gd name="T32" fmla="*/ 700 w 880"/>
                <a:gd name="T33" fmla="*/ 797 h 883"/>
                <a:gd name="T34" fmla="*/ 643 w 880"/>
                <a:gd name="T35" fmla="*/ 833 h 883"/>
                <a:gd name="T36" fmla="*/ 580 w 880"/>
                <a:gd name="T37" fmla="*/ 860 h 883"/>
                <a:gd name="T38" fmla="*/ 512 w 880"/>
                <a:gd name="T39" fmla="*/ 877 h 883"/>
                <a:gd name="T40" fmla="*/ 441 w 880"/>
                <a:gd name="T41" fmla="*/ 883 h 883"/>
                <a:gd name="T42" fmla="*/ 369 w 880"/>
                <a:gd name="T43" fmla="*/ 877 h 883"/>
                <a:gd name="T44" fmla="*/ 301 w 880"/>
                <a:gd name="T45" fmla="*/ 860 h 883"/>
                <a:gd name="T46" fmla="*/ 238 w 880"/>
                <a:gd name="T47" fmla="*/ 833 h 883"/>
                <a:gd name="T48" fmla="*/ 181 w 880"/>
                <a:gd name="T49" fmla="*/ 797 h 883"/>
                <a:gd name="T50" fmla="*/ 130 w 880"/>
                <a:gd name="T51" fmla="*/ 754 h 883"/>
                <a:gd name="T52" fmla="*/ 86 w 880"/>
                <a:gd name="T53" fmla="*/ 702 h 883"/>
                <a:gd name="T54" fmla="*/ 50 w 880"/>
                <a:gd name="T55" fmla="*/ 643 h 883"/>
                <a:gd name="T56" fmla="*/ 23 w 880"/>
                <a:gd name="T57" fmla="*/ 580 h 883"/>
                <a:gd name="T58" fmla="*/ 6 w 880"/>
                <a:gd name="T59" fmla="*/ 512 h 883"/>
                <a:gd name="T60" fmla="*/ 0 w 880"/>
                <a:gd name="T61" fmla="*/ 442 h 883"/>
                <a:gd name="T62" fmla="*/ 6 w 880"/>
                <a:gd name="T63" fmla="*/ 369 h 883"/>
                <a:gd name="T64" fmla="*/ 23 w 880"/>
                <a:gd name="T65" fmla="*/ 303 h 883"/>
                <a:gd name="T66" fmla="*/ 50 w 880"/>
                <a:gd name="T67" fmla="*/ 238 h 883"/>
                <a:gd name="T68" fmla="*/ 86 w 880"/>
                <a:gd name="T69" fmla="*/ 181 h 883"/>
                <a:gd name="T70" fmla="*/ 130 w 880"/>
                <a:gd name="T71" fmla="*/ 130 h 883"/>
                <a:gd name="T72" fmla="*/ 181 w 880"/>
                <a:gd name="T73" fmla="*/ 86 h 883"/>
                <a:gd name="T74" fmla="*/ 238 w 880"/>
                <a:gd name="T75" fmla="*/ 50 h 883"/>
                <a:gd name="T76" fmla="*/ 301 w 880"/>
                <a:gd name="T77" fmla="*/ 23 h 883"/>
                <a:gd name="T78" fmla="*/ 369 w 880"/>
                <a:gd name="T79" fmla="*/ 6 h 883"/>
                <a:gd name="T80" fmla="*/ 441 w 880"/>
                <a:gd name="T81" fmla="*/ 0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0" h="883">
                  <a:moveTo>
                    <a:pt x="441" y="0"/>
                  </a:moveTo>
                  <a:lnTo>
                    <a:pt x="512" y="6"/>
                  </a:lnTo>
                  <a:lnTo>
                    <a:pt x="580" y="23"/>
                  </a:lnTo>
                  <a:lnTo>
                    <a:pt x="643" y="50"/>
                  </a:lnTo>
                  <a:lnTo>
                    <a:pt x="700" y="86"/>
                  </a:lnTo>
                  <a:lnTo>
                    <a:pt x="751" y="130"/>
                  </a:lnTo>
                  <a:lnTo>
                    <a:pt x="797" y="181"/>
                  </a:lnTo>
                  <a:lnTo>
                    <a:pt x="831" y="238"/>
                  </a:lnTo>
                  <a:lnTo>
                    <a:pt x="859" y="303"/>
                  </a:lnTo>
                  <a:lnTo>
                    <a:pt x="875" y="369"/>
                  </a:lnTo>
                  <a:lnTo>
                    <a:pt x="880" y="442"/>
                  </a:lnTo>
                  <a:lnTo>
                    <a:pt x="875" y="512"/>
                  </a:lnTo>
                  <a:lnTo>
                    <a:pt x="859" y="580"/>
                  </a:lnTo>
                  <a:lnTo>
                    <a:pt x="831" y="643"/>
                  </a:lnTo>
                  <a:lnTo>
                    <a:pt x="797" y="702"/>
                  </a:lnTo>
                  <a:lnTo>
                    <a:pt x="751" y="754"/>
                  </a:lnTo>
                  <a:lnTo>
                    <a:pt x="700" y="797"/>
                  </a:lnTo>
                  <a:lnTo>
                    <a:pt x="643" y="833"/>
                  </a:lnTo>
                  <a:lnTo>
                    <a:pt x="580" y="860"/>
                  </a:lnTo>
                  <a:lnTo>
                    <a:pt x="512" y="877"/>
                  </a:lnTo>
                  <a:lnTo>
                    <a:pt x="441" y="883"/>
                  </a:lnTo>
                  <a:lnTo>
                    <a:pt x="369" y="877"/>
                  </a:lnTo>
                  <a:lnTo>
                    <a:pt x="301" y="860"/>
                  </a:lnTo>
                  <a:lnTo>
                    <a:pt x="238" y="833"/>
                  </a:lnTo>
                  <a:lnTo>
                    <a:pt x="181" y="797"/>
                  </a:lnTo>
                  <a:lnTo>
                    <a:pt x="130" y="754"/>
                  </a:lnTo>
                  <a:lnTo>
                    <a:pt x="86" y="702"/>
                  </a:lnTo>
                  <a:lnTo>
                    <a:pt x="50" y="643"/>
                  </a:lnTo>
                  <a:lnTo>
                    <a:pt x="23" y="580"/>
                  </a:lnTo>
                  <a:lnTo>
                    <a:pt x="6" y="512"/>
                  </a:lnTo>
                  <a:lnTo>
                    <a:pt x="0" y="442"/>
                  </a:lnTo>
                  <a:lnTo>
                    <a:pt x="6" y="369"/>
                  </a:lnTo>
                  <a:lnTo>
                    <a:pt x="23" y="303"/>
                  </a:lnTo>
                  <a:lnTo>
                    <a:pt x="50" y="238"/>
                  </a:lnTo>
                  <a:lnTo>
                    <a:pt x="86" y="181"/>
                  </a:lnTo>
                  <a:lnTo>
                    <a:pt x="130" y="130"/>
                  </a:lnTo>
                  <a:lnTo>
                    <a:pt x="181" y="86"/>
                  </a:lnTo>
                  <a:lnTo>
                    <a:pt x="238" y="50"/>
                  </a:lnTo>
                  <a:lnTo>
                    <a:pt x="301" y="23"/>
                  </a:lnTo>
                  <a:lnTo>
                    <a:pt x="369" y="6"/>
                  </a:lnTo>
                  <a:lnTo>
                    <a:pt x="4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63"/>
            <p:cNvSpPr>
              <a:spLocks/>
            </p:cNvSpPr>
            <p:nvPr/>
          </p:nvSpPr>
          <p:spPr bwMode="auto">
            <a:xfrm>
              <a:off x="-2179" y="-1343"/>
              <a:ext cx="1598" cy="992"/>
            </a:xfrm>
            <a:custGeom>
              <a:avLst/>
              <a:gdLst>
                <a:gd name="T0" fmla="*/ 1857 w 3197"/>
                <a:gd name="T1" fmla="*/ 21 h 1983"/>
                <a:gd name="T2" fmla="*/ 1926 w 3197"/>
                <a:gd name="T3" fmla="*/ 45 h 1983"/>
                <a:gd name="T4" fmla="*/ 1969 w 3197"/>
                <a:gd name="T5" fmla="*/ 99 h 1983"/>
                <a:gd name="T6" fmla="*/ 1981 w 3197"/>
                <a:gd name="T7" fmla="*/ 171 h 1983"/>
                <a:gd name="T8" fmla="*/ 2059 w 3197"/>
                <a:gd name="T9" fmla="*/ 409 h 1983"/>
                <a:gd name="T10" fmla="*/ 2239 w 3197"/>
                <a:gd name="T11" fmla="*/ 496 h 1983"/>
                <a:gd name="T12" fmla="*/ 2403 w 3197"/>
                <a:gd name="T13" fmla="*/ 608 h 1983"/>
                <a:gd name="T14" fmla="*/ 2595 w 3197"/>
                <a:gd name="T15" fmla="*/ 458 h 1983"/>
                <a:gd name="T16" fmla="*/ 2663 w 3197"/>
                <a:gd name="T17" fmla="*/ 447 h 1983"/>
                <a:gd name="T18" fmla="*/ 2730 w 3197"/>
                <a:gd name="T19" fmla="*/ 470 h 1983"/>
                <a:gd name="T20" fmla="*/ 2899 w 3197"/>
                <a:gd name="T21" fmla="*/ 665 h 1983"/>
                <a:gd name="T22" fmla="*/ 2927 w 3197"/>
                <a:gd name="T23" fmla="*/ 732 h 1983"/>
                <a:gd name="T24" fmla="*/ 2922 w 3197"/>
                <a:gd name="T25" fmla="*/ 802 h 1983"/>
                <a:gd name="T26" fmla="*/ 2880 w 3197"/>
                <a:gd name="T27" fmla="*/ 861 h 1983"/>
                <a:gd name="T28" fmla="*/ 2766 w 3197"/>
                <a:gd name="T29" fmla="*/ 1082 h 1983"/>
                <a:gd name="T30" fmla="*/ 2832 w 3197"/>
                <a:gd name="T31" fmla="*/ 1270 h 1983"/>
                <a:gd name="T32" fmla="*/ 2868 w 3197"/>
                <a:gd name="T33" fmla="*/ 1470 h 1983"/>
                <a:gd name="T34" fmla="*/ 3110 w 3197"/>
                <a:gd name="T35" fmla="*/ 1497 h 1983"/>
                <a:gd name="T36" fmla="*/ 3167 w 3197"/>
                <a:gd name="T37" fmla="*/ 1536 h 1983"/>
                <a:gd name="T38" fmla="*/ 3195 w 3197"/>
                <a:gd name="T39" fmla="*/ 1601 h 1983"/>
                <a:gd name="T40" fmla="*/ 3176 w 3197"/>
                <a:gd name="T41" fmla="*/ 1858 h 1983"/>
                <a:gd name="T42" fmla="*/ 3152 w 3197"/>
                <a:gd name="T43" fmla="*/ 1926 h 1983"/>
                <a:gd name="T44" fmla="*/ 3098 w 3197"/>
                <a:gd name="T45" fmla="*/ 1970 h 1983"/>
                <a:gd name="T46" fmla="*/ 3028 w 3197"/>
                <a:gd name="T47" fmla="*/ 1983 h 1983"/>
                <a:gd name="T48" fmla="*/ 2180 w 3197"/>
                <a:gd name="T49" fmla="*/ 1904 h 1983"/>
                <a:gd name="T50" fmla="*/ 2205 w 3197"/>
                <a:gd name="T51" fmla="*/ 1573 h 1983"/>
                <a:gd name="T52" fmla="*/ 2177 w 3197"/>
                <a:gd name="T53" fmla="*/ 1417 h 1983"/>
                <a:gd name="T54" fmla="*/ 2112 w 3197"/>
                <a:gd name="T55" fmla="*/ 1274 h 1983"/>
                <a:gd name="T56" fmla="*/ 2013 w 3197"/>
                <a:gd name="T57" fmla="*/ 1154 h 1983"/>
                <a:gd name="T58" fmla="*/ 1886 w 3197"/>
                <a:gd name="T59" fmla="*/ 1063 h 1983"/>
                <a:gd name="T60" fmla="*/ 1737 w 3197"/>
                <a:gd name="T61" fmla="*/ 1008 h 1983"/>
                <a:gd name="T62" fmla="*/ 1572 w 3197"/>
                <a:gd name="T63" fmla="*/ 993 h 1983"/>
                <a:gd name="T64" fmla="*/ 1414 w 3197"/>
                <a:gd name="T65" fmla="*/ 1019 h 1983"/>
                <a:gd name="T66" fmla="*/ 1274 w 3197"/>
                <a:gd name="T67" fmla="*/ 1086 h 1983"/>
                <a:gd name="T68" fmla="*/ 1154 w 3197"/>
                <a:gd name="T69" fmla="*/ 1185 h 1983"/>
                <a:gd name="T70" fmla="*/ 1063 w 3197"/>
                <a:gd name="T71" fmla="*/ 1310 h 1983"/>
                <a:gd name="T72" fmla="*/ 1006 w 3197"/>
                <a:gd name="T73" fmla="*/ 1460 h 1983"/>
                <a:gd name="T74" fmla="*/ 970 w 3197"/>
                <a:gd name="T75" fmla="*/ 1789 h 1983"/>
                <a:gd name="T76" fmla="*/ 171 w 3197"/>
                <a:gd name="T77" fmla="*/ 1715 h 1983"/>
                <a:gd name="T78" fmla="*/ 86 w 3197"/>
                <a:gd name="T79" fmla="*/ 1702 h 1983"/>
                <a:gd name="T80" fmla="*/ 29 w 3197"/>
                <a:gd name="T81" fmla="*/ 1660 h 1983"/>
                <a:gd name="T82" fmla="*/ 0 w 3197"/>
                <a:gd name="T83" fmla="*/ 1597 h 1983"/>
                <a:gd name="T84" fmla="*/ 21 w 3197"/>
                <a:gd name="T85" fmla="*/ 1339 h 1983"/>
                <a:gd name="T86" fmla="*/ 46 w 3197"/>
                <a:gd name="T87" fmla="*/ 1272 h 1983"/>
                <a:gd name="T88" fmla="*/ 101 w 3197"/>
                <a:gd name="T89" fmla="*/ 1226 h 1983"/>
                <a:gd name="T90" fmla="*/ 171 w 3197"/>
                <a:gd name="T91" fmla="*/ 1215 h 1983"/>
                <a:gd name="T92" fmla="*/ 409 w 3197"/>
                <a:gd name="T93" fmla="*/ 1139 h 1983"/>
                <a:gd name="T94" fmla="*/ 496 w 3197"/>
                <a:gd name="T95" fmla="*/ 956 h 1983"/>
                <a:gd name="T96" fmla="*/ 608 w 3197"/>
                <a:gd name="T97" fmla="*/ 795 h 1983"/>
                <a:gd name="T98" fmla="*/ 458 w 3197"/>
                <a:gd name="T99" fmla="*/ 605 h 1983"/>
                <a:gd name="T100" fmla="*/ 447 w 3197"/>
                <a:gd name="T101" fmla="*/ 534 h 1983"/>
                <a:gd name="T102" fmla="*/ 470 w 3197"/>
                <a:gd name="T103" fmla="*/ 468 h 1983"/>
                <a:gd name="T104" fmla="*/ 665 w 3197"/>
                <a:gd name="T105" fmla="*/ 300 h 1983"/>
                <a:gd name="T106" fmla="*/ 732 w 3197"/>
                <a:gd name="T107" fmla="*/ 270 h 1983"/>
                <a:gd name="T108" fmla="*/ 800 w 3197"/>
                <a:gd name="T109" fmla="*/ 276 h 1983"/>
                <a:gd name="T110" fmla="*/ 859 w 3197"/>
                <a:gd name="T111" fmla="*/ 317 h 1983"/>
                <a:gd name="T112" fmla="*/ 1080 w 3197"/>
                <a:gd name="T113" fmla="*/ 432 h 1983"/>
                <a:gd name="T114" fmla="*/ 1268 w 3197"/>
                <a:gd name="T115" fmla="*/ 365 h 1983"/>
                <a:gd name="T116" fmla="*/ 1468 w 3197"/>
                <a:gd name="T117" fmla="*/ 329 h 1983"/>
                <a:gd name="T118" fmla="*/ 1496 w 3197"/>
                <a:gd name="T119" fmla="*/ 87 h 1983"/>
                <a:gd name="T120" fmla="*/ 1536 w 3197"/>
                <a:gd name="T121" fmla="*/ 30 h 1983"/>
                <a:gd name="T122" fmla="*/ 1601 w 3197"/>
                <a:gd name="T123" fmla="*/ 2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97" h="1983">
                  <a:moveTo>
                    <a:pt x="1637" y="0"/>
                  </a:moveTo>
                  <a:lnTo>
                    <a:pt x="1857" y="21"/>
                  </a:lnTo>
                  <a:lnTo>
                    <a:pt x="1893" y="28"/>
                  </a:lnTo>
                  <a:lnTo>
                    <a:pt x="1926" y="45"/>
                  </a:lnTo>
                  <a:lnTo>
                    <a:pt x="1950" y="70"/>
                  </a:lnTo>
                  <a:lnTo>
                    <a:pt x="1969" y="99"/>
                  </a:lnTo>
                  <a:lnTo>
                    <a:pt x="1981" y="133"/>
                  </a:lnTo>
                  <a:lnTo>
                    <a:pt x="1981" y="171"/>
                  </a:lnTo>
                  <a:lnTo>
                    <a:pt x="1962" y="374"/>
                  </a:lnTo>
                  <a:lnTo>
                    <a:pt x="2059" y="409"/>
                  </a:lnTo>
                  <a:lnTo>
                    <a:pt x="2152" y="449"/>
                  </a:lnTo>
                  <a:lnTo>
                    <a:pt x="2239" y="496"/>
                  </a:lnTo>
                  <a:lnTo>
                    <a:pt x="2323" y="549"/>
                  </a:lnTo>
                  <a:lnTo>
                    <a:pt x="2403" y="608"/>
                  </a:lnTo>
                  <a:lnTo>
                    <a:pt x="2562" y="477"/>
                  </a:lnTo>
                  <a:lnTo>
                    <a:pt x="2595" y="458"/>
                  </a:lnTo>
                  <a:lnTo>
                    <a:pt x="2629" y="447"/>
                  </a:lnTo>
                  <a:lnTo>
                    <a:pt x="2663" y="447"/>
                  </a:lnTo>
                  <a:lnTo>
                    <a:pt x="2697" y="454"/>
                  </a:lnTo>
                  <a:lnTo>
                    <a:pt x="2730" y="470"/>
                  </a:lnTo>
                  <a:lnTo>
                    <a:pt x="2756" y="496"/>
                  </a:lnTo>
                  <a:lnTo>
                    <a:pt x="2899" y="665"/>
                  </a:lnTo>
                  <a:lnTo>
                    <a:pt x="2918" y="698"/>
                  </a:lnTo>
                  <a:lnTo>
                    <a:pt x="2927" y="732"/>
                  </a:lnTo>
                  <a:lnTo>
                    <a:pt x="2929" y="766"/>
                  </a:lnTo>
                  <a:lnTo>
                    <a:pt x="2922" y="802"/>
                  </a:lnTo>
                  <a:lnTo>
                    <a:pt x="2905" y="833"/>
                  </a:lnTo>
                  <a:lnTo>
                    <a:pt x="2880" y="861"/>
                  </a:lnTo>
                  <a:lnTo>
                    <a:pt x="2722" y="993"/>
                  </a:lnTo>
                  <a:lnTo>
                    <a:pt x="2766" y="1082"/>
                  </a:lnTo>
                  <a:lnTo>
                    <a:pt x="2802" y="1173"/>
                  </a:lnTo>
                  <a:lnTo>
                    <a:pt x="2832" y="1270"/>
                  </a:lnTo>
                  <a:lnTo>
                    <a:pt x="2855" y="1367"/>
                  </a:lnTo>
                  <a:lnTo>
                    <a:pt x="2868" y="1470"/>
                  </a:lnTo>
                  <a:lnTo>
                    <a:pt x="3074" y="1489"/>
                  </a:lnTo>
                  <a:lnTo>
                    <a:pt x="3110" y="1497"/>
                  </a:lnTo>
                  <a:lnTo>
                    <a:pt x="3140" y="1514"/>
                  </a:lnTo>
                  <a:lnTo>
                    <a:pt x="3167" y="1536"/>
                  </a:lnTo>
                  <a:lnTo>
                    <a:pt x="3186" y="1567"/>
                  </a:lnTo>
                  <a:lnTo>
                    <a:pt x="3195" y="1601"/>
                  </a:lnTo>
                  <a:lnTo>
                    <a:pt x="3197" y="1637"/>
                  </a:lnTo>
                  <a:lnTo>
                    <a:pt x="3176" y="1858"/>
                  </a:lnTo>
                  <a:lnTo>
                    <a:pt x="3169" y="1894"/>
                  </a:lnTo>
                  <a:lnTo>
                    <a:pt x="3152" y="1926"/>
                  </a:lnTo>
                  <a:lnTo>
                    <a:pt x="3129" y="1951"/>
                  </a:lnTo>
                  <a:lnTo>
                    <a:pt x="3098" y="1970"/>
                  </a:lnTo>
                  <a:lnTo>
                    <a:pt x="3064" y="1981"/>
                  </a:lnTo>
                  <a:lnTo>
                    <a:pt x="3028" y="1983"/>
                  </a:lnTo>
                  <a:lnTo>
                    <a:pt x="2823" y="1962"/>
                  </a:lnTo>
                  <a:lnTo>
                    <a:pt x="2180" y="1904"/>
                  </a:lnTo>
                  <a:lnTo>
                    <a:pt x="2203" y="1656"/>
                  </a:lnTo>
                  <a:lnTo>
                    <a:pt x="2205" y="1573"/>
                  </a:lnTo>
                  <a:lnTo>
                    <a:pt x="2196" y="1493"/>
                  </a:lnTo>
                  <a:lnTo>
                    <a:pt x="2177" y="1417"/>
                  </a:lnTo>
                  <a:lnTo>
                    <a:pt x="2148" y="1342"/>
                  </a:lnTo>
                  <a:lnTo>
                    <a:pt x="2112" y="1274"/>
                  </a:lnTo>
                  <a:lnTo>
                    <a:pt x="2066" y="1211"/>
                  </a:lnTo>
                  <a:lnTo>
                    <a:pt x="2013" y="1154"/>
                  </a:lnTo>
                  <a:lnTo>
                    <a:pt x="1952" y="1105"/>
                  </a:lnTo>
                  <a:lnTo>
                    <a:pt x="1886" y="1063"/>
                  </a:lnTo>
                  <a:lnTo>
                    <a:pt x="1814" y="1031"/>
                  </a:lnTo>
                  <a:lnTo>
                    <a:pt x="1737" y="1008"/>
                  </a:lnTo>
                  <a:lnTo>
                    <a:pt x="1656" y="994"/>
                  </a:lnTo>
                  <a:lnTo>
                    <a:pt x="1572" y="993"/>
                  </a:lnTo>
                  <a:lnTo>
                    <a:pt x="1492" y="1000"/>
                  </a:lnTo>
                  <a:lnTo>
                    <a:pt x="1414" y="1019"/>
                  </a:lnTo>
                  <a:lnTo>
                    <a:pt x="1342" y="1048"/>
                  </a:lnTo>
                  <a:lnTo>
                    <a:pt x="1274" y="1086"/>
                  </a:lnTo>
                  <a:lnTo>
                    <a:pt x="1211" y="1131"/>
                  </a:lnTo>
                  <a:lnTo>
                    <a:pt x="1154" y="1185"/>
                  </a:lnTo>
                  <a:lnTo>
                    <a:pt x="1105" y="1244"/>
                  </a:lnTo>
                  <a:lnTo>
                    <a:pt x="1063" y="1310"/>
                  </a:lnTo>
                  <a:lnTo>
                    <a:pt x="1030" y="1382"/>
                  </a:lnTo>
                  <a:lnTo>
                    <a:pt x="1006" y="1460"/>
                  </a:lnTo>
                  <a:lnTo>
                    <a:pt x="992" y="1542"/>
                  </a:lnTo>
                  <a:lnTo>
                    <a:pt x="970" y="1789"/>
                  </a:lnTo>
                  <a:lnTo>
                    <a:pt x="327" y="1729"/>
                  </a:lnTo>
                  <a:lnTo>
                    <a:pt x="171" y="1715"/>
                  </a:lnTo>
                  <a:lnTo>
                    <a:pt x="122" y="1710"/>
                  </a:lnTo>
                  <a:lnTo>
                    <a:pt x="86" y="1702"/>
                  </a:lnTo>
                  <a:lnTo>
                    <a:pt x="53" y="1685"/>
                  </a:lnTo>
                  <a:lnTo>
                    <a:pt x="29" y="1660"/>
                  </a:lnTo>
                  <a:lnTo>
                    <a:pt x="10" y="1632"/>
                  </a:lnTo>
                  <a:lnTo>
                    <a:pt x="0" y="1597"/>
                  </a:lnTo>
                  <a:lnTo>
                    <a:pt x="0" y="1559"/>
                  </a:lnTo>
                  <a:lnTo>
                    <a:pt x="21" y="1339"/>
                  </a:lnTo>
                  <a:lnTo>
                    <a:pt x="31" y="1304"/>
                  </a:lnTo>
                  <a:lnTo>
                    <a:pt x="46" y="1272"/>
                  </a:lnTo>
                  <a:lnTo>
                    <a:pt x="70" y="1245"/>
                  </a:lnTo>
                  <a:lnTo>
                    <a:pt x="101" y="1226"/>
                  </a:lnTo>
                  <a:lnTo>
                    <a:pt x="135" y="1217"/>
                  </a:lnTo>
                  <a:lnTo>
                    <a:pt x="171" y="1215"/>
                  </a:lnTo>
                  <a:lnTo>
                    <a:pt x="376" y="1234"/>
                  </a:lnTo>
                  <a:lnTo>
                    <a:pt x="409" y="1139"/>
                  </a:lnTo>
                  <a:lnTo>
                    <a:pt x="449" y="1046"/>
                  </a:lnTo>
                  <a:lnTo>
                    <a:pt x="496" y="956"/>
                  </a:lnTo>
                  <a:lnTo>
                    <a:pt x="549" y="873"/>
                  </a:lnTo>
                  <a:lnTo>
                    <a:pt x="608" y="795"/>
                  </a:lnTo>
                  <a:lnTo>
                    <a:pt x="477" y="635"/>
                  </a:lnTo>
                  <a:lnTo>
                    <a:pt x="458" y="605"/>
                  </a:lnTo>
                  <a:lnTo>
                    <a:pt x="447" y="568"/>
                  </a:lnTo>
                  <a:lnTo>
                    <a:pt x="447" y="534"/>
                  </a:lnTo>
                  <a:lnTo>
                    <a:pt x="454" y="500"/>
                  </a:lnTo>
                  <a:lnTo>
                    <a:pt x="470" y="468"/>
                  </a:lnTo>
                  <a:lnTo>
                    <a:pt x="494" y="441"/>
                  </a:lnTo>
                  <a:lnTo>
                    <a:pt x="665" y="300"/>
                  </a:lnTo>
                  <a:lnTo>
                    <a:pt x="698" y="279"/>
                  </a:lnTo>
                  <a:lnTo>
                    <a:pt x="732" y="270"/>
                  </a:lnTo>
                  <a:lnTo>
                    <a:pt x="766" y="268"/>
                  </a:lnTo>
                  <a:lnTo>
                    <a:pt x="800" y="276"/>
                  </a:lnTo>
                  <a:lnTo>
                    <a:pt x="833" y="293"/>
                  </a:lnTo>
                  <a:lnTo>
                    <a:pt x="859" y="317"/>
                  </a:lnTo>
                  <a:lnTo>
                    <a:pt x="992" y="477"/>
                  </a:lnTo>
                  <a:lnTo>
                    <a:pt x="1080" y="432"/>
                  </a:lnTo>
                  <a:lnTo>
                    <a:pt x="1173" y="395"/>
                  </a:lnTo>
                  <a:lnTo>
                    <a:pt x="1268" y="365"/>
                  </a:lnTo>
                  <a:lnTo>
                    <a:pt x="1367" y="344"/>
                  </a:lnTo>
                  <a:lnTo>
                    <a:pt x="1468" y="329"/>
                  </a:lnTo>
                  <a:lnTo>
                    <a:pt x="1487" y="123"/>
                  </a:lnTo>
                  <a:lnTo>
                    <a:pt x="1496" y="87"/>
                  </a:lnTo>
                  <a:lnTo>
                    <a:pt x="1511" y="57"/>
                  </a:lnTo>
                  <a:lnTo>
                    <a:pt x="1536" y="30"/>
                  </a:lnTo>
                  <a:lnTo>
                    <a:pt x="1566" y="11"/>
                  </a:lnTo>
                  <a:lnTo>
                    <a:pt x="1601" y="2"/>
                  </a:lnTo>
                  <a:lnTo>
                    <a:pt x="16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 name="Group 1139"/>
          <p:cNvGrpSpPr>
            <a:grpSpLocks noChangeAspect="1"/>
          </p:cNvGrpSpPr>
          <p:nvPr/>
        </p:nvGrpSpPr>
        <p:grpSpPr bwMode="auto">
          <a:xfrm>
            <a:off x="4613584" y="5256336"/>
            <a:ext cx="630324" cy="454978"/>
            <a:chOff x="449" y="-2288"/>
            <a:chExt cx="2466" cy="1780"/>
          </a:xfrm>
          <a:gradFill>
            <a:gsLst>
              <a:gs pos="0">
                <a:schemeClr val="accent1">
                  <a:alpha val="0"/>
                </a:schemeClr>
              </a:gs>
              <a:gs pos="3200">
                <a:schemeClr val="accent2">
                  <a:lumMod val="75000"/>
                </a:schemeClr>
              </a:gs>
              <a:gs pos="100000">
                <a:schemeClr val="accent5"/>
              </a:gs>
            </a:gsLst>
            <a:lin ang="0" scaled="1"/>
          </a:gradFill>
        </p:grpSpPr>
        <p:sp>
          <p:nvSpPr>
            <p:cNvPr id="24" name="Freeform 1141"/>
            <p:cNvSpPr>
              <a:spLocks/>
            </p:cNvSpPr>
            <p:nvPr/>
          </p:nvSpPr>
          <p:spPr bwMode="auto">
            <a:xfrm>
              <a:off x="1868" y="-1171"/>
              <a:ext cx="1047" cy="645"/>
            </a:xfrm>
            <a:custGeom>
              <a:avLst/>
              <a:gdLst>
                <a:gd name="T0" fmla="*/ 1398 w 2094"/>
                <a:gd name="T1" fmla="*/ 4 h 1290"/>
                <a:gd name="T2" fmla="*/ 1436 w 2094"/>
                <a:gd name="T3" fmla="*/ 25 h 1290"/>
                <a:gd name="T4" fmla="*/ 1494 w 2094"/>
                <a:gd name="T5" fmla="*/ 57 h 1290"/>
                <a:gd name="T6" fmla="*/ 1564 w 2094"/>
                <a:gd name="T7" fmla="*/ 99 h 1290"/>
                <a:gd name="T8" fmla="*/ 1639 w 2094"/>
                <a:gd name="T9" fmla="*/ 145 h 1290"/>
                <a:gd name="T10" fmla="*/ 1711 w 2094"/>
                <a:gd name="T11" fmla="*/ 195 h 1290"/>
                <a:gd name="T12" fmla="*/ 1773 w 2094"/>
                <a:gd name="T13" fmla="*/ 243 h 1290"/>
                <a:gd name="T14" fmla="*/ 1816 w 2094"/>
                <a:gd name="T15" fmla="*/ 286 h 1290"/>
                <a:gd name="T16" fmla="*/ 1870 w 2094"/>
                <a:gd name="T17" fmla="*/ 378 h 1290"/>
                <a:gd name="T18" fmla="*/ 1920 w 2094"/>
                <a:gd name="T19" fmla="*/ 498 h 1290"/>
                <a:gd name="T20" fmla="*/ 1963 w 2094"/>
                <a:gd name="T21" fmla="*/ 637 h 1290"/>
                <a:gd name="T22" fmla="*/ 2002 w 2094"/>
                <a:gd name="T23" fmla="*/ 786 h 1290"/>
                <a:gd name="T24" fmla="*/ 2037 w 2094"/>
                <a:gd name="T25" fmla="*/ 936 h 1290"/>
                <a:gd name="T26" fmla="*/ 2064 w 2094"/>
                <a:gd name="T27" fmla="*/ 1075 h 1290"/>
                <a:gd name="T28" fmla="*/ 2085 w 2094"/>
                <a:gd name="T29" fmla="*/ 1195 h 1290"/>
                <a:gd name="T30" fmla="*/ 2092 w 2094"/>
                <a:gd name="T31" fmla="*/ 1261 h 1290"/>
                <a:gd name="T32" fmla="*/ 2071 w 2094"/>
                <a:gd name="T33" fmla="*/ 1287 h 1290"/>
                <a:gd name="T34" fmla="*/ 39 w 2094"/>
                <a:gd name="T35" fmla="*/ 1290 h 1290"/>
                <a:gd name="T36" fmla="*/ 9 w 2094"/>
                <a:gd name="T37" fmla="*/ 1276 h 1290"/>
                <a:gd name="T38" fmla="*/ 0 w 2094"/>
                <a:gd name="T39" fmla="*/ 1245 h 1290"/>
                <a:gd name="T40" fmla="*/ 18 w 2094"/>
                <a:gd name="T41" fmla="*/ 1138 h 1290"/>
                <a:gd name="T42" fmla="*/ 42 w 2094"/>
                <a:gd name="T43" fmla="*/ 1008 h 1290"/>
                <a:gd name="T44" fmla="*/ 73 w 2094"/>
                <a:gd name="T45" fmla="*/ 861 h 1290"/>
                <a:gd name="T46" fmla="*/ 109 w 2094"/>
                <a:gd name="T47" fmla="*/ 711 h 1290"/>
                <a:gd name="T48" fmla="*/ 151 w 2094"/>
                <a:gd name="T49" fmla="*/ 565 h 1290"/>
                <a:gd name="T50" fmla="*/ 198 w 2094"/>
                <a:gd name="T51" fmla="*/ 435 h 1290"/>
                <a:gd name="T52" fmla="*/ 249 w 2094"/>
                <a:gd name="T53" fmla="*/ 327 h 1290"/>
                <a:gd name="T54" fmla="*/ 295 w 2094"/>
                <a:gd name="T55" fmla="*/ 265 h 1290"/>
                <a:gd name="T56" fmla="*/ 349 w 2094"/>
                <a:gd name="T57" fmla="*/ 219 h 1290"/>
                <a:gd name="T58" fmla="*/ 417 w 2094"/>
                <a:gd name="T59" fmla="*/ 169 h 1290"/>
                <a:gd name="T60" fmla="*/ 491 w 2094"/>
                <a:gd name="T61" fmla="*/ 121 h 1290"/>
                <a:gd name="T62" fmla="*/ 565 w 2094"/>
                <a:gd name="T63" fmla="*/ 76 h 1290"/>
                <a:gd name="T64" fmla="*/ 629 w 2094"/>
                <a:gd name="T65" fmla="*/ 40 h 1290"/>
                <a:gd name="T66" fmla="*/ 679 w 2094"/>
                <a:gd name="T67" fmla="*/ 13 h 1290"/>
                <a:gd name="T68" fmla="*/ 709 w 2094"/>
                <a:gd name="T69" fmla="*/ 0 h 1290"/>
                <a:gd name="T70" fmla="*/ 737 w 2094"/>
                <a:gd name="T71" fmla="*/ 9 h 1290"/>
                <a:gd name="T72" fmla="*/ 836 w 2094"/>
                <a:gd name="T73" fmla="*/ 70 h 1290"/>
                <a:gd name="T74" fmla="*/ 943 w 2094"/>
                <a:gd name="T75" fmla="*/ 108 h 1290"/>
                <a:gd name="T76" fmla="*/ 965 w 2094"/>
                <a:gd name="T77" fmla="*/ 121 h 1290"/>
                <a:gd name="T78" fmla="*/ 1046 w 2094"/>
                <a:gd name="T79" fmla="*/ 330 h 1290"/>
                <a:gd name="T80" fmla="*/ 1128 w 2094"/>
                <a:gd name="T81" fmla="*/ 121 h 1290"/>
                <a:gd name="T82" fmla="*/ 1149 w 2094"/>
                <a:gd name="T83" fmla="*/ 108 h 1290"/>
                <a:gd name="T84" fmla="*/ 1256 w 2094"/>
                <a:gd name="T85" fmla="*/ 70 h 1290"/>
                <a:gd name="T86" fmla="*/ 1356 w 2094"/>
                <a:gd name="T87" fmla="*/ 9 h 1290"/>
                <a:gd name="T88" fmla="*/ 1385 w 2094"/>
                <a:gd name="T8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94" h="1290">
                  <a:moveTo>
                    <a:pt x="1385" y="0"/>
                  </a:moveTo>
                  <a:lnTo>
                    <a:pt x="1398" y="4"/>
                  </a:lnTo>
                  <a:lnTo>
                    <a:pt x="1415" y="13"/>
                  </a:lnTo>
                  <a:lnTo>
                    <a:pt x="1436" y="25"/>
                  </a:lnTo>
                  <a:lnTo>
                    <a:pt x="1463" y="40"/>
                  </a:lnTo>
                  <a:lnTo>
                    <a:pt x="1494" y="57"/>
                  </a:lnTo>
                  <a:lnTo>
                    <a:pt x="1527" y="76"/>
                  </a:lnTo>
                  <a:lnTo>
                    <a:pt x="1564" y="99"/>
                  </a:lnTo>
                  <a:lnTo>
                    <a:pt x="1602" y="121"/>
                  </a:lnTo>
                  <a:lnTo>
                    <a:pt x="1639" y="145"/>
                  </a:lnTo>
                  <a:lnTo>
                    <a:pt x="1675" y="169"/>
                  </a:lnTo>
                  <a:lnTo>
                    <a:pt x="1711" y="195"/>
                  </a:lnTo>
                  <a:lnTo>
                    <a:pt x="1744" y="219"/>
                  </a:lnTo>
                  <a:lnTo>
                    <a:pt x="1773" y="243"/>
                  </a:lnTo>
                  <a:lnTo>
                    <a:pt x="1797" y="265"/>
                  </a:lnTo>
                  <a:lnTo>
                    <a:pt x="1816" y="286"/>
                  </a:lnTo>
                  <a:lnTo>
                    <a:pt x="1843" y="327"/>
                  </a:lnTo>
                  <a:lnTo>
                    <a:pt x="1870" y="378"/>
                  </a:lnTo>
                  <a:lnTo>
                    <a:pt x="1896" y="435"/>
                  </a:lnTo>
                  <a:lnTo>
                    <a:pt x="1920" y="498"/>
                  </a:lnTo>
                  <a:lnTo>
                    <a:pt x="1942" y="565"/>
                  </a:lnTo>
                  <a:lnTo>
                    <a:pt x="1963" y="637"/>
                  </a:lnTo>
                  <a:lnTo>
                    <a:pt x="1984" y="711"/>
                  </a:lnTo>
                  <a:lnTo>
                    <a:pt x="2002" y="786"/>
                  </a:lnTo>
                  <a:lnTo>
                    <a:pt x="2020" y="861"/>
                  </a:lnTo>
                  <a:lnTo>
                    <a:pt x="2037" y="936"/>
                  </a:lnTo>
                  <a:lnTo>
                    <a:pt x="2050" y="1008"/>
                  </a:lnTo>
                  <a:lnTo>
                    <a:pt x="2064" y="1075"/>
                  </a:lnTo>
                  <a:lnTo>
                    <a:pt x="2076" y="1138"/>
                  </a:lnTo>
                  <a:lnTo>
                    <a:pt x="2085" y="1195"/>
                  </a:lnTo>
                  <a:lnTo>
                    <a:pt x="2094" y="1245"/>
                  </a:lnTo>
                  <a:lnTo>
                    <a:pt x="2092" y="1261"/>
                  </a:lnTo>
                  <a:lnTo>
                    <a:pt x="2085" y="1276"/>
                  </a:lnTo>
                  <a:lnTo>
                    <a:pt x="2071" y="1287"/>
                  </a:lnTo>
                  <a:lnTo>
                    <a:pt x="2055" y="1290"/>
                  </a:lnTo>
                  <a:lnTo>
                    <a:pt x="39" y="1290"/>
                  </a:lnTo>
                  <a:lnTo>
                    <a:pt x="22" y="1287"/>
                  </a:lnTo>
                  <a:lnTo>
                    <a:pt x="9" y="1276"/>
                  </a:lnTo>
                  <a:lnTo>
                    <a:pt x="1" y="1261"/>
                  </a:lnTo>
                  <a:lnTo>
                    <a:pt x="0" y="1245"/>
                  </a:lnTo>
                  <a:lnTo>
                    <a:pt x="7" y="1195"/>
                  </a:lnTo>
                  <a:lnTo>
                    <a:pt x="18" y="1138"/>
                  </a:lnTo>
                  <a:lnTo>
                    <a:pt x="28" y="1075"/>
                  </a:lnTo>
                  <a:lnTo>
                    <a:pt x="42" y="1008"/>
                  </a:lnTo>
                  <a:lnTo>
                    <a:pt x="57" y="936"/>
                  </a:lnTo>
                  <a:lnTo>
                    <a:pt x="73" y="861"/>
                  </a:lnTo>
                  <a:lnTo>
                    <a:pt x="90" y="786"/>
                  </a:lnTo>
                  <a:lnTo>
                    <a:pt x="109" y="711"/>
                  </a:lnTo>
                  <a:lnTo>
                    <a:pt x="129" y="637"/>
                  </a:lnTo>
                  <a:lnTo>
                    <a:pt x="151" y="565"/>
                  </a:lnTo>
                  <a:lnTo>
                    <a:pt x="174" y="498"/>
                  </a:lnTo>
                  <a:lnTo>
                    <a:pt x="198" y="435"/>
                  </a:lnTo>
                  <a:lnTo>
                    <a:pt x="223" y="378"/>
                  </a:lnTo>
                  <a:lnTo>
                    <a:pt x="249" y="327"/>
                  </a:lnTo>
                  <a:lnTo>
                    <a:pt x="277" y="286"/>
                  </a:lnTo>
                  <a:lnTo>
                    <a:pt x="295" y="265"/>
                  </a:lnTo>
                  <a:lnTo>
                    <a:pt x="319" y="243"/>
                  </a:lnTo>
                  <a:lnTo>
                    <a:pt x="349" y="219"/>
                  </a:lnTo>
                  <a:lnTo>
                    <a:pt x="382" y="195"/>
                  </a:lnTo>
                  <a:lnTo>
                    <a:pt x="417" y="169"/>
                  </a:lnTo>
                  <a:lnTo>
                    <a:pt x="454" y="145"/>
                  </a:lnTo>
                  <a:lnTo>
                    <a:pt x="491" y="121"/>
                  </a:lnTo>
                  <a:lnTo>
                    <a:pt x="529" y="99"/>
                  </a:lnTo>
                  <a:lnTo>
                    <a:pt x="565" y="76"/>
                  </a:lnTo>
                  <a:lnTo>
                    <a:pt x="599" y="57"/>
                  </a:lnTo>
                  <a:lnTo>
                    <a:pt x="629" y="40"/>
                  </a:lnTo>
                  <a:lnTo>
                    <a:pt x="656" y="25"/>
                  </a:lnTo>
                  <a:lnTo>
                    <a:pt x="679" y="13"/>
                  </a:lnTo>
                  <a:lnTo>
                    <a:pt x="694" y="4"/>
                  </a:lnTo>
                  <a:lnTo>
                    <a:pt x="709" y="0"/>
                  </a:lnTo>
                  <a:lnTo>
                    <a:pt x="724" y="1"/>
                  </a:lnTo>
                  <a:lnTo>
                    <a:pt x="737" y="9"/>
                  </a:lnTo>
                  <a:lnTo>
                    <a:pt x="785" y="43"/>
                  </a:lnTo>
                  <a:lnTo>
                    <a:pt x="836" y="70"/>
                  </a:lnTo>
                  <a:lnTo>
                    <a:pt x="889" y="93"/>
                  </a:lnTo>
                  <a:lnTo>
                    <a:pt x="943" y="108"/>
                  </a:lnTo>
                  <a:lnTo>
                    <a:pt x="955" y="114"/>
                  </a:lnTo>
                  <a:lnTo>
                    <a:pt x="965" y="121"/>
                  </a:lnTo>
                  <a:lnTo>
                    <a:pt x="971" y="133"/>
                  </a:lnTo>
                  <a:lnTo>
                    <a:pt x="1046" y="330"/>
                  </a:lnTo>
                  <a:lnTo>
                    <a:pt x="1121" y="133"/>
                  </a:lnTo>
                  <a:lnTo>
                    <a:pt x="1128" y="121"/>
                  </a:lnTo>
                  <a:lnTo>
                    <a:pt x="1137" y="114"/>
                  </a:lnTo>
                  <a:lnTo>
                    <a:pt x="1149" y="108"/>
                  </a:lnTo>
                  <a:lnTo>
                    <a:pt x="1203" y="93"/>
                  </a:lnTo>
                  <a:lnTo>
                    <a:pt x="1256" y="70"/>
                  </a:lnTo>
                  <a:lnTo>
                    <a:pt x="1307" y="43"/>
                  </a:lnTo>
                  <a:lnTo>
                    <a:pt x="1356" y="9"/>
                  </a:lnTo>
                  <a:lnTo>
                    <a:pt x="1370" y="1"/>
                  </a:lnTo>
                  <a:lnTo>
                    <a:pt x="13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142"/>
            <p:cNvSpPr>
              <a:spLocks/>
            </p:cNvSpPr>
            <p:nvPr/>
          </p:nvSpPr>
          <p:spPr bwMode="auto">
            <a:xfrm>
              <a:off x="2020" y="-1788"/>
              <a:ext cx="654" cy="637"/>
            </a:xfrm>
            <a:custGeom>
              <a:avLst/>
              <a:gdLst>
                <a:gd name="T0" fmla="*/ 816 w 1308"/>
                <a:gd name="T1" fmla="*/ 3 h 1273"/>
                <a:gd name="T2" fmla="*/ 945 w 1308"/>
                <a:gd name="T3" fmla="*/ 18 h 1273"/>
                <a:gd name="T4" fmla="*/ 1049 w 1308"/>
                <a:gd name="T5" fmla="*/ 49 h 1273"/>
                <a:gd name="T6" fmla="*/ 1131 w 1308"/>
                <a:gd name="T7" fmla="*/ 96 h 1273"/>
                <a:gd name="T8" fmla="*/ 1194 w 1308"/>
                <a:gd name="T9" fmla="*/ 153 h 1273"/>
                <a:gd name="T10" fmla="*/ 1241 w 1308"/>
                <a:gd name="T11" fmla="*/ 222 h 1273"/>
                <a:gd name="T12" fmla="*/ 1272 w 1308"/>
                <a:gd name="T13" fmla="*/ 301 h 1273"/>
                <a:gd name="T14" fmla="*/ 1293 w 1308"/>
                <a:gd name="T15" fmla="*/ 388 h 1273"/>
                <a:gd name="T16" fmla="*/ 1303 w 1308"/>
                <a:gd name="T17" fmla="*/ 484 h 1273"/>
                <a:gd name="T18" fmla="*/ 1308 w 1308"/>
                <a:gd name="T19" fmla="*/ 585 h 1273"/>
                <a:gd name="T20" fmla="*/ 1305 w 1308"/>
                <a:gd name="T21" fmla="*/ 711 h 1273"/>
                <a:gd name="T22" fmla="*/ 1275 w 1308"/>
                <a:gd name="T23" fmla="*/ 852 h 1273"/>
                <a:gd name="T24" fmla="*/ 1221 w 1308"/>
                <a:gd name="T25" fmla="*/ 978 h 1273"/>
                <a:gd name="T26" fmla="*/ 1143 w 1308"/>
                <a:gd name="T27" fmla="*/ 1087 h 1273"/>
                <a:gd name="T28" fmla="*/ 1046 w 1308"/>
                <a:gd name="T29" fmla="*/ 1174 h 1273"/>
                <a:gd name="T30" fmla="*/ 933 w 1308"/>
                <a:gd name="T31" fmla="*/ 1236 h 1273"/>
                <a:gd name="T32" fmla="*/ 809 w 1308"/>
                <a:gd name="T33" fmla="*/ 1269 h 1273"/>
                <a:gd name="T34" fmla="*/ 677 w 1308"/>
                <a:gd name="T35" fmla="*/ 1269 h 1273"/>
                <a:gd name="T36" fmla="*/ 553 w 1308"/>
                <a:gd name="T37" fmla="*/ 1236 h 1273"/>
                <a:gd name="T38" fmla="*/ 440 w 1308"/>
                <a:gd name="T39" fmla="*/ 1174 h 1273"/>
                <a:gd name="T40" fmla="*/ 344 w 1308"/>
                <a:gd name="T41" fmla="*/ 1087 h 1273"/>
                <a:gd name="T42" fmla="*/ 266 w 1308"/>
                <a:gd name="T43" fmla="*/ 978 h 1273"/>
                <a:gd name="T44" fmla="*/ 211 w 1308"/>
                <a:gd name="T45" fmla="*/ 852 h 1273"/>
                <a:gd name="T46" fmla="*/ 182 w 1308"/>
                <a:gd name="T47" fmla="*/ 711 h 1273"/>
                <a:gd name="T48" fmla="*/ 179 w 1308"/>
                <a:gd name="T49" fmla="*/ 576 h 1273"/>
                <a:gd name="T50" fmla="*/ 136 w 1308"/>
                <a:gd name="T51" fmla="*/ 615 h 1273"/>
                <a:gd name="T52" fmla="*/ 106 w 1308"/>
                <a:gd name="T53" fmla="*/ 666 h 1273"/>
                <a:gd name="T54" fmla="*/ 97 w 1308"/>
                <a:gd name="T55" fmla="*/ 735 h 1273"/>
                <a:gd name="T56" fmla="*/ 117 w 1308"/>
                <a:gd name="T57" fmla="*/ 813 h 1273"/>
                <a:gd name="T58" fmla="*/ 158 w 1308"/>
                <a:gd name="T59" fmla="*/ 864 h 1273"/>
                <a:gd name="T60" fmla="*/ 199 w 1308"/>
                <a:gd name="T61" fmla="*/ 913 h 1273"/>
                <a:gd name="T62" fmla="*/ 211 w 1308"/>
                <a:gd name="T63" fmla="*/ 946 h 1273"/>
                <a:gd name="T64" fmla="*/ 205 w 1308"/>
                <a:gd name="T65" fmla="*/ 981 h 1273"/>
                <a:gd name="T66" fmla="*/ 182 w 1308"/>
                <a:gd name="T67" fmla="*/ 1006 h 1273"/>
                <a:gd name="T68" fmla="*/ 145 w 1308"/>
                <a:gd name="T69" fmla="*/ 1018 h 1273"/>
                <a:gd name="T70" fmla="*/ 105 w 1308"/>
                <a:gd name="T71" fmla="*/ 1005 h 1273"/>
                <a:gd name="T72" fmla="*/ 66 w 1308"/>
                <a:gd name="T73" fmla="*/ 957 h 1273"/>
                <a:gd name="T74" fmla="*/ 55 w 1308"/>
                <a:gd name="T75" fmla="*/ 921 h 1273"/>
                <a:gd name="T76" fmla="*/ 31 w 1308"/>
                <a:gd name="T77" fmla="*/ 855 h 1273"/>
                <a:gd name="T78" fmla="*/ 3 w 1308"/>
                <a:gd name="T79" fmla="*/ 762 h 1273"/>
                <a:gd name="T80" fmla="*/ 4 w 1308"/>
                <a:gd name="T81" fmla="*/ 673 h 1273"/>
                <a:gd name="T82" fmla="*/ 36 w 1308"/>
                <a:gd name="T83" fmla="*/ 591 h 1273"/>
                <a:gd name="T84" fmla="*/ 90 w 1308"/>
                <a:gd name="T85" fmla="*/ 525 h 1273"/>
                <a:gd name="T86" fmla="*/ 154 w 1308"/>
                <a:gd name="T87" fmla="*/ 477 h 1273"/>
                <a:gd name="T88" fmla="*/ 191 w 1308"/>
                <a:gd name="T89" fmla="*/ 409 h 1273"/>
                <a:gd name="T90" fmla="*/ 211 w 1308"/>
                <a:gd name="T91" fmla="*/ 318 h 1273"/>
                <a:gd name="T92" fmla="*/ 241 w 1308"/>
                <a:gd name="T93" fmla="*/ 234 h 1273"/>
                <a:gd name="T94" fmla="*/ 286 w 1308"/>
                <a:gd name="T95" fmla="*/ 162 h 1273"/>
                <a:gd name="T96" fmla="*/ 349 w 1308"/>
                <a:gd name="T97" fmla="*/ 100 h 1273"/>
                <a:gd name="T98" fmla="*/ 431 w 1308"/>
                <a:gd name="T99" fmla="*/ 52 h 1273"/>
                <a:gd name="T100" fmla="*/ 538 w 1308"/>
                <a:gd name="T101" fmla="*/ 19 h 1273"/>
                <a:gd name="T102" fmla="*/ 668 w 1308"/>
                <a:gd name="T103" fmla="*/ 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273">
                  <a:moveTo>
                    <a:pt x="743" y="0"/>
                  </a:moveTo>
                  <a:lnTo>
                    <a:pt x="816" y="3"/>
                  </a:lnTo>
                  <a:lnTo>
                    <a:pt x="884" y="9"/>
                  </a:lnTo>
                  <a:lnTo>
                    <a:pt x="945" y="18"/>
                  </a:lnTo>
                  <a:lnTo>
                    <a:pt x="999" y="33"/>
                  </a:lnTo>
                  <a:lnTo>
                    <a:pt x="1049" y="49"/>
                  </a:lnTo>
                  <a:lnTo>
                    <a:pt x="1092" y="72"/>
                  </a:lnTo>
                  <a:lnTo>
                    <a:pt x="1131" y="96"/>
                  </a:lnTo>
                  <a:lnTo>
                    <a:pt x="1164" y="123"/>
                  </a:lnTo>
                  <a:lnTo>
                    <a:pt x="1194" y="153"/>
                  </a:lnTo>
                  <a:lnTo>
                    <a:pt x="1218" y="186"/>
                  </a:lnTo>
                  <a:lnTo>
                    <a:pt x="1241" y="222"/>
                  </a:lnTo>
                  <a:lnTo>
                    <a:pt x="1257" y="261"/>
                  </a:lnTo>
                  <a:lnTo>
                    <a:pt x="1272" y="301"/>
                  </a:lnTo>
                  <a:lnTo>
                    <a:pt x="1284" y="345"/>
                  </a:lnTo>
                  <a:lnTo>
                    <a:pt x="1293" y="388"/>
                  </a:lnTo>
                  <a:lnTo>
                    <a:pt x="1299" y="435"/>
                  </a:lnTo>
                  <a:lnTo>
                    <a:pt x="1303" y="484"/>
                  </a:lnTo>
                  <a:lnTo>
                    <a:pt x="1306" y="534"/>
                  </a:lnTo>
                  <a:lnTo>
                    <a:pt x="1308" y="585"/>
                  </a:lnTo>
                  <a:lnTo>
                    <a:pt x="1308" y="637"/>
                  </a:lnTo>
                  <a:lnTo>
                    <a:pt x="1305" y="711"/>
                  </a:lnTo>
                  <a:lnTo>
                    <a:pt x="1293" y="783"/>
                  </a:lnTo>
                  <a:lnTo>
                    <a:pt x="1275" y="852"/>
                  </a:lnTo>
                  <a:lnTo>
                    <a:pt x="1251" y="916"/>
                  </a:lnTo>
                  <a:lnTo>
                    <a:pt x="1221" y="978"/>
                  </a:lnTo>
                  <a:lnTo>
                    <a:pt x="1184" y="1035"/>
                  </a:lnTo>
                  <a:lnTo>
                    <a:pt x="1143" y="1087"/>
                  </a:lnTo>
                  <a:lnTo>
                    <a:pt x="1097" y="1134"/>
                  </a:lnTo>
                  <a:lnTo>
                    <a:pt x="1046" y="1174"/>
                  </a:lnTo>
                  <a:lnTo>
                    <a:pt x="992" y="1209"/>
                  </a:lnTo>
                  <a:lnTo>
                    <a:pt x="933" y="1236"/>
                  </a:lnTo>
                  <a:lnTo>
                    <a:pt x="873" y="1257"/>
                  </a:lnTo>
                  <a:lnTo>
                    <a:pt x="809" y="1269"/>
                  </a:lnTo>
                  <a:lnTo>
                    <a:pt x="743" y="1273"/>
                  </a:lnTo>
                  <a:lnTo>
                    <a:pt x="677" y="1269"/>
                  </a:lnTo>
                  <a:lnTo>
                    <a:pt x="614" y="1257"/>
                  </a:lnTo>
                  <a:lnTo>
                    <a:pt x="553" y="1236"/>
                  </a:lnTo>
                  <a:lnTo>
                    <a:pt x="494" y="1209"/>
                  </a:lnTo>
                  <a:lnTo>
                    <a:pt x="440" y="1174"/>
                  </a:lnTo>
                  <a:lnTo>
                    <a:pt x="389" y="1134"/>
                  </a:lnTo>
                  <a:lnTo>
                    <a:pt x="344" y="1087"/>
                  </a:lnTo>
                  <a:lnTo>
                    <a:pt x="302" y="1035"/>
                  </a:lnTo>
                  <a:lnTo>
                    <a:pt x="266" y="978"/>
                  </a:lnTo>
                  <a:lnTo>
                    <a:pt x="236" y="916"/>
                  </a:lnTo>
                  <a:lnTo>
                    <a:pt x="211" y="852"/>
                  </a:lnTo>
                  <a:lnTo>
                    <a:pt x="193" y="783"/>
                  </a:lnTo>
                  <a:lnTo>
                    <a:pt x="182" y="711"/>
                  </a:lnTo>
                  <a:lnTo>
                    <a:pt x="178" y="637"/>
                  </a:lnTo>
                  <a:lnTo>
                    <a:pt x="179" y="576"/>
                  </a:lnTo>
                  <a:lnTo>
                    <a:pt x="157" y="594"/>
                  </a:lnTo>
                  <a:lnTo>
                    <a:pt x="136" y="615"/>
                  </a:lnTo>
                  <a:lnTo>
                    <a:pt x="120" y="639"/>
                  </a:lnTo>
                  <a:lnTo>
                    <a:pt x="106" y="666"/>
                  </a:lnTo>
                  <a:lnTo>
                    <a:pt x="97" y="699"/>
                  </a:lnTo>
                  <a:lnTo>
                    <a:pt x="97" y="735"/>
                  </a:lnTo>
                  <a:lnTo>
                    <a:pt x="103" y="772"/>
                  </a:lnTo>
                  <a:lnTo>
                    <a:pt x="117" y="813"/>
                  </a:lnTo>
                  <a:lnTo>
                    <a:pt x="139" y="855"/>
                  </a:lnTo>
                  <a:lnTo>
                    <a:pt x="158" y="864"/>
                  </a:lnTo>
                  <a:lnTo>
                    <a:pt x="175" y="880"/>
                  </a:lnTo>
                  <a:lnTo>
                    <a:pt x="199" y="913"/>
                  </a:lnTo>
                  <a:lnTo>
                    <a:pt x="206" y="930"/>
                  </a:lnTo>
                  <a:lnTo>
                    <a:pt x="211" y="946"/>
                  </a:lnTo>
                  <a:lnTo>
                    <a:pt x="209" y="964"/>
                  </a:lnTo>
                  <a:lnTo>
                    <a:pt x="205" y="981"/>
                  </a:lnTo>
                  <a:lnTo>
                    <a:pt x="196" y="994"/>
                  </a:lnTo>
                  <a:lnTo>
                    <a:pt x="182" y="1006"/>
                  </a:lnTo>
                  <a:lnTo>
                    <a:pt x="164" y="1015"/>
                  </a:lnTo>
                  <a:lnTo>
                    <a:pt x="145" y="1018"/>
                  </a:lnTo>
                  <a:lnTo>
                    <a:pt x="123" y="1015"/>
                  </a:lnTo>
                  <a:lnTo>
                    <a:pt x="105" y="1005"/>
                  </a:lnTo>
                  <a:lnTo>
                    <a:pt x="90" y="990"/>
                  </a:lnTo>
                  <a:lnTo>
                    <a:pt x="66" y="957"/>
                  </a:lnTo>
                  <a:lnTo>
                    <a:pt x="58" y="939"/>
                  </a:lnTo>
                  <a:lnTo>
                    <a:pt x="55" y="921"/>
                  </a:lnTo>
                  <a:lnTo>
                    <a:pt x="57" y="903"/>
                  </a:lnTo>
                  <a:lnTo>
                    <a:pt x="31" y="855"/>
                  </a:lnTo>
                  <a:lnTo>
                    <a:pt x="13" y="807"/>
                  </a:lnTo>
                  <a:lnTo>
                    <a:pt x="3" y="762"/>
                  </a:lnTo>
                  <a:lnTo>
                    <a:pt x="0" y="717"/>
                  </a:lnTo>
                  <a:lnTo>
                    <a:pt x="4" y="673"/>
                  </a:lnTo>
                  <a:lnTo>
                    <a:pt x="16" y="631"/>
                  </a:lnTo>
                  <a:lnTo>
                    <a:pt x="36" y="591"/>
                  </a:lnTo>
                  <a:lnTo>
                    <a:pt x="61" y="556"/>
                  </a:lnTo>
                  <a:lnTo>
                    <a:pt x="90" y="525"/>
                  </a:lnTo>
                  <a:lnTo>
                    <a:pt x="121" y="498"/>
                  </a:lnTo>
                  <a:lnTo>
                    <a:pt x="154" y="477"/>
                  </a:lnTo>
                  <a:lnTo>
                    <a:pt x="185" y="457"/>
                  </a:lnTo>
                  <a:lnTo>
                    <a:pt x="191" y="409"/>
                  </a:lnTo>
                  <a:lnTo>
                    <a:pt x="199" y="363"/>
                  </a:lnTo>
                  <a:lnTo>
                    <a:pt x="211" y="318"/>
                  </a:lnTo>
                  <a:lnTo>
                    <a:pt x="224" y="274"/>
                  </a:lnTo>
                  <a:lnTo>
                    <a:pt x="241" y="234"/>
                  </a:lnTo>
                  <a:lnTo>
                    <a:pt x="262" y="196"/>
                  </a:lnTo>
                  <a:lnTo>
                    <a:pt x="286" y="162"/>
                  </a:lnTo>
                  <a:lnTo>
                    <a:pt x="316" y="130"/>
                  </a:lnTo>
                  <a:lnTo>
                    <a:pt x="349" y="100"/>
                  </a:lnTo>
                  <a:lnTo>
                    <a:pt x="388" y="75"/>
                  </a:lnTo>
                  <a:lnTo>
                    <a:pt x="431" y="52"/>
                  </a:lnTo>
                  <a:lnTo>
                    <a:pt x="481" y="34"/>
                  </a:lnTo>
                  <a:lnTo>
                    <a:pt x="538" y="19"/>
                  </a:lnTo>
                  <a:lnTo>
                    <a:pt x="599" y="9"/>
                  </a:lnTo>
                  <a:lnTo>
                    <a:pt x="668" y="3"/>
                  </a:lnTo>
                  <a:lnTo>
                    <a:pt x="7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143"/>
            <p:cNvSpPr>
              <a:spLocks/>
            </p:cNvSpPr>
            <p:nvPr/>
          </p:nvSpPr>
          <p:spPr bwMode="auto">
            <a:xfrm>
              <a:off x="449" y="-2288"/>
              <a:ext cx="2064" cy="1780"/>
            </a:xfrm>
            <a:custGeom>
              <a:avLst/>
              <a:gdLst>
                <a:gd name="T0" fmla="*/ 4016 w 4127"/>
                <a:gd name="T1" fmla="*/ 0 h 3560"/>
                <a:gd name="T2" fmla="*/ 4071 w 4127"/>
                <a:gd name="T3" fmla="*/ 15 h 3560"/>
                <a:gd name="T4" fmla="*/ 4112 w 4127"/>
                <a:gd name="T5" fmla="*/ 56 h 3560"/>
                <a:gd name="T6" fmla="*/ 4127 w 4127"/>
                <a:gd name="T7" fmla="*/ 111 h 3560"/>
                <a:gd name="T8" fmla="*/ 4065 w 4127"/>
                <a:gd name="T9" fmla="*/ 839 h 3560"/>
                <a:gd name="T10" fmla="*/ 3935 w 4127"/>
                <a:gd name="T11" fmla="*/ 824 h 3560"/>
                <a:gd name="T12" fmla="*/ 3814 w 4127"/>
                <a:gd name="T13" fmla="*/ 822 h 3560"/>
                <a:gd name="T14" fmla="*/ 3766 w 4127"/>
                <a:gd name="T15" fmla="*/ 309 h 3560"/>
                <a:gd name="T16" fmla="*/ 361 w 4127"/>
                <a:gd name="T17" fmla="*/ 2423 h 3560"/>
                <a:gd name="T18" fmla="*/ 2908 w 4127"/>
                <a:gd name="T19" fmla="*/ 2471 h 3560"/>
                <a:gd name="T20" fmla="*/ 2850 w 4127"/>
                <a:gd name="T21" fmla="*/ 2589 h 3560"/>
                <a:gd name="T22" fmla="*/ 2797 w 4127"/>
                <a:gd name="T23" fmla="*/ 2730 h 3560"/>
                <a:gd name="T24" fmla="*/ 2645 w 4127"/>
                <a:gd name="T25" fmla="*/ 2783 h 3560"/>
                <a:gd name="T26" fmla="*/ 2672 w 4127"/>
                <a:gd name="T27" fmla="*/ 2909 h 3560"/>
                <a:gd name="T28" fmla="*/ 2709 w 4127"/>
                <a:gd name="T29" fmla="*/ 3057 h 3560"/>
                <a:gd name="T30" fmla="*/ 2667 w 4127"/>
                <a:gd name="T31" fmla="*/ 3260 h 3560"/>
                <a:gd name="T32" fmla="*/ 2634 w 4127"/>
                <a:gd name="T33" fmla="*/ 3456 h 3560"/>
                <a:gd name="T34" fmla="*/ 2634 w 4127"/>
                <a:gd name="T35" fmla="*/ 3527 h 3560"/>
                <a:gd name="T36" fmla="*/ 1390 w 4127"/>
                <a:gd name="T37" fmla="*/ 3560 h 3560"/>
                <a:gd name="T38" fmla="*/ 1338 w 4127"/>
                <a:gd name="T39" fmla="*/ 3546 h 3560"/>
                <a:gd name="T40" fmla="*/ 1297 w 4127"/>
                <a:gd name="T41" fmla="*/ 3509 h 3560"/>
                <a:gd name="T42" fmla="*/ 1279 w 4127"/>
                <a:gd name="T43" fmla="*/ 3456 h 3560"/>
                <a:gd name="T44" fmla="*/ 1290 w 4127"/>
                <a:gd name="T45" fmla="*/ 3402 h 3560"/>
                <a:gd name="T46" fmla="*/ 1360 w 4127"/>
                <a:gd name="T47" fmla="*/ 3230 h 3560"/>
                <a:gd name="T48" fmla="*/ 1414 w 4127"/>
                <a:gd name="T49" fmla="*/ 3065 h 3560"/>
                <a:gd name="T50" fmla="*/ 1453 w 4127"/>
                <a:gd name="T51" fmla="*/ 2913 h 3560"/>
                <a:gd name="T52" fmla="*/ 1480 w 4127"/>
                <a:gd name="T53" fmla="*/ 2784 h 3560"/>
                <a:gd name="T54" fmla="*/ 110 w 4127"/>
                <a:gd name="T55" fmla="*/ 2730 h 3560"/>
                <a:gd name="T56" fmla="*/ 55 w 4127"/>
                <a:gd name="T57" fmla="*/ 2715 h 3560"/>
                <a:gd name="T58" fmla="*/ 14 w 4127"/>
                <a:gd name="T59" fmla="*/ 2676 h 3560"/>
                <a:gd name="T60" fmla="*/ 0 w 4127"/>
                <a:gd name="T61" fmla="*/ 2619 h 3560"/>
                <a:gd name="T62" fmla="*/ 4 w 4127"/>
                <a:gd name="T63" fmla="*/ 83 h 3560"/>
                <a:gd name="T64" fmla="*/ 32 w 4127"/>
                <a:gd name="T65" fmla="*/ 33 h 3560"/>
                <a:gd name="T66" fmla="*/ 80 w 4127"/>
                <a:gd name="T67" fmla="*/ 5 h 3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27" h="3560">
                  <a:moveTo>
                    <a:pt x="110" y="0"/>
                  </a:moveTo>
                  <a:lnTo>
                    <a:pt x="4016" y="0"/>
                  </a:lnTo>
                  <a:lnTo>
                    <a:pt x="4044" y="5"/>
                  </a:lnTo>
                  <a:lnTo>
                    <a:pt x="4071" y="15"/>
                  </a:lnTo>
                  <a:lnTo>
                    <a:pt x="4094" y="33"/>
                  </a:lnTo>
                  <a:lnTo>
                    <a:pt x="4112" y="56"/>
                  </a:lnTo>
                  <a:lnTo>
                    <a:pt x="4122" y="83"/>
                  </a:lnTo>
                  <a:lnTo>
                    <a:pt x="4127" y="111"/>
                  </a:lnTo>
                  <a:lnTo>
                    <a:pt x="4127" y="851"/>
                  </a:lnTo>
                  <a:lnTo>
                    <a:pt x="4065" y="839"/>
                  </a:lnTo>
                  <a:lnTo>
                    <a:pt x="4002" y="830"/>
                  </a:lnTo>
                  <a:lnTo>
                    <a:pt x="3935" y="824"/>
                  </a:lnTo>
                  <a:lnTo>
                    <a:pt x="3863" y="822"/>
                  </a:lnTo>
                  <a:lnTo>
                    <a:pt x="3814" y="822"/>
                  </a:lnTo>
                  <a:lnTo>
                    <a:pt x="3766" y="825"/>
                  </a:lnTo>
                  <a:lnTo>
                    <a:pt x="3766" y="309"/>
                  </a:lnTo>
                  <a:lnTo>
                    <a:pt x="361" y="309"/>
                  </a:lnTo>
                  <a:lnTo>
                    <a:pt x="361" y="2423"/>
                  </a:lnTo>
                  <a:lnTo>
                    <a:pt x="2941" y="2423"/>
                  </a:lnTo>
                  <a:lnTo>
                    <a:pt x="2908" y="2471"/>
                  </a:lnTo>
                  <a:lnTo>
                    <a:pt x="2878" y="2526"/>
                  </a:lnTo>
                  <a:lnTo>
                    <a:pt x="2850" y="2589"/>
                  </a:lnTo>
                  <a:lnTo>
                    <a:pt x="2823" y="2657"/>
                  </a:lnTo>
                  <a:lnTo>
                    <a:pt x="2797" y="2730"/>
                  </a:lnTo>
                  <a:lnTo>
                    <a:pt x="2636" y="2730"/>
                  </a:lnTo>
                  <a:lnTo>
                    <a:pt x="2645" y="2783"/>
                  </a:lnTo>
                  <a:lnTo>
                    <a:pt x="2657" y="2843"/>
                  </a:lnTo>
                  <a:lnTo>
                    <a:pt x="2672" y="2909"/>
                  </a:lnTo>
                  <a:lnTo>
                    <a:pt x="2688" y="2981"/>
                  </a:lnTo>
                  <a:lnTo>
                    <a:pt x="2709" y="3057"/>
                  </a:lnTo>
                  <a:lnTo>
                    <a:pt x="2688" y="3159"/>
                  </a:lnTo>
                  <a:lnTo>
                    <a:pt x="2667" y="3260"/>
                  </a:lnTo>
                  <a:lnTo>
                    <a:pt x="2649" y="3360"/>
                  </a:lnTo>
                  <a:lnTo>
                    <a:pt x="2634" y="3456"/>
                  </a:lnTo>
                  <a:lnTo>
                    <a:pt x="2631" y="3491"/>
                  </a:lnTo>
                  <a:lnTo>
                    <a:pt x="2634" y="3527"/>
                  </a:lnTo>
                  <a:lnTo>
                    <a:pt x="2642" y="3560"/>
                  </a:lnTo>
                  <a:lnTo>
                    <a:pt x="1390" y="3560"/>
                  </a:lnTo>
                  <a:lnTo>
                    <a:pt x="1363" y="3557"/>
                  </a:lnTo>
                  <a:lnTo>
                    <a:pt x="1338" y="3546"/>
                  </a:lnTo>
                  <a:lnTo>
                    <a:pt x="1315" y="3531"/>
                  </a:lnTo>
                  <a:lnTo>
                    <a:pt x="1297" y="3509"/>
                  </a:lnTo>
                  <a:lnTo>
                    <a:pt x="1285" y="3483"/>
                  </a:lnTo>
                  <a:lnTo>
                    <a:pt x="1279" y="3456"/>
                  </a:lnTo>
                  <a:lnTo>
                    <a:pt x="1281" y="3429"/>
                  </a:lnTo>
                  <a:lnTo>
                    <a:pt x="1290" y="3402"/>
                  </a:lnTo>
                  <a:lnTo>
                    <a:pt x="1327" y="3317"/>
                  </a:lnTo>
                  <a:lnTo>
                    <a:pt x="1360" y="3230"/>
                  </a:lnTo>
                  <a:lnTo>
                    <a:pt x="1389" y="3146"/>
                  </a:lnTo>
                  <a:lnTo>
                    <a:pt x="1414" y="3065"/>
                  </a:lnTo>
                  <a:lnTo>
                    <a:pt x="1435" y="2987"/>
                  </a:lnTo>
                  <a:lnTo>
                    <a:pt x="1453" y="2913"/>
                  </a:lnTo>
                  <a:lnTo>
                    <a:pt x="1468" y="2846"/>
                  </a:lnTo>
                  <a:lnTo>
                    <a:pt x="1480" y="2784"/>
                  </a:lnTo>
                  <a:lnTo>
                    <a:pt x="1491" y="2730"/>
                  </a:lnTo>
                  <a:lnTo>
                    <a:pt x="110" y="2730"/>
                  </a:lnTo>
                  <a:lnTo>
                    <a:pt x="80" y="2727"/>
                  </a:lnTo>
                  <a:lnTo>
                    <a:pt x="55" y="2715"/>
                  </a:lnTo>
                  <a:lnTo>
                    <a:pt x="32" y="2699"/>
                  </a:lnTo>
                  <a:lnTo>
                    <a:pt x="14" y="2676"/>
                  </a:lnTo>
                  <a:lnTo>
                    <a:pt x="4" y="2649"/>
                  </a:lnTo>
                  <a:lnTo>
                    <a:pt x="0" y="2619"/>
                  </a:lnTo>
                  <a:lnTo>
                    <a:pt x="0" y="111"/>
                  </a:lnTo>
                  <a:lnTo>
                    <a:pt x="4" y="83"/>
                  </a:lnTo>
                  <a:lnTo>
                    <a:pt x="14" y="56"/>
                  </a:lnTo>
                  <a:lnTo>
                    <a:pt x="32" y="33"/>
                  </a:lnTo>
                  <a:lnTo>
                    <a:pt x="55" y="15"/>
                  </a:lnTo>
                  <a:lnTo>
                    <a:pt x="80" y="5"/>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144"/>
            <p:cNvSpPr>
              <a:spLocks/>
            </p:cNvSpPr>
            <p:nvPr/>
          </p:nvSpPr>
          <p:spPr bwMode="auto">
            <a:xfrm>
              <a:off x="715" y="-1933"/>
              <a:ext cx="1291" cy="541"/>
            </a:xfrm>
            <a:custGeom>
              <a:avLst/>
              <a:gdLst>
                <a:gd name="T0" fmla="*/ 1506 w 2580"/>
                <a:gd name="T1" fmla="*/ 0 h 1083"/>
                <a:gd name="T2" fmla="*/ 1528 w 2580"/>
                <a:gd name="T3" fmla="*/ 1 h 1083"/>
                <a:gd name="T4" fmla="*/ 1549 w 2580"/>
                <a:gd name="T5" fmla="*/ 10 h 1083"/>
                <a:gd name="T6" fmla="*/ 1566 w 2580"/>
                <a:gd name="T7" fmla="*/ 22 h 1083"/>
                <a:gd name="T8" fmla="*/ 1579 w 2580"/>
                <a:gd name="T9" fmla="*/ 40 h 1083"/>
                <a:gd name="T10" fmla="*/ 1859 w 2580"/>
                <a:gd name="T11" fmla="*/ 514 h 1083"/>
                <a:gd name="T12" fmla="*/ 1859 w 2580"/>
                <a:gd name="T13" fmla="*/ 514 h 1083"/>
                <a:gd name="T14" fmla="*/ 2496 w 2580"/>
                <a:gd name="T15" fmla="*/ 514 h 1083"/>
                <a:gd name="T16" fmla="*/ 2523 w 2580"/>
                <a:gd name="T17" fmla="*/ 519 h 1083"/>
                <a:gd name="T18" fmla="*/ 2546 w 2580"/>
                <a:gd name="T19" fmla="*/ 531 h 1083"/>
                <a:gd name="T20" fmla="*/ 2564 w 2580"/>
                <a:gd name="T21" fmla="*/ 549 h 1083"/>
                <a:gd name="T22" fmla="*/ 2576 w 2580"/>
                <a:gd name="T23" fmla="*/ 571 h 1083"/>
                <a:gd name="T24" fmla="*/ 2580 w 2580"/>
                <a:gd name="T25" fmla="*/ 598 h 1083"/>
                <a:gd name="T26" fmla="*/ 2576 w 2580"/>
                <a:gd name="T27" fmla="*/ 624 h 1083"/>
                <a:gd name="T28" fmla="*/ 2564 w 2580"/>
                <a:gd name="T29" fmla="*/ 646 h 1083"/>
                <a:gd name="T30" fmla="*/ 2546 w 2580"/>
                <a:gd name="T31" fmla="*/ 664 h 1083"/>
                <a:gd name="T32" fmla="*/ 2523 w 2580"/>
                <a:gd name="T33" fmla="*/ 676 h 1083"/>
                <a:gd name="T34" fmla="*/ 2496 w 2580"/>
                <a:gd name="T35" fmla="*/ 681 h 1083"/>
                <a:gd name="T36" fmla="*/ 1811 w 2580"/>
                <a:gd name="T37" fmla="*/ 681 h 1083"/>
                <a:gd name="T38" fmla="*/ 1789 w 2580"/>
                <a:gd name="T39" fmla="*/ 678 h 1083"/>
                <a:gd name="T40" fmla="*/ 1769 w 2580"/>
                <a:gd name="T41" fmla="*/ 670 h 1083"/>
                <a:gd name="T42" fmla="*/ 1753 w 2580"/>
                <a:gd name="T43" fmla="*/ 657 h 1083"/>
                <a:gd name="T44" fmla="*/ 1739 w 2580"/>
                <a:gd name="T45" fmla="*/ 640 h 1083"/>
                <a:gd name="T46" fmla="*/ 1513 w 2580"/>
                <a:gd name="T47" fmla="*/ 255 h 1083"/>
                <a:gd name="T48" fmla="*/ 1104 w 2580"/>
                <a:gd name="T49" fmla="*/ 1038 h 1083"/>
                <a:gd name="T50" fmla="*/ 1092 w 2580"/>
                <a:gd name="T51" fmla="*/ 1054 h 1083"/>
                <a:gd name="T52" fmla="*/ 1077 w 2580"/>
                <a:gd name="T53" fmla="*/ 1068 h 1083"/>
                <a:gd name="T54" fmla="*/ 1059 w 2580"/>
                <a:gd name="T55" fmla="*/ 1078 h 1083"/>
                <a:gd name="T56" fmla="*/ 1038 w 2580"/>
                <a:gd name="T57" fmla="*/ 1083 h 1083"/>
                <a:gd name="T58" fmla="*/ 1031 w 2580"/>
                <a:gd name="T59" fmla="*/ 1083 h 1083"/>
                <a:gd name="T60" fmla="*/ 1005 w 2580"/>
                <a:gd name="T61" fmla="*/ 1078 h 1083"/>
                <a:gd name="T62" fmla="*/ 984 w 2580"/>
                <a:gd name="T63" fmla="*/ 1068 h 1083"/>
                <a:gd name="T64" fmla="*/ 965 w 2580"/>
                <a:gd name="T65" fmla="*/ 1051 h 1083"/>
                <a:gd name="T66" fmla="*/ 669 w 2580"/>
                <a:gd name="T67" fmla="*/ 681 h 1083"/>
                <a:gd name="T68" fmla="*/ 82 w 2580"/>
                <a:gd name="T69" fmla="*/ 681 h 1083"/>
                <a:gd name="T70" fmla="*/ 56 w 2580"/>
                <a:gd name="T71" fmla="*/ 676 h 1083"/>
                <a:gd name="T72" fmla="*/ 34 w 2580"/>
                <a:gd name="T73" fmla="*/ 664 h 1083"/>
                <a:gd name="T74" fmla="*/ 16 w 2580"/>
                <a:gd name="T75" fmla="*/ 646 h 1083"/>
                <a:gd name="T76" fmla="*/ 4 w 2580"/>
                <a:gd name="T77" fmla="*/ 624 h 1083"/>
                <a:gd name="T78" fmla="*/ 0 w 2580"/>
                <a:gd name="T79" fmla="*/ 598 h 1083"/>
                <a:gd name="T80" fmla="*/ 4 w 2580"/>
                <a:gd name="T81" fmla="*/ 571 h 1083"/>
                <a:gd name="T82" fmla="*/ 16 w 2580"/>
                <a:gd name="T83" fmla="*/ 549 h 1083"/>
                <a:gd name="T84" fmla="*/ 34 w 2580"/>
                <a:gd name="T85" fmla="*/ 531 h 1083"/>
                <a:gd name="T86" fmla="*/ 56 w 2580"/>
                <a:gd name="T87" fmla="*/ 519 h 1083"/>
                <a:gd name="T88" fmla="*/ 82 w 2580"/>
                <a:gd name="T89" fmla="*/ 514 h 1083"/>
                <a:gd name="T90" fmla="*/ 710 w 2580"/>
                <a:gd name="T91" fmla="*/ 514 h 1083"/>
                <a:gd name="T92" fmla="*/ 735 w 2580"/>
                <a:gd name="T93" fmla="*/ 519 h 1083"/>
                <a:gd name="T94" fmla="*/ 756 w 2580"/>
                <a:gd name="T95" fmla="*/ 529 h 1083"/>
                <a:gd name="T96" fmla="*/ 776 w 2580"/>
                <a:gd name="T97" fmla="*/ 546 h 1083"/>
                <a:gd name="T98" fmla="*/ 1016 w 2580"/>
                <a:gd name="T99" fmla="*/ 847 h 1083"/>
                <a:gd name="T100" fmla="*/ 1434 w 2580"/>
                <a:gd name="T101" fmla="*/ 45 h 1083"/>
                <a:gd name="T102" fmla="*/ 1447 w 2580"/>
                <a:gd name="T103" fmla="*/ 27 h 1083"/>
                <a:gd name="T104" fmla="*/ 1464 w 2580"/>
                <a:gd name="T105" fmla="*/ 12 h 1083"/>
                <a:gd name="T106" fmla="*/ 1485 w 2580"/>
                <a:gd name="T107" fmla="*/ 3 h 1083"/>
                <a:gd name="T108" fmla="*/ 1506 w 2580"/>
                <a:gd name="T109" fmla="*/ 0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80" h="1083">
                  <a:moveTo>
                    <a:pt x="1506" y="0"/>
                  </a:moveTo>
                  <a:lnTo>
                    <a:pt x="1528" y="1"/>
                  </a:lnTo>
                  <a:lnTo>
                    <a:pt x="1549" y="10"/>
                  </a:lnTo>
                  <a:lnTo>
                    <a:pt x="1566" y="22"/>
                  </a:lnTo>
                  <a:lnTo>
                    <a:pt x="1579" y="40"/>
                  </a:lnTo>
                  <a:lnTo>
                    <a:pt x="1859" y="514"/>
                  </a:lnTo>
                  <a:lnTo>
                    <a:pt x="1859" y="514"/>
                  </a:lnTo>
                  <a:lnTo>
                    <a:pt x="2496" y="514"/>
                  </a:lnTo>
                  <a:lnTo>
                    <a:pt x="2523" y="519"/>
                  </a:lnTo>
                  <a:lnTo>
                    <a:pt x="2546" y="531"/>
                  </a:lnTo>
                  <a:lnTo>
                    <a:pt x="2564" y="549"/>
                  </a:lnTo>
                  <a:lnTo>
                    <a:pt x="2576" y="571"/>
                  </a:lnTo>
                  <a:lnTo>
                    <a:pt x="2580" y="598"/>
                  </a:lnTo>
                  <a:lnTo>
                    <a:pt x="2576" y="624"/>
                  </a:lnTo>
                  <a:lnTo>
                    <a:pt x="2564" y="646"/>
                  </a:lnTo>
                  <a:lnTo>
                    <a:pt x="2546" y="664"/>
                  </a:lnTo>
                  <a:lnTo>
                    <a:pt x="2523" y="676"/>
                  </a:lnTo>
                  <a:lnTo>
                    <a:pt x="2496" y="681"/>
                  </a:lnTo>
                  <a:lnTo>
                    <a:pt x="1811" y="681"/>
                  </a:lnTo>
                  <a:lnTo>
                    <a:pt x="1789" y="678"/>
                  </a:lnTo>
                  <a:lnTo>
                    <a:pt x="1769" y="670"/>
                  </a:lnTo>
                  <a:lnTo>
                    <a:pt x="1753" y="657"/>
                  </a:lnTo>
                  <a:lnTo>
                    <a:pt x="1739" y="640"/>
                  </a:lnTo>
                  <a:lnTo>
                    <a:pt x="1513" y="255"/>
                  </a:lnTo>
                  <a:lnTo>
                    <a:pt x="1104" y="1038"/>
                  </a:lnTo>
                  <a:lnTo>
                    <a:pt x="1092" y="1054"/>
                  </a:lnTo>
                  <a:lnTo>
                    <a:pt x="1077" y="1068"/>
                  </a:lnTo>
                  <a:lnTo>
                    <a:pt x="1059" y="1078"/>
                  </a:lnTo>
                  <a:lnTo>
                    <a:pt x="1038" y="1083"/>
                  </a:lnTo>
                  <a:lnTo>
                    <a:pt x="1031" y="1083"/>
                  </a:lnTo>
                  <a:lnTo>
                    <a:pt x="1005" y="1078"/>
                  </a:lnTo>
                  <a:lnTo>
                    <a:pt x="984" y="1068"/>
                  </a:lnTo>
                  <a:lnTo>
                    <a:pt x="965" y="1051"/>
                  </a:lnTo>
                  <a:lnTo>
                    <a:pt x="669" y="681"/>
                  </a:lnTo>
                  <a:lnTo>
                    <a:pt x="82" y="681"/>
                  </a:lnTo>
                  <a:lnTo>
                    <a:pt x="56" y="676"/>
                  </a:lnTo>
                  <a:lnTo>
                    <a:pt x="34" y="664"/>
                  </a:lnTo>
                  <a:lnTo>
                    <a:pt x="16" y="646"/>
                  </a:lnTo>
                  <a:lnTo>
                    <a:pt x="4" y="624"/>
                  </a:lnTo>
                  <a:lnTo>
                    <a:pt x="0" y="598"/>
                  </a:lnTo>
                  <a:lnTo>
                    <a:pt x="4" y="571"/>
                  </a:lnTo>
                  <a:lnTo>
                    <a:pt x="16" y="549"/>
                  </a:lnTo>
                  <a:lnTo>
                    <a:pt x="34" y="531"/>
                  </a:lnTo>
                  <a:lnTo>
                    <a:pt x="56" y="519"/>
                  </a:lnTo>
                  <a:lnTo>
                    <a:pt x="82" y="514"/>
                  </a:lnTo>
                  <a:lnTo>
                    <a:pt x="710" y="514"/>
                  </a:lnTo>
                  <a:lnTo>
                    <a:pt x="735" y="519"/>
                  </a:lnTo>
                  <a:lnTo>
                    <a:pt x="756" y="529"/>
                  </a:lnTo>
                  <a:lnTo>
                    <a:pt x="776" y="546"/>
                  </a:lnTo>
                  <a:lnTo>
                    <a:pt x="1016" y="847"/>
                  </a:lnTo>
                  <a:lnTo>
                    <a:pt x="1434" y="45"/>
                  </a:lnTo>
                  <a:lnTo>
                    <a:pt x="1447" y="27"/>
                  </a:lnTo>
                  <a:lnTo>
                    <a:pt x="1464" y="12"/>
                  </a:lnTo>
                  <a:lnTo>
                    <a:pt x="1485" y="3"/>
                  </a:lnTo>
                  <a:lnTo>
                    <a:pt x="15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Rectangle 29">
            <a:extLst>
              <a:ext uri="{FF2B5EF4-FFF2-40B4-BE49-F238E27FC236}">
                <a16:creationId xmlns:a16="http://schemas.microsoft.com/office/drawing/2014/main" id="{271EA5E8-7F89-4574-9478-7200F6A85422}"/>
              </a:ext>
            </a:extLst>
          </p:cNvPr>
          <p:cNvSpPr/>
          <p:nvPr/>
        </p:nvSpPr>
        <p:spPr>
          <a:xfrm>
            <a:off x="5464108" y="4002990"/>
            <a:ext cx="5811527" cy="705258"/>
          </a:xfrm>
          <a:prstGeom prst="rect">
            <a:avLst/>
          </a:prstGeom>
        </p:spPr>
        <p:txBody>
          <a:bodyPr wrap="square">
            <a:spAutoFit/>
          </a:bodyPr>
          <a:lstStyle/>
          <a:p>
            <a:pPr>
              <a:lnSpc>
                <a:spcPct val="150000"/>
              </a:lnSpc>
            </a:pPr>
            <a:r>
              <a:rPr lang="en-US" sz="1400" b="1" dirty="0" smtClean="0">
                <a:solidFill>
                  <a:schemeClr val="tx1">
                    <a:lumMod val="65000"/>
                    <a:lumOff val="35000"/>
                  </a:schemeClr>
                </a:solidFill>
                <a:ea typeface="Adobe Fan Heiti Std B" panose="020B0700000000000000" pitchFamily="34" charset="-128"/>
              </a:rPr>
              <a:t>Select the book based on the requirement </a:t>
            </a:r>
            <a:r>
              <a:rPr lang="en-US" sz="1400" dirty="0" smtClean="0">
                <a:solidFill>
                  <a:schemeClr val="bg1">
                    <a:lumMod val="65000"/>
                  </a:schemeClr>
                </a:solidFill>
                <a:ea typeface="Adobe Fan Heiti Std B" panose="020B0700000000000000" pitchFamily="34" charset="-128"/>
              </a:rPr>
              <a:t>click on the buy and then order is placed.</a:t>
            </a:r>
            <a:endParaRPr lang="en-US" sz="1400" dirty="0">
              <a:solidFill>
                <a:schemeClr val="bg1">
                  <a:lumMod val="65000"/>
                </a:schemeClr>
              </a:solidFill>
              <a:ea typeface="Adobe Fan Heiti Std B" panose="020B0700000000000000" pitchFamily="34" charset="-128"/>
            </a:endParaRPr>
          </a:p>
        </p:txBody>
      </p:sp>
      <p:sp>
        <p:nvSpPr>
          <p:cNvPr id="31" name="Rectangle 30">
            <a:extLst>
              <a:ext uri="{FF2B5EF4-FFF2-40B4-BE49-F238E27FC236}">
                <a16:creationId xmlns:a16="http://schemas.microsoft.com/office/drawing/2014/main" id="{271EA5E8-7F89-4574-9478-7200F6A85422}"/>
              </a:ext>
            </a:extLst>
          </p:cNvPr>
          <p:cNvSpPr/>
          <p:nvPr/>
        </p:nvSpPr>
        <p:spPr>
          <a:xfrm>
            <a:off x="5464108" y="5114493"/>
            <a:ext cx="5811527" cy="738664"/>
          </a:xfrm>
          <a:prstGeom prst="rect">
            <a:avLst/>
          </a:prstGeom>
        </p:spPr>
        <p:txBody>
          <a:bodyPr wrap="square">
            <a:spAutoFit/>
          </a:bodyPr>
          <a:lstStyle/>
          <a:p>
            <a:pPr>
              <a:lnSpc>
                <a:spcPct val="150000"/>
              </a:lnSpc>
            </a:pPr>
            <a:r>
              <a:rPr lang="en-US" sz="1400" b="1" dirty="0" err="1" smtClean="0">
                <a:solidFill>
                  <a:schemeClr val="tx1">
                    <a:lumMod val="65000"/>
                    <a:lumOff val="35000"/>
                  </a:schemeClr>
                </a:solidFill>
                <a:ea typeface="Adobe Fan Heiti Std B" panose="020B0700000000000000" pitchFamily="34" charset="-128"/>
              </a:rPr>
              <a:t>Ui</a:t>
            </a:r>
            <a:r>
              <a:rPr lang="en-US" sz="1400" b="1" dirty="0" smtClean="0">
                <a:solidFill>
                  <a:schemeClr val="tx1">
                    <a:lumMod val="65000"/>
                    <a:lumOff val="35000"/>
                  </a:schemeClr>
                </a:solidFill>
                <a:ea typeface="Adobe Fan Heiti Std B" panose="020B0700000000000000" pitchFamily="34" charset="-128"/>
              </a:rPr>
              <a:t> visualization of economy usage </a:t>
            </a:r>
            <a:r>
              <a:rPr lang="en-US" sz="1400" dirty="0" smtClean="0">
                <a:solidFill>
                  <a:schemeClr val="bg1">
                    <a:lumMod val="65000"/>
                  </a:schemeClr>
                </a:solidFill>
                <a:ea typeface="Adobe Fan Heiti Std B" panose="020B0700000000000000" pitchFamily="34" charset="-128"/>
              </a:rPr>
              <a:t>track or manage the </a:t>
            </a:r>
            <a:r>
              <a:rPr lang="en-US" sz="1400" dirty="0" err="1" smtClean="0">
                <a:solidFill>
                  <a:schemeClr val="bg1">
                    <a:lumMod val="65000"/>
                  </a:schemeClr>
                </a:solidFill>
                <a:ea typeface="Adobe Fan Heiti Std B" panose="020B0700000000000000" pitchFamily="34" charset="-128"/>
              </a:rPr>
              <a:t>the</a:t>
            </a:r>
            <a:r>
              <a:rPr lang="en-US" sz="1400" dirty="0" smtClean="0">
                <a:solidFill>
                  <a:schemeClr val="bg1">
                    <a:lumMod val="65000"/>
                  </a:schemeClr>
                </a:solidFill>
                <a:ea typeface="Adobe Fan Heiti Std B" panose="020B0700000000000000" pitchFamily="34" charset="-128"/>
              </a:rPr>
              <a:t> money and things which we buy.</a:t>
            </a:r>
            <a:endParaRPr lang="en-US" sz="1400" dirty="0">
              <a:solidFill>
                <a:schemeClr val="bg1">
                  <a:lumMod val="65000"/>
                </a:schemeClr>
              </a:solidFill>
              <a:ea typeface="Adobe Fan Heiti Std B" panose="020B0700000000000000" pitchFamily="34" charset="-128"/>
            </a:endParaRPr>
          </a:p>
        </p:txBody>
      </p:sp>
      <p:sp>
        <p:nvSpPr>
          <p:cNvPr id="49" name="TextBox 48">
            <a:extLst>
              <a:ext uri="{FF2B5EF4-FFF2-40B4-BE49-F238E27FC236}">
                <a16:creationId xmlns:a16="http://schemas.microsoft.com/office/drawing/2014/main" id="{0F9FCFAB-23AF-4114-A091-C352D5AFAF3B}"/>
              </a:ext>
            </a:extLst>
          </p:cNvPr>
          <p:cNvSpPr txBox="1"/>
          <p:nvPr/>
        </p:nvSpPr>
        <p:spPr>
          <a:xfrm>
            <a:off x="7287779" y="6306278"/>
            <a:ext cx="4683782" cy="276999"/>
          </a:xfrm>
          <a:prstGeom prst="rect">
            <a:avLst/>
          </a:prstGeom>
          <a:noFill/>
        </p:spPr>
        <p:txBody>
          <a:bodyPr wrap="square" rtlCol="0">
            <a:spAutoFit/>
          </a:bodyPr>
          <a:lstStyle/>
          <a:p>
            <a:pPr algn="r"/>
            <a:r>
              <a:rPr lang="en-US" sz="1200" dirty="0">
                <a:solidFill>
                  <a:schemeClr val="bg1">
                    <a:lumMod val="75000"/>
                  </a:schemeClr>
                </a:solidFill>
              </a:rPr>
              <a:t>We Help You Deliver An Elegant Business To Your Presentation</a:t>
            </a:r>
          </a:p>
        </p:txBody>
      </p:sp>
      <p:grpSp>
        <p:nvGrpSpPr>
          <p:cNvPr id="50" name="Group 49">
            <a:extLst>
              <a:ext uri="{FF2B5EF4-FFF2-40B4-BE49-F238E27FC236}">
                <a16:creationId xmlns:a16="http://schemas.microsoft.com/office/drawing/2014/main" id="{93466D82-DCEC-472C-9519-6727575CBB13}"/>
              </a:ext>
            </a:extLst>
          </p:cNvPr>
          <p:cNvGrpSpPr/>
          <p:nvPr/>
        </p:nvGrpSpPr>
        <p:grpSpPr>
          <a:xfrm>
            <a:off x="187029" y="6184234"/>
            <a:ext cx="521086" cy="521086"/>
            <a:chOff x="12356209" y="6226368"/>
            <a:chExt cx="521086" cy="521086"/>
          </a:xfrm>
        </p:grpSpPr>
        <p:sp>
          <p:nvSpPr>
            <p:cNvPr id="51" name="Oval 50">
              <a:extLst>
                <a:ext uri="{FF2B5EF4-FFF2-40B4-BE49-F238E27FC236}">
                  <a16:creationId xmlns:a16="http://schemas.microsoft.com/office/drawing/2014/main" id="{CB56C44D-245B-4A2F-A71A-C08267BD98C0}"/>
                </a:ext>
              </a:extLst>
            </p:cNvPr>
            <p:cNvSpPr/>
            <p:nvPr/>
          </p:nvSpPr>
          <p:spPr>
            <a:xfrm>
              <a:off x="12356209" y="6226368"/>
              <a:ext cx="521086" cy="521086"/>
            </a:xfrm>
            <a:prstGeom prst="ellipse">
              <a:avLst/>
            </a:prstGeom>
            <a:gradFill>
              <a:gsLst>
                <a:gs pos="0">
                  <a:schemeClr val="accent4"/>
                </a:gs>
                <a:gs pos="88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B6327DA7-CCA2-4D32-B98E-EA32F89EBFDD}"/>
                </a:ext>
              </a:extLst>
            </p:cNvPr>
            <p:cNvSpPr txBox="1"/>
            <p:nvPr/>
          </p:nvSpPr>
          <p:spPr>
            <a:xfrm>
              <a:off x="12407098" y="6362488"/>
              <a:ext cx="419308" cy="251818"/>
            </a:xfrm>
            <a:prstGeom prst="rect">
              <a:avLst/>
            </a:prstGeom>
            <a:noFill/>
          </p:spPr>
          <p:txBody>
            <a:bodyPr wrap="square" rtlCol="0">
              <a:spAutoFit/>
            </a:bodyPr>
            <a:lstStyle/>
            <a:p>
              <a:pPr algn="ctr"/>
              <a:r>
                <a:rPr lang="en-GB" sz="1200" dirty="0">
                  <a:solidFill>
                    <a:schemeClr val="bg1"/>
                  </a:solidFill>
                </a:rPr>
                <a:t>TM</a:t>
              </a:r>
            </a:p>
          </p:txBody>
        </p:sp>
      </p:grpSp>
      <p:pic>
        <p:nvPicPr>
          <p:cNvPr id="3" name="Picture Placeholder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4457" r="24457"/>
          <a:stretch>
            <a:fillRect/>
          </a:stretch>
        </p:blipFill>
        <p:spPr>
          <a:prstGeom prst="rect">
            <a:avLst/>
          </a:prstGeom>
          <a:ln>
            <a:noFill/>
          </a:ln>
          <a:effectLst>
            <a:softEdge rad="112500"/>
          </a:effectLst>
        </p:spPr>
      </p:pic>
      <p:sp>
        <p:nvSpPr>
          <p:cNvPr id="2" name="TextBox 1"/>
          <p:cNvSpPr txBox="1"/>
          <p:nvPr/>
        </p:nvSpPr>
        <p:spPr>
          <a:xfrm>
            <a:off x="4528457" y="2368731"/>
            <a:ext cx="7036526" cy="923330"/>
          </a:xfrm>
          <a:prstGeom prst="rect">
            <a:avLst/>
          </a:prstGeom>
          <a:noFill/>
        </p:spPr>
        <p:txBody>
          <a:bodyPr wrap="square" rtlCol="0">
            <a:spAutoFit/>
          </a:bodyPr>
          <a:lstStyle/>
          <a:p>
            <a:r>
              <a:rPr lang="en-US" dirty="0" smtClean="0"/>
              <a:t>Every student in the college life will buy lot of books, but after the semester is completed they just leave them ideal . Here we are providing a mini e-commerce store that help to display your old books for sale.</a:t>
            </a:r>
          </a:p>
        </p:txBody>
      </p:sp>
    </p:spTree>
    <p:extLst>
      <p:ext uri="{BB962C8B-B14F-4D97-AF65-F5344CB8AC3E}">
        <p14:creationId xmlns:p14="http://schemas.microsoft.com/office/powerpoint/2010/main" val="750385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Block Arc 38"/>
          <p:cNvSpPr/>
          <p:nvPr/>
        </p:nvSpPr>
        <p:spPr>
          <a:xfrm>
            <a:off x="1596244" y="1733968"/>
            <a:ext cx="1928575" cy="2035111"/>
          </a:xfrm>
          <a:prstGeom prst="blockArc">
            <a:avLst>
              <a:gd name="adj1" fmla="val 10800000"/>
              <a:gd name="adj2" fmla="val 21333784"/>
              <a:gd name="adj3" fmla="val 0"/>
            </a:avLst>
          </a:prstGeom>
          <a:noFill/>
          <a:ln w="381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Block Arc 39"/>
          <p:cNvSpPr/>
          <p:nvPr/>
        </p:nvSpPr>
        <p:spPr>
          <a:xfrm>
            <a:off x="3989896" y="1732622"/>
            <a:ext cx="1928575" cy="2035111"/>
          </a:xfrm>
          <a:prstGeom prst="blockArc">
            <a:avLst>
              <a:gd name="adj1" fmla="val 10800000"/>
              <a:gd name="adj2" fmla="val 21333784"/>
              <a:gd name="adj3" fmla="val 0"/>
            </a:avLst>
          </a:prstGeom>
          <a:noFill/>
          <a:ln w="381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p:cNvSpPr/>
          <p:nvPr/>
        </p:nvSpPr>
        <p:spPr>
          <a:xfrm>
            <a:off x="0" y="2909293"/>
            <a:ext cx="6946659" cy="112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742520" y="2361881"/>
            <a:ext cx="1334546" cy="1552642"/>
            <a:chOff x="1526720" y="2180831"/>
            <a:chExt cx="1945190" cy="2263079"/>
          </a:xfrm>
        </p:grpSpPr>
        <p:sp>
          <p:nvSpPr>
            <p:cNvPr id="95" name="Diamond 94"/>
            <p:cNvSpPr/>
            <p:nvPr/>
          </p:nvSpPr>
          <p:spPr>
            <a:xfrm>
              <a:off x="1530009" y="2502009"/>
              <a:ext cx="1941901" cy="1941901"/>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1526720" y="2180831"/>
              <a:ext cx="1941901" cy="1941901"/>
            </a:xfrm>
            <a:prstGeom prst="diamond">
              <a:avLst/>
            </a:prstGeom>
            <a:gradFill>
              <a:gsLst>
                <a:gs pos="0">
                  <a:schemeClr val="accent1"/>
                </a:gs>
                <a:gs pos="35000">
                  <a:schemeClr val="accent2"/>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3087093" y="2361881"/>
            <a:ext cx="1334546" cy="1552642"/>
            <a:chOff x="1526720" y="2180831"/>
            <a:chExt cx="1945190" cy="2263079"/>
          </a:xfrm>
        </p:grpSpPr>
        <p:sp>
          <p:nvSpPr>
            <p:cNvPr id="99" name="Diamond 98"/>
            <p:cNvSpPr/>
            <p:nvPr/>
          </p:nvSpPr>
          <p:spPr>
            <a:xfrm>
              <a:off x="1530009" y="2502009"/>
              <a:ext cx="1941901" cy="1941901"/>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iamond 99"/>
            <p:cNvSpPr/>
            <p:nvPr/>
          </p:nvSpPr>
          <p:spPr>
            <a:xfrm>
              <a:off x="1526720" y="2180831"/>
              <a:ext cx="1941901" cy="1941901"/>
            </a:xfrm>
            <a:prstGeom prst="diamond">
              <a:avLst/>
            </a:prstGeom>
            <a:gradFill>
              <a:gsLst>
                <a:gs pos="0">
                  <a:schemeClr val="accent1"/>
                </a:gs>
                <a:gs pos="35000">
                  <a:schemeClr val="accent2"/>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5429409" y="2006663"/>
            <a:ext cx="1945190" cy="2263079"/>
            <a:chOff x="1526720" y="2180831"/>
            <a:chExt cx="1945190" cy="2263079"/>
          </a:xfrm>
        </p:grpSpPr>
        <p:sp>
          <p:nvSpPr>
            <p:cNvPr id="32" name="Diamond 31"/>
            <p:cNvSpPr/>
            <p:nvPr/>
          </p:nvSpPr>
          <p:spPr>
            <a:xfrm>
              <a:off x="1530009" y="2502009"/>
              <a:ext cx="1941901" cy="1941901"/>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iamond 32"/>
            <p:cNvSpPr/>
            <p:nvPr/>
          </p:nvSpPr>
          <p:spPr>
            <a:xfrm>
              <a:off x="1526720" y="2180831"/>
              <a:ext cx="1941901" cy="1941901"/>
            </a:xfrm>
            <a:prstGeom prst="diamond">
              <a:avLst/>
            </a:prstGeom>
            <a:gradFill>
              <a:gsLst>
                <a:gs pos="0">
                  <a:schemeClr val="accent1"/>
                </a:gs>
                <a:gs pos="0">
                  <a:schemeClr val="accent2"/>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1003272" y="2821655"/>
            <a:ext cx="813043" cy="400110"/>
          </a:xfrm>
          <a:prstGeom prst="rect">
            <a:avLst/>
          </a:prstGeom>
          <a:noFill/>
        </p:spPr>
        <p:txBody>
          <a:bodyPr wrap="square" rtlCol="0">
            <a:spAutoFit/>
          </a:bodyPr>
          <a:lstStyle/>
          <a:p>
            <a:pPr algn="ctr"/>
            <a:r>
              <a:rPr lang="en-US" sz="2000" dirty="0">
                <a:solidFill>
                  <a:schemeClr val="bg1"/>
                </a:solidFill>
              </a:rPr>
              <a:t>2015</a:t>
            </a:r>
          </a:p>
        </p:txBody>
      </p:sp>
      <p:sp>
        <p:nvSpPr>
          <p:cNvPr id="36" name="TextBox 35"/>
          <p:cNvSpPr txBox="1"/>
          <p:nvPr/>
        </p:nvSpPr>
        <p:spPr>
          <a:xfrm>
            <a:off x="3346715" y="2821655"/>
            <a:ext cx="813043" cy="400110"/>
          </a:xfrm>
          <a:prstGeom prst="rect">
            <a:avLst/>
          </a:prstGeom>
          <a:noFill/>
        </p:spPr>
        <p:txBody>
          <a:bodyPr wrap="square" rtlCol="0">
            <a:spAutoFit/>
          </a:bodyPr>
          <a:lstStyle/>
          <a:p>
            <a:pPr algn="ctr"/>
            <a:r>
              <a:rPr lang="en-US" sz="2000" dirty="0">
                <a:solidFill>
                  <a:schemeClr val="bg1"/>
                </a:solidFill>
              </a:rPr>
              <a:t>2016</a:t>
            </a:r>
          </a:p>
        </p:txBody>
      </p:sp>
      <p:sp>
        <p:nvSpPr>
          <p:cNvPr id="37" name="TextBox 36"/>
          <p:cNvSpPr txBox="1"/>
          <p:nvPr/>
        </p:nvSpPr>
        <p:spPr>
          <a:xfrm>
            <a:off x="5934656" y="2560045"/>
            <a:ext cx="934871" cy="461665"/>
          </a:xfrm>
          <a:prstGeom prst="rect">
            <a:avLst/>
          </a:prstGeom>
          <a:noFill/>
        </p:spPr>
        <p:txBody>
          <a:bodyPr wrap="square" rtlCol="0">
            <a:spAutoFit/>
          </a:bodyPr>
          <a:lstStyle/>
          <a:p>
            <a:pPr algn="ctr"/>
            <a:r>
              <a:rPr lang="en-US" sz="2400" dirty="0">
                <a:solidFill>
                  <a:schemeClr val="bg1"/>
                </a:solidFill>
              </a:rPr>
              <a:t>2017</a:t>
            </a:r>
          </a:p>
        </p:txBody>
      </p:sp>
      <p:sp>
        <p:nvSpPr>
          <p:cNvPr id="38" name="TextBox 37"/>
          <p:cNvSpPr txBox="1"/>
          <p:nvPr/>
        </p:nvSpPr>
        <p:spPr>
          <a:xfrm>
            <a:off x="5740903" y="2987963"/>
            <a:ext cx="1315816" cy="461665"/>
          </a:xfrm>
          <a:prstGeom prst="rect">
            <a:avLst/>
          </a:prstGeom>
          <a:noFill/>
        </p:spPr>
        <p:txBody>
          <a:bodyPr wrap="square" rtlCol="0">
            <a:spAutoFit/>
          </a:bodyPr>
          <a:lstStyle/>
          <a:p>
            <a:pPr algn="ctr"/>
            <a:r>
              <a:rPr lang="en-US" sz="1200" dirty="0">
                <a:solidFill>
                  <a:schemeClr val="bg1"/>
                </a:solidFill>
                <a:cs typeface="Aharoni" panose="02010803020104030203" pitchFamily="2" charset="-79"/>
              </a:rPr>
              <a:t>Lorem ipsum dolor sit, </a:t>
            </a:r>
          </a:p>
        </p:txBody>
      </p:sp>
      <p:sp>
        <p:nvSpPr>
          <p:cNvPr id="41" name="TextBox 40"/>
          <p:cNvSpPr txBox="1"/>
          <p:nvPr/>
        </p:nvSpPr>
        <p:spPr>
          <a:xfrm>
            <a:off x="409823" y="4264350"/>
            <a:ext cx="1976791" cy="1200329"/>
          </a:xfrm>
          <a:prstGeom prst="rect">
            <a:avLst/>
          </a:prstGeom>
          <a:noFill/>
        </p:spPr>
        <p:txBody>
          <a:bodyPr wrap="square" rtlCol="0">
            <a:spAutoFit/>
          </a:bodyPr>
          <a:lstStyle/>
          <a:p>
            <a:pPr algn="ctr">
              <a:lnSpc>
                <a:spcPct val="150000"/>
              </a:lnSpc>
            </a:pPr>
            <a:r>
              <a:rPr lang="en-US" sz="1200" dirty="0">
                <a:solidFill>
                  <a:schemeClr val="bg1">
                    <a:lumMod val="50000"/>
                  </a:schemeClr>
                </a:solidFill>
                <a:cs typeface="Aharoni" panose="02010803020104030203" pitchFamily="2" charset="-79"/>
              </a:rPr>
              <a:t>Lorem ipsum dolor sit amity, cons </a:t>
            </a:r>
            <a:r>
              <a:rPr lang="en-US" sz="1200" dirty="0" err="1">
                <a:solidFill>
                  <a:schemeClr val="bg1">
                    <a:lumMod val="50000"/>
                  </a:schemeClr>
                </a:solidFill>
                <a:cs typeface="Aharoni" panose="02010803020104030203" pitchFamily="2" charset="-79"/>
              </a:rPr>
              <a:t>ectetur</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adipis</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cing</a:t>
            </a:r>
            <a:r>
              <a:rPr lang="en-US" sz="1200" dirty="0">
                <a:solidFill>
                  <a:schemeClr val="bg1">
                    <a:lumMod val="50000"/>
                  </a:schemeClr>
                </a:solidFill>
                <a:cs typeface="Aharoni" panose="02010803020104030203" pitchFamily="2" charset="-79"/>
              </a:rPr>
              <a:t> elite, seed do </a:t>
            </a:r>
            <a:r>
              <a:rPr lang="en-US" sz="1200" dirty="0" err="1">
                <a:solidFill>
                  <a:schemeClr val="bg1">
                    <a:lumMod val="50000"/>
                  </a:schemeClr>
                </a:solidFill>
                <a:cs typeface="Aharoni" panose="02010803020104030203" pitchFamily="2" charset="-79"/>
              </a:rPr>
              <a:t>eiusmod</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tempor</a:t>
            </a:r>
            <a:endParaRPr lang="en-US" sz="1200" dirty="0">
              <a:solidFill>
                <a:schemeClr val="bg1">
                  <a:lumMod val="50000"/>
                </a:schemeClr>
              </a:solidFill>
              <a:cs typeface="Aharoni" panose="02010803020104030203" pitchFamily="2" charset="-79"/>
            </a:endParaRPr>
          </a:p>
        </p:txBody>
      </p:sp>
      <p:sp>
        <p:nvSpPr>
          <p:cNvPr id="42" name="TextBox 41"/>
          <p:cNvSpPr txBox="1"/>
          <p:nvPr/>
        </p:nvSpPr>
        <p:spPr>
          <a:xfrm>
            <a:off x="589559" y="3929669"/>
            <a:ext cx="1595309" cy="338554"/>
          </a:xfrm>
          <a:prstGeom prst="rect">
            <a:avLst/>
          </a:prstGeom>
          <a:noFill/>
        </p:spPr>
        <p:txBody>
          <a:bodyPr wrap="square" rtlCol="0">
            <a:spAutoFit/>
          </a:bodyPr>
          <a:lstStyle/>
          <a:p>
            <a:pPr algn="ctr"/>
            <a:r>
              <a:rPr lang="en-US" sz="1600" b="1" dirty="0">
                <a:solidFill>
                  <a:schemeClr val="tx1">
                    <a:lumMod val="65000"/>
                    <a:lumOff val="35000"/>
                  </a:schemeClr>
                </a:solidFill>
              </a:rPr>
              <a:t>WRITE SUBTITLE</a:t>
            </a:r>
          </a:p>
        </p:txBody>
      </p:sp>
      <p:sp>
        <p:nvSpPr>
          <p:cNvPr id="43" name="TextBox 42"/>
          <p:cNvSpPr txBox="1"/>
          <p:nvPr/>
        </p:nvSpPr>
        <p:spPr>
          <a:xfrm>
            <a:off x="2674174" y="4268274"/>
            <a:ext cx="1976791" cy="1200329"/>
          </a:xfrm>
          <a:prstGeom prst="rect">
            <a:avLst/>
          </a:prstGeom>
          <a:noFill/>
        </p:spPr>
        <p:txBody>
          <a:bodyPr wrap="square" rtlCol="0">
            <a:spAutoFit/>
          </a:bodyPr>
          <a:lstStyle/>
          <a:p>
            <a:pPr algn="ctr">
              <a:lnSpc>
                <a:spcPct val="150000"/>
              </a:lnSpc>
            </a:pPr>
            <a:r>
              <a:rPr lang="en-US" sz="1200" dirty="0">
                <a:solidFill>
                  <a:schemeClr val="bg1">
                    <a:lumMod val="50000"/>
                  </a:schemeClr>
                </a:solidFill>
                <a:cs typeface="Aharoni" panose="02010803020104030203" pitchFamily="2" charset="-79"/>
              </a:rPr>
              <a:t>Lorem ipsum dolor sit amity, cons </a:t>
            </a:r>
            <a:r>
              <a:rPr lang="en-US" sz="1200" dirty="0" err="1">
                <a:solidFill>
                  <a:schemeClr val="bg1">
                    <a:lumMod val="50000"/>
                  </a:schemeClr>
                </a:solidFill>
                <a:cs typeface="Aharoni" panose="02010803020104030203" pitchFamily="2" charset="-79"/>
              </a:rPr>
              <a:t>ectetur</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adipis</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cing</a:t>
            </a:r>
            <a:r>
              <a:rPr lang="en-US" sz="1200" dirty="0">
                <a:solidFill>
                  <a:schemeClr val="bg1">
                    <a:lumMod val="50000"/>
                  </a:schemeClr>
                </a:solidFill>
                <a:cs typeface="Aharoni" panose="02010803020104030203" pitchFamily="2" charset="-79"/>
              </a:rPr>
              <a:t> elite, seed do </a:t>
            </a:r>
            <a:r>
              <a:rPr lang="en-US" sz="1200" dirty="0" err="1">
                <a:solidFill>
                  <a:schemeClr val="bg1">
                    <a:lumMod val="50000"/>
                  </a:schemeClr>
                </a:solidFill>
                <a:cs typeface="Aharoni" panose="02010803020104030203" pitchFamily="2" charset="-79"/>
              </a:rPr>
              <a:t>eiusmod</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tempor</a:t>
            </a:r>
            <a:endParaRPr lang="en-US" sz="1200" dirty="0">
              <a:solidFill>
                <a:schemeClr val="bg1">
                  <a:lumMod val="50000"/>
                </a:schemeClr>
              </a:solidFill>
              <a:cs typeface="Aharoni" panose="02010803020104030203" pitchFamily="2" charset="-79"/>
            </a:endParaRPr>
          </a:p>
        </p:txBody>
      </p:sp>
      <p:sp>
        <p:nvSpPr>
          <p:cNvPr id="44" name="TextBox 43"/>
          <p:cNvSpPr txBox="1"/>
          <p:nvPr/>
        </p:nvSpPr>
        <p:spPr>
          <a:xfrm>
            <a:off x="2853910" y="3933593"/>
            <a:ext cx="1595309" cy="338554"/>
          </a:xfrm>
          <a:prstGeom prst="rect">
            <a:avLst/>
          </a:prstGeom>
          <a:noFill/>
        </p:spPr>
        <p:txBody>
          <a:bodyPr wrap="square" rtlCol="0">
            <a:spAutoFit/>
          </a:bodyPr>
          <a:lstStyle/>
          <a:p>
            <a:pPr algn="ctr"/>
            <a:r>
              <a:rPr lang="en-US" sz="1600" b="1" dirty="0">
                <a:solidFill>
                  <a:schemeClr val="tx1">
                    <a:lumMod val="65000"/>
                    <a:lumOff val="35000"/>
                  </a:schemeClr>
                </a:solidFill>
              </a:rPr>
              <a:t>WRITE SUBTITLE</a:t>
            </a:r>
          </a:p>
        </p:txBody>
      </p:sp>
      <p:sp>
        <p:nvSpPr>
          <p:cNvPr id="45" name="TextBox 44"/>
          <p:cNvSpPr txBox="1"/>
          <p:nvPr/>
        </p:nvSpPr>
        <p:spPr>
          <a:xfrm>
            <a:off x="5299954" y="4680659"/>
            <a:ext cx="2287634" cy="923330"/>
          </a:xfrm>
          <a:prstGeom prst="rect">
            <a:avLst/>
          </a:prstGeom>
          <a:noFill/>
        </p:spPr>
        <p:txBody>
          <a:bodyPr wrap="square" rtlCol="0">
            <a:spAutoFit/>
          </a:bodyPr>
          <a:lstStyle/>
          <a:p>
            <a:pPr algn="ctr">
              <a:lnSpc>
                <a:spcPct val="150000"/>
              </a:lnSpc>
            </a:pPr>
            <a:r>
              <a:rPr lang="en-US" sz="1200" dirty="0">
                <a:solidFill>
                  <a:schemeClr val="bg1">
                    <a:lumMod val="50000"/>
                  </a:schemeClr>
                </a:solidFill>
                <a:cs typeface="Aharoni" panose="02010803020104030203" pitchFamily="2" charset="-79"/>
              </a:rPr>
              <a:t>Lorem ipsum dolor sit amity, cons </a:t>
            </a:r>
            <a:r>
              <a:rPr lang="en-US" sz="1200" dirty="0" err="1">
                <a:solidFill>
                  <a:schemeClr val="bg1">
                    <a:lumMod val="50000"/>
                  </a:schemeClr>
                </a:solidFill>
                <a:cs typeface="Aharoni" panose="02010803020104030203" pitchFamily="2" charset="-79"/>
              </a:rPr>
              <a:t>ectetur</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adipis</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cing</a:t>
            </a:r>
            <a:r>
              <a:rPr lang="en-US" sz="1200" dirty="0">
                <a:solidFill>
                  <a:schemeClr val="bg1">
                    <a:lumMod val="50000"/>
                  </a:schemeClr>
                </a:solidFill>
                <a:cs typeface="Aharoni" panose="02010803020104030203" pitchFamily="2" charset="-79"/>
              </a:rPr>
              <a:t> elite, seed do </a:t>
            </a:r>
            <a:r>
              <a:rPr lang="en-US" sz="1200" dirty="0" err="1">
                <a:solidFill>
                  <a:schemeClr val="bg1">
                    <a:lumMod val="50000"/>
                  </a:schemeClr>
                </a:solidFill>
                <a:cs typeface="Aharoni" panose="02010803020104030203" pitchFamily="2" charset="-79"/>
              </a:rPr>
              <a:t>eiusmod</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tempor</a:t>
            </a:r>
            <a:r>
              <a:rPr lang="en-US" sz="1200" dirty="0">
                <a:solidFill>
                  <a:schemeClr val="bg1">
                    <a:lumMod val="50000"/>
                  </a:schemeClr>
                </a:solidFill>
                <a:cs typeface="Aharoni" panose="02010803020104030203" pitchFamily="2" charset="-79"/>
              </a:rPr>
              <a:t> </a:t>
            </a:r>
            <a:r>
              <a:rPr lang="en-US" sz="1200" dirty="0" err="1">
                <a:solidFill>
                  <a:schemeClr val="bg1">
                    <a:lumMod val="50000"/>
                  </a:schemeClr>
                </a:solidFill>
                <a:cs typeface="Aharoni" panose="02010803020104030203" pitchFamily="2" charset="-79"/>
              </a:rPr>
              <a:t>incidi</a:t>
            </a:r>
            <a:endParaRPr lang="en-US" sz="1200" dirty="0">
              <a:solidFill>
                <a:schemeClr val="bg1">
                  <a:lumMod val="50000"/>
                </a:schemeClr>
              </a:solidFill>
              <a:cs typeface="Aharoni" panose="02010803020104030203" pitchFamily="2" charset="-79"/>
            </a:endParaRPr>
          </a:p>
        </p:txBody>
      </p:sp>
      <p:sp>
        <p:nvSpPr>
          <p:cNvPr id="46" name="TextBox 45"/>
          <p:cNvSpPr txBox="1"/>
          <p:nvPr/>
        </p:nvSpPr>
        <p:spPr>
          <a:xfrm>
            <a:off x="5498687" y="4330589"/>
            <a:ext cx="1830950" cy="338554"/>
          </a:xfrm>
          <a:prstGeom prst="rect">
            <a:avLst/>
          </a:prstGeom>
          <a:noFill/>
        </p:spPr>
        <p:txBody>
          <a:bodyPr wrap="square" rtlCol="0">
            <a:spAutoFit/>
          </a:bodyPr>
          <a:lstStyle/>
          <a:p>
            <a:pPr algn="ctr"/>
            <a:r>
              <a:rPr lang="en-US" sz="1600" b="1" dirty="0">
                <a:solidFill>
                  <a:schemeClr val="tx1">
                    <a:lumMod val="65000"/>
                    <a:lumOff val="35000"/>
                  </a:schemeClr>
                </a:solidFill>
              </a:rPr>
              <a:t>WRITE SUBTITLE</a:t>
            </a:r>
          </a:p>
        </p:txBody>
      </p:sp>
      <p:sp>
        <p:nvSpPr>
          <p:cNvPr id="110" name="TextBox 109">
            <a:extLst>
              <a:ext uri="{FF2B5EF4-FFF2-40B4-BE49-F238E27FC236}">
                <a16:creationId xmlns:a16="http://schemas.microsoft.com/office/drawing/2014/main" id="{772EF0FF-C6E7-4BFD-9634-5812D95C35BE}"/>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sp>
        <p:nvSpPr>
          <p:cNvPr id="47" name="TextBox 46">
            <a:extLst>
              <a:ext uri="{FF2B5EF4-FFF2-40B4-BE49-F238E27FC236}">
                <a16:creationId xmlns:a16="http://schemas.microsoft.com/office/drawing/2014/main" id="{6D4EB09C-9DCB-405C-815A-A4FD28DFCC83}"/>
              </a:ext>
            </a:extLst>
          </p:cNvPr>
          <p:cNvSpPr txBox="1"/>
          <p:nvPr/>
        </p:nvSpPr>
        <p:spPr>
          <a:xfrm>
            <a:off x="4759737" y="295981"/>
            <a:ext cx="2672526" cy="646331"/>
          </a:xfrm>
          <a:prstGeom prst="rect">
            <a:avLst/>
          </a:prstGeom>
          <a:noFill/>
        </p:spPr>
        <p:txBody>
          <a:bodyPr wrap="none" rtlCol="0">
            <a:spAutoFit/>
          </a:bodyPr>
          <a:lstStyle/>
          <a:p>
            <a:pPr algn="ctr"/>
            <a:r>
              <a:rPr lang="id-ID" sz="3600" b="1" dirty="0">
                <a:solidFill>
                  <a:schemeClr val="tx1">
                    <a:lumMod val="65000"/>
                    <a:lumOff val="35000"/>
                  </a:schemeClr>
                </a:solidFill>
              </a:rPr>
              <a:t>Our </a:t>
            </a:r>
            <a:r>
              <a:rPr lang="id-ID" sz="3600" b="1" dirty="0">
                <a:gradFill>
                  <a:gsLst>
                    <a:gs pos="0">
                      <a:schemeClr val="accent4"/>
                    </a:gs>
                    <a:gs pos="88000">
                      <a:schemeClr val="accent2"/>
                    </a:gs>
                  </a:gsLst>
                  <a:lin ang="2700000" scaled="1"/>
                </a:gradFill>
              </a:rPr>
              <a:t>Timeline</a:t>
            </a:r>
            <a:endParaRPr lang="en-US" sz="3600" b="1" dirty="0">
              <a:gradFill>
                <a:gsLst>
                  <a:gs pos="0">
                    <a:schemeClr val="accent4"/>
                  </a:gs>
                  <a:gs pos="88000">
                    <a:schemeClr val="accent2"/>
                  </a:gs>
                </a:gsLst>
                <a:lin ang="2700000" scaled="1"/>
              </a:gradFill>
            </a:endParaRPr>
          </a:p>
        </p:txBody>
      </p:sp>
      <p:sp>
        <p:nvSpPr>
          <p:cNvPr id="48" name="TextBox 47">
            <a:extLst>
              <a:ext uri="{FF2B5EF4-FFF2-40B4-BE49-F238E27FC236}">
                <a16:creationId xmlns:a16="http://schemas.microsoft.com/office/drawing/2014/main" id="{2AD78289-622E-4A80-9C35-979172FB7ADA}"/>
              </a:ext>
            </a:extLst>
          </p:cNvPr>
          <p:cNvSpPr txBox="1"/>
          <p:nvPr/>
        </p:nvSpPr>
        <p:spPr>
          <a:xfrm>
            <a:off x="4544133" y="822557"/>
            <a:ext cx="3103734" cy="253916"/>
          </a:xfrm>
          <a:prstGeom prst="rect">
            <a:avLst/>
          </a:prstGeom>
          <a:noFill/>
        </p:spPr>
        <p:txBody>
          <a:bodyPr wrap="none" rtlCol="0">
            <a:spAutoFit/>
          </a:bodyPr>
          <a:lstStyle/>
          <a:p>
            <a:pPr algn="ctr"/>
            <a:r>
              <a:rPr lang="id-ID" sz="1050" b="1" dirty="0">
                <a:solidFill>
                  <a:schemeClr val="bg1">
                    <a:lumMod val="65000"/>
                  </a:schemeClr>
                </a:solidFill>
              </a:rPr>
              <a:t>Lorem ipsu dolor sit amet consectetur adipiscing elit</a:t>
            </a:r>
            <a:endParaRPr lang="en-US" sz="1050" b="1" dirty="0">
              <a:solidFill>
                <a:schemeClr val="bg1">
                  <a:lumMod val="65000"/>
                </a:schemeClr>
              </a:solidFill>
            </a:endParaRPr>
          </a:p>
        </p:txBody>
      </p:sp>
      <p:sp>
        <p:nvSpPr>
          <p:cNvPr id="8" name="Picture Placeholder 7">
            <a:extLst>
              <a:ext uri="{FF2B5EF4-FFF2-40B4-BE49-F238E27FC236}">
                <a16:creationId xmlns:a16="http://schemas.microsoft.com/office/drawing/2014/main" id="{322407E2-A5E1-4D1E-9375-D2FAE52A540A}"/>
              </a:ext>
            </a:extLst>
          </p:cNvPr>
          <p:cNvSpPr>
            <a:spLocks noGrp="1"/>
          </p:cNvSpPr>
          <p:nvPr>
            <p:ph type="pic" sz="quarter" idx="13"/>
          </p:nvPr>
        </p:nvSpPr>
        <p:spPr/>
      </p:sp>
    </p:spTree>
    <p:extLst>
      <p:ext uri="{BB962C8B-B14F-4D97-AF65-F5344CB8AC3E}">
        <p14:creationId xmlns:p14="http://schemas.microsoft.com/office/powerpoint/2010/main" val="247969941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57D8C2D-2CAF-4C56-ADF7-DD1F48D8251D}"/>
              </a:ext>
            </a:extLst>
          </p:cNvPr>
          <p:cNvSpPr/>
          <p:nvPr/>
        </p:nvSpPr>
        <p:spPr>
          <a:xfrm>
            <a:off x="1341120" y="929149"/>
            <a:ext cx="9509760" cy="4999703"/>
          </a:xfrm>
          <a:prstGeom prst="rect">
            <a:avLst/>
          </a:prstGeom>
          <a:gradFill>
            <a:gsLst>
              <a:gs pos="0">
                <a:schemeClr val="accent4">
                  <a:lumMod val="75000"/>
                </a:schemeClr>
              </a:gs>
              <a:gs pos="100000">
                <a:schemeClr val="accent2">
                  <a:lumMod val="75000"/>
                  <a:alpha val="7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97DF97A-B41A-4649-BD4E-F5DACE739EC8}"/>
              </a:ext>
            </a:extLst>
          </p:cNvPr>
          <p:cNvGrpSpPr/>
          <p:nvPr/>
        </p:nvGrpSpPr>
        <p:grpSpPr>
          <a:xfrm>
            <a:off x="2247838" y="1450224"/>
            <a:ext cx="7696324" cy="3957552"/>
            <a:chOff x="2236503" y="1477001"/>
            <a:chExt cx="7696324" cy="3957552"/>
          </a:xfrm>
        </p:grpSpPr>
        <p:sp>
          <p:nvSpPr>
            <p:cNvPr id="2" name="L-Shape 1">
              <a:extLst>
                <a:ext uri="{FF2B5EF4-FFF2-40B4-BE49-F238E27FC236}">
                  <a16:creationId xmlns:a16="http://schemas.microsoft.com/office/drawing/2014/main" id="{407C715F-0379-433D-AF3E-EFC54D8F4DAF}"/>
                </a:ext>
              </a:extLst>
            </p:cNvPr>
            <p:cNvSpPr/>
            <p:nvPr/>
          </p:nvSpPr>
          <p:spPr>
            <a:xfrm rot="10800000">
              <a:off x="8863881" y="1477001"/>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L-Shape 4">
              <a:extLst>
                <a:ext uri="{FF2B5EF4-FFF2-40B4-BE49-F238E27FC236}">
                  <a16:creationId xmlns:a16="http://schemas.microsoft.com/office/drawing/2014/main" id="{4867AFD4-3198-4668-9191-31D330C877CB}"/>
                </a:ext>
              </a:extLst>
            </p:cNvPr>
            <p:cNvSpPr/>
            <p:nvPr/>
          </p:nvSpPr>
          <p:spPr>
            <a:xfrm rot="5400000">
              <a:off x="2047267" y="1666238"/>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a:extLst>
                <a:ext uri="{FF2B5EF4-FFF2-40B4-BE49-F238E27FC236}">
                  <a16:creationId xmlns:a16="http://schemas.microsoft.com/office/drawing/2014/main" id="{609372EC-95A8-4DC3-9D60-695E07B859B5}"/>
                </a:ext>
              </a:extLst>
            </p:cNvPr>
            <p:cNvSpPr/>
            <p:nvPr/>
          </p:nvSpPr>
          <p:spPr>
            <a:xfrm>
              <a:off x="2236503" y="4744080"/>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L-Shape 6">
              <a:extLst>
                <a:ext uri="{FF2B5EF4-FFF2-40B4-BE49-F238E27FC236}">
                  <a16:creationId xmlns:a16="http://schemas.microsoft.com/office/drawing/2014/main" id="{84B93882-6E73-490F-98B5-36F2882FE724}"/>
                </a:ext>
              </a:extLst>
            </p:cNvPr>
            <p:cNvSpPr/>
            <p:nvPr/>
          </p:nvSpPr>
          <p:spPr>
            <a:xfrm rot="16200000">
              <a:off x="9053117" y="4554843"/>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Flowchart: Terminator 3">
            <a:extLst>
              <a:ext uri="{FF2B5EF4-FFF2-40B4-BE49-F238E27FC236}">
                <a16:creationId xmlns:a16="http://schemas.microsoft.com/office/drawing/2014/main" id="{4F52EA0C-B65E-4968-BB42-B3F8C2979638}"/>
              </a:ext>
            </a:extLst>
          </p:cNvPr>
          <p:cNvSpPr/>
          <p:nvPr/>
        </p:nvSpPr>
        <p:spPr>
          <a:xfrm>
            <a:off x="5170797" y="3442840"/>
            <a:ext cx="1850406" cy="341434"/>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pc="300" dirty="0">
                <a:solidFill>
                  <a:schemeClr val="tx1">
                    <a:lumMod val="50000"/>
                    <a:lumOff val="50000"/>
                  </a:schemeClr>
                </a:solidFill>
              </a:rPr>
              <a:t>Project R-5</a:t>
            </a:r>
          </a:p>
        </p:txBody>
      </p:sp>
      <p:sp>
        <p:nvSpPr>
          <p:cNvPr id="16" name="TextBox 15">
            <a:extLst>
              <a:ext uri="{FF2B5EF4-FFF2-40B4-BE49-F238E27FC236}">
                <a16:creationId xmlns:a16="http://schemas.microsoft.com/office/drawing/2014/main" id="{6CD061E8-AF83-4645-A961-ADE09EE50D25}"/>
              </a:ext>
            </a:extLst>
          </p:cNvPr>
          <p:cNvSpPr txBox="1"/>
          <p:nvPr/>
        </p:nvSpPr>
        <p:spPr>
          <a:xfrm>
            <a:off x="3811249" y="1941213"/>
            <a:ext cx="4569502" cy="830997"/>
          </a:xfrm>
          <a:prstGeom prst="rect">
            <a:avLst/>
          </a:prstGeom>
          <a:noFill/>
        </p:spPr>
        <p:txBody>
          <a:bodyPr wrap="square" rtlCol="0">
            <a:spAutoFit/>
          </a:bodyPr>
          <a:lstStyle/>
          <a:p>
            <a:pPr algn="ctr"/>
            <a:r>
              <a:rPr lang="en-GB" sz="4800" dirty="0">
                <a:solidFill>
                  <a:schemeClr val="accent5">
                    <a:lumMod val="20000"/>
                    <a:lumOff val="80000"/>
                  </a:schemeClr>
                </a:solidFill>
              </a:rPr>
              <a:t>Welcome To Our</a:t>
            </a:r>
          </a:p>
        </p:txBody>
      </p:sp>
      <p:sp>
        <p:nvSpPr>
          <p:cNvPr id="18" name="TextBox 17">
            <a:extLst>
              <a:ext uri="{FF2B5EF4-FFF2-40B4-BE49-F238E27FC236}">
                <a16:creationId xmlns:a16="http://schemas.microsoft.com/office/drawing/2014/main" id="{622F9E2B-5879-42BD-A8ED-CFEF7CD72D5D}"/>
              </a:ext>
            </a:extLst>
          </p:cNvPr>
          <p:cNvSpPr txBox="1"/>
          <p:nvPr/>
        </p:nvSpPr>
        <p:spPr>
          <a:xfrm>
            <a:off x="4150262" y="2453636"/>
            <a:ext cx="3891477" cy="923330"/>
          </a:xfrm>
          <a:prstGeom prst="rect">
            <a:avLst/>
          </a:prstGeom>
          <a:noFill/>
        </p:spPr>
        <p:txBody>
          <a:bodyPr wrap="square" rtlCol="0">
            <a:spAutoFit/>
          </a:bodyPr>
          <a:lstStyle/>
          <a:p>
            <a:pPr algn="ctr"/>
            <a:r>
              <a:rPr lang="id-ID" sz="5400" b="1" dirty="0">
                <a:solidFill>
                  <a:schemeClr val="accent5">
                    <a:lumMod val="20000"/>
                    <a:lumOff val="80000"/>
                  </a:schemeClr>
                </a:solidFill>
              </a:rPr>
              <a:t>Mockup</a:t>
            </a:r>
            <a:endParaRPr lang="en-GB" sz="5400" b="1" dirty="0">
              <a:solidFill>
                <a:schemeClr val="accent5">
                  <a:lumMod val="20000"/>
                  <a:lumOff val="80000"/>
                </a:schemeClr>
              </a:solidFill>
            </a:endParaRPr>
          </a:p>
        </p:txBody>
      </p:sp>
      <p:sp>
        <p:nvSpPr>
          <p:cNvPr id="13" name="TextBox 12">
            <a:extLst>
              <a:ext uri="{FF2B5EF4-FFF2-40B4-BE49-F238E27FC236}">
                <a16:creationId xmlns:a16="http://schemas.microsoft.com/office/drawing/2014/main" id="{B85F37B3-B09C-4B52-B137-588F16EFC972}"/>
              </a:ext>
            </a:extLst>
          </p:cNvPr>
          <p:cNvSpPr txBox="1"/>
          <p:nvPr/>
        </p:nvSpPr>
        <p:spPr>
          <a:xfrm>
            <a:off x="3746516" y="4073531"/>
            <a:ext cx="5663173" cy="276999"/>
          </a:xfrm>
          <a:prstGeom prst="rect">
            <a:avLst/>
          </a:prstGeom>
          <a:noFill/>
        </p:spPr>
        <p:txBody>
          <a:bodyPr wrap="square" rtlCol="0">
            <a:spAutoFit/>
          </a:bodyPr>
          <a:lstStyle/>
          <a:p>
            <a:r>
              <a:rPr lang="en-US" sz="1200" dirty="0">
                <a:solidFill>
                  <a:schemeClr val="bg1"/>
                </a:solidFill>
              </a:rPr>
              <a:t>We Help You Deliver your  Hand on work in to A Fully Functional &amp;Online Application</a:t>
            </a:r>
          </a:p>
        </p:txBody>
      </p:sp>
    </p:spTree>
    <p:extLst>
      <p:ext uri="{BB962C8B-B14F-4D97-AF65-F5344CB8AC3E}">
        <p14:creationId xmlns:p14="http://schemas.microsoft.com/office/powerpoint/2010/main" val="3166916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screenshot of a cell phone&#10;&#10;Description generated with very high confidence">
            <a:extLst>
              <a:ext uri="{FF2B5EF4-FFF2-40B4-BE49-F238E27FC236}">
                <a16:creationId xmlns:a16="http://schemas.microsoft.com/office/drawing/2014/main" id="{95FD453C-6DC6-4F10-B550-E398E1F2C295}"/>
              </a:ext>
            </a:extLst>
          </p:cNvPr>
          <p:cNvPicPr>
            <a:picLocks noGrp="1" noChangeAspect="1"/>
          </p:cNvPicPr>
          <p:nvPr>
            <p:ph type="pic" sz="quarter" idx="10"/>
          </p:nvPr>
        </p:nvPicPr>
        <p:blipFill rotWithShape="1">
          <a:blip r:embed="rId3" cstate="hqprint">
            <a:extLst>
              <a:ext uri="{28A0092B-C50C-407E-A947-70E740481C1C}">
                <a14:useLocalDpi xmlns:a14="http://schemas.microsoft.com/office/drawing/2010/main"/>
              </a:ext>
            </a:extLst>
          </a:blip>
          <a:srcRect l="11634" t="4187" r="15709" b="21055"/>
          <a:stretch/>
        </p:blipFill>
        <p:spPr>
          <a:xfrm>
            <a:off x="2171524" y="2673927"/>
            <a:ext cx="3346480" cy="2161013"/>
          </a:xfr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849" y="2458383"/>
            <a:ext cx="4561785" cy="273707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1486" y="2443868"/>
            <a:ext cx="4561785" cy="2737071"/>
          </a:xfrm>
          <a:prstGeom prst="rect">
            <a:avLst/>
          </a:prstGeom>
        </p:spPr>
      </p:pic>
      <p:sp>
        <p:nvSpPr>
          <p:cNvPr id="24" name="Rectangle 23"/>
          <p:cNvSpPr/>
          <p:nvPr/>
        </p:nvSpPr>
        <p:spPr>
          <a:xfrm>
            <a:off x="1534215" y="5360382"/>
            <a:ext cx="9123570" cy="506292"/>
          </a:xfrm>
          <a:prstGeom prst="rect">
            <a:avLst/>
          </a:prstGeom>
          <a:noFill/>
        </p:spPr>
        <p:txBody>
          <a:bodyPr wrap="square">
            <a:spAutoFit/>
          </a:bodyPr>
          <a:lstStyle/>
          <a:p>
            <a:pPr algn="ctr">
              <a:lnSpc>
                <a:spcPct val="150000"/>
              </a:lnSpc>
            </a:pPr>
            <a:r>
              <a:rPr lang="en-US" sz="2000" b="0" i="0" dirty="0" smtClean="0">
                <a:solidFill>
                  <a:schemeClr val="bg1">
                    <a:lumMod val="65000"/>
                  </a:schemeClr>
                </a:solidFill>
                <a:effectLst/>
              </a:rPr>
              <a:t>Comple</a:t>
            </a:r>
            <a:r>
              <a:rPr lang="en-US" sz="2000" dirty="0" smtClean="0">
                <a:solidFill>
                  <a:schemeClr val="bg1">
                    <a:lumMod val="65000"/>
                  </a:schemeClr>
                </a:solidFill>
              </a:rPr>
              <a:t>te user friendly and screen responsive based reconstruction design </a:t>
            </a:r>
            <a:endParaRPr lang="en-US" sz="2000" b="0" i="0" dirty="0">
              <a:solidFill>
                <a:schemeClr val="bg1">
                  <a:lumMod val="65000"/>
                </a:schemeClr>
              </a:solidFill>
              <a:effectLst/>
            </a:endParaRPr>
          </a:p>
        </p:txBody>
      </p:sp>
      <p:sp>
        <p:nvSpPr>
          <p:cNvPr id="43" name="Rectangle 42">
            <a:extLst>
              <a:ext uri="{FF2B5EF4-FFF2-40B4-BE49-F238E27FC236}">
                <a16:creationId xmlns:a16="http://schemas.microsoft.com/office/drawing/2014/main" id="{EF03A3D0-02A1-4FE8-A7EB-515988892DEB}"/>
              </a:ext>
            </a:extLst>
          </p:cNvPr>
          <p:cNvSpPr/>
          <p:nvPr/>
        </p:nvSpPr>
        <p:spPr>
          <a:xfrm>
            <a:off x="667465" y="471305"/>
            <a:ext cx="2871647" cy="923330"/>
          </a:xfrm>
          <a:prstGeom prst="rect">
            <a:avLst/>
          </a:prstGeom>
        </p:spPr>
        <p:txBody>
          <a:bodyPr wrap="square">
            <a:spAutoFit/>
          </a:bodyPr>
          <a:lstStyle/>
          <a:p>
            <a:r>
              <a:rPr lang="en-US" sz="5400" b="1" spc="300" dirty="0">
                <a:solidFill>
                  <a:schemeClr val="bg1">
                    <a:lumMod val="95000"/>
                  </a:schemeClr>
                </a:solidFill>
              </a:rPr>
              <a:t>Project</a:t>
            </a:r>
          </a:p>
        </p:txBody>
      </p:sp>
      <p:sp>
        <p:nvSpPr>
          <p:cNvPr id="44" name="TextBox 43">
            <a:extLst>
              <a:ext uri="{FF2B5EF4-FFF2-40B4-BE49-F238E27FC236}">
                <a16:creationId xmlns:a16="http://schemas.microsoft.com/office/drawing/2014/main" id="{491132BE-B83C-4ACE-AF80-9767ADB40E09}"/>
              </a:ext>
            </a:extLst>
          </p:cNvPr>
          <p:cNvSpPr txBox="1"/>
          <p:nvPr/>
        </p:nvSpPr>
        <p:spPr>
          <a:xfrm>
            <a:off x="1499457" y="1097294"/>
            <a:ext cx="1603370" cy="707886"/>
          </a:xfrm>
          <a:prstGeom prst="rect">
            <a:avLst/>
          </a:prstGeom>
          <a:noFill/>
        </p:spPr>
        <p:txBody>
          <a:bodyPr wrap="square" rtlCol="0">
            <a:spAutoFit/>
          </a:bodyPr>
          <a:lstStyle/>
          <a:p>
            <a:r>
              <a:rPr lang="en-US" sz="4000" spc="300" dirty="0">
                <a:solidFill>
                  <a:schemeClr val="bg1">
                    <a:lumMod val="95000"/>
                  </a:schemeClr>
                </a:solidFill>
              </a:rPr>
              <a:t>R-5</a:t>
            </a:r>
            <a:endParaRPr lang="en-US" sz="4000" b="1" spc="300" dirty="0">
              <a:solidFill>
                <a:schemeClr val="bg1">
                  <a:lumMod val="95000"/>
                </a:schemeClr>
              </a:solidFill>
            </a:endParaRPr>
          </a:p>
        </p:txBody>
      </p:sp>
      <p:sp>
        <p:nvSpPr>
          <p:cNvPr id="17" name="TextBox 16">
            <a:extLst>
              <a:ext uri="{FF2B5EF4-FFF2-40B4-BE49-F238E27FC236}">
                <a16:creationId xmlns:a16="http://schemas.microsoft.com/office/drawing/2014/main" id="{88A49337-B69C-4E2A-B022-79B756C05D83}"/>
              </a:ext>
            </a:extLst>
          </p:cNvPr>
          <p:cNvSpPr txBox="1"/>
          <p:nvPr/>
        </p:nvSpPr>
        <p:spPr>
          <a:xfrm>
            <a:off x="4474827" y="295981"/>
            <a:ext cx="3242362" cy="646331"/>
          </a:xfrm>
          <a:prstGeom prst="rect">
            <a:avLst/>
          </a:prstGeom>
          <a:noFill/>
        </p:spPr>
        <p:txBody>
          <a:bodyPr wrap="none" rtlCol="0">
            <a:spAutoFit/>
          </a:bodyPr>
          <a:lstStyle/>
          <a:p>
            <a:pPr algn="ctr"/>
            <a:r>
              <a:rPr lang="id-ID" sz="3600" b="1" dirty="0">
                <a:solidFill>
                  <a:schemeClr val="tx1">
                    <a:lumMod val="65000"/>
                    <a:lumOff val="35000"/>
                  </a:schemeClr>
                </a:solidFill>
              </a:rPr>
              <a:t>Mockup </a:t>
            </a:r>
            <a:r>
              <a:rPr lang="en-US" sz="3600" b="1" dirty="0">
                <a:gradFill>
                  <a:gsLst>
                    <a:gs pos="0">
                      <a:schemeClr val="accent4"/>
                    </a:gs>
                    <a:gs pos="88000">
                      <a:schemeClr val="accent2"/>
                    </a:gs>
                  </a:gsLst>
                  <a:lin ang="2700000" scaled="1"/>
                </a:gradFill>
              </a:rPr>
              <a:t>Design </a:t>
            </a:r>
          </a:p>
        </p:txBody>
      </p:sp>
      <p:sp>
        <p:nvSpPr>
          <p:cNvPr id="20" name="TextBox 19">
            <a:extLst>
              <a:ext uri="{FF2B5EF4-FFF2-40B4-BE49-F238E27FC236}">
                <a16:creationId xmlns:a16="http://schemas.microsoft.com/office/drawing/2014/main" id="{BB9545CA-0054-40AA-A988-90ED7065C85A}"/>
              </a:ext>
            </a:extLst>
          </p:cNvPr>
          <p:cNvSpPr txBox="1"/>
          <p:nvPr/>
        </p:nvSpPr>
        <p:spPr>
          <a:xfrm>
            <a:off x="5650207" y="822557"/>
            <a:ext cx="891591" cy="253916"/>
          </a:xfrm>
          <a:prstGeom prst="rect">
            <a:avLst/>
          </a:prstGeom>
          <a:noFill/>
        </p:spPr>
        <p:txBody>
          <a:bodyPr wrap="none" rtlCol="0">
            <a:spAutoFit/>
          </a:bodyPr>
          <a:lstStyle/>
          <a:p>
            <a:pPr algn="ctr"/>
            <a:r>
              <a:rPr lang="en-US" sz="1050" b="1" dirty="0" smtClean="0">
                <a:solidFill>
                  <a:schemeClr val="bg1">
                    <a:lumMod val="65000"/>
                  </a:schemeClr>
                </a:solidFill>
              </a:rPr>
              <a:t>Design of UI </a:t>
            </a:r>
            <a:endParaRPr lang="en-US" sz="1050" b="1" dirty="0">
              <a:solidFill>
                <a:schemeClr val="bg1">
                  <a:lumMod val="65000"/>
                </a:schemeClr>
              </a:solidFill>
            </a:endParaRPr>
          </a:p>
        </p:txBody>
      </p:sp>
      <p:sp>
        <p:nvSpPr>
          <p:cNvPr id="27" name="TextBox 26">
            <a:extLst>
              <a:ext uri="{FF2B5EF4-FFF2-40B4-BE49-F238E27FC236}">
                <a16:creationId xmlns:a16="http://schemas.microsoft.com/office/drawing/2014/main" id="{4D1701F1-413A-4C18-B695-32FA4E5A3ABB}"/>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pic>
        <p:nvPicPr>
          <p:cNvPr id="7" name="Picture Placeholder 6" descr="A screenshot of a cell phone&#10;&#10;Description generated with very high confidence">
            <a:extLst>
              <a:ext uri="{FF2B5EF4-FFF2-40B4-BE49-F238E27FC236}">
                <a16:creationId xmlns:a16="http://schemas.microsoft.com/office/drawing/2014/main" id="{03731CC3-8F59-4BCD-84E3-32D288AE7973}"/>
              </a:ext>
            </a:extLst>
          </p:cNvPr>
          <p:cNvPicPr>
            <a:picLocks noGrp="1" noChangeAspect="1"/>
          </p:cNvPicPr>
          <p:nvPr>
            <p:ph type="pic" sz="quarter" idx="11"/>
          </p:nvPr>
        </p:nvPicPr>
        <p:blipFill>
          <a:blip r:embed="rId5" cstate="hqprint">
            <a:extLst>
              <a:ext uri="{28A0092B-C50C-407E-A947-70E740481C1C}">
                <a14:useLocalDpi xmlns:a14="http://schemas.microsoft.com/office/drawing/2010/main" val="0"/>
              </a:ext>
            </a:extLst>
          </a:blip>
          <a:srcRect l="13706" r="13706"/>
          <a:stretch>
            <a:fillRect/>
          </a:stretch>
        </p:blipFill>
        <p:spPr>
          <a:xfrm>
            <a:off x="6700362" y="2673927"/>
            <a:ext cx="3311236" cy="2078182"/>
          </a:xfrm>
        </p:spPr>
      </p:pic>
      <p:sp>
        <p:nvSpPr>
          <p:cNvPr id="28" name="TextBox 27">
            <a:extLst>
              <a:ext uri="{FF2B5EF4-FFF2-40B4-BE49-F238E27FC236}">
                <a16:creationId xmlns:a16="http://schemas.microsoft.com/office/drawing/2014/main" id="{3EBB0F9A-2D41-4159-B261-61CD32FB586A}"/>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Tree>
    <p:extLst>
      <p:ext uri="{BB962C8B-B14F-4D97-AF65-F5344CB8AC3E}">
        <p14:creationId xmlns:p14="http://schemas.microsoft.com/office/powerpoint/2010/main" val="2505162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04BE50E-D342-4DAB-81B4-8AAF2682A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416916" y="1626501"/>
            <a:ext cx="4795034" cy="4795034"/>
          </a:xfrm>
          <a:prstGeom prst="rect">
            <a:avLst/>
          </a:prstGeom>
        </p:spPr>
      </p:pic>
      <p:sp>
        <p:nvSpPr>
          <p:cNvPr id="20" name="TextBox 19">
            <a:extLst>
              <a:ext uri="{FF2B5EF4-FFF2-40B4-BE49-F238E27FC236}">
                <a16:creationId xmlns:a16="http://schemas.microsoft.com/office/drawing/2014/main" id="{637B422E-4E4A-486F-832E-9A47B6F0AACB}"/>
              </a:ext>
            </a:extLst>
          </p:cNvPr>
          <p:cNvSpPr txBox="1"/>
          <p:nvPr/>
        </p:nvSpPr>
        <p:spPr>
          <a:xfrm>
            <a:off x="1143127" y="5364282"/>
            <a:ext cx="1262881" cy="307777"/>
          </a:xfrm>
          <a:prstGeom prst="rect">
            <a:avLst/>
          </a:prstGeom>
          <a:noFill/>
        </p:spPr>
        <p:txBody>
          <a:bodyPr wrap="square" rtlCol="0">
            <a:spAutoFit/>
          </a:bodyPr>
          <a:lstStyle/>
          <a:p>
            <a:pPr algn="ctr"/>
            <a:r>
              <a:rPr lang="en-US" sz="1400" b="1" spc="300" dirty="0">
                <a:solidFill>
                  <a:schemeClr val="bg1"/>
                </a:solidFill>
              </a:rPr>
              <a:t>KEYWORD</a:t>
            </a:r>
          </a:p>
        </p:txBody>
      </p:sp>
      <p:sp>
        <p:nvSpPr>
          <p:cNvPr id="21" name="TextBox 20">
            <a:extLst>
              <a:ext uri="{FF2B5EF4-FFF2-40B4-BE49-F238E27FC236}">
                <a16:creationId xmlns:a16="http://schemas.microsoft.com/office/drawing/2014/main" id="{E6A4CE6F-5880-418B-9903-255C1B0ED000}"/>
              </a:ext>
            </a:extLst>
          </p:cNvPr>
          <p:cNvSpPr txBox="1"/>
          <p:nvPr/>
        </p:nvSpPr>
        <p:spPr>
          <a:xfrm>
            <a:off x="941008" y="3721403"/>
            <a:ext cx="3587900" cy="1384995"/>
          </a:xfrm>
          <a:prstGeom prst="rect">
            <a:avLst/>
          </a:prstGeom>
          <a:noFill/>
        </p:spPr>
        <p:txBody>
          <a:bodyPr wrap="square" rtlCol="0">
            <a:spAutoFit/>
          </a:bodyPr>
          <a:lstStyle/>
          <a:p>
            <a:r>
              <a:rPr lang="en-US" sz="2800" dirty="0" smtClean="0">
                <a:solidFill>
                  <a:schemeClr val="bg1">
                    <a:lumMod val="50000"/>
                  </a:schemeClr>
                </a:solidFill>
              </a:rPr>
              <a:t>Complete screen size based responsive design </a:t>
            </a:r>
            <a:endParaRPr lang="en-US" sz="2800" dirty="0">
              <a:solidFill>
                <a:schemeClr val="bg1">
                  <a:lumMod val="50000"/>
                </a:schemeClr>
              </a:solidFill>
            </a:endParaRPr>
          </a:p>
        </p:txBody>
      </p:sp>
      <p:sp>
        <p:nvSpPr>
          <p:cNvPr id="22" name="Rectangle 21">
            <a:extLst>
              <a:ext uri="{FF2B5EF4-FFF2-40B4-BE49-F238E27FC236}">
                <a16:creationId xmlns:a16="http://schemas.microsoft.com/office/drawing/2014/main" id="{EF2A02C5-1DCE-4C67-AE99-3674677D481B}"/>
              </a:ext>
            </a:extLst>
          </p:cNvPr>
          <p:cNvSpPr/>
          <p:nvPr/>
        </p:nvSpPr>
        <p:spPr>
          <a:xfrm>
            <a:off x="9232715" y="2441569"/>
            <a:ext cx="2196777" cy="382092"/>
          </a:xfrm>
          <a:prstGeom prst="rect">
            <a:avLst/>
          </a:prstGeom>
        </p:spPr>
        <p:txBody>
          <a:bodyPr wrap="square">
            <a:spAutoFit/>
          </a:bodyPr>
          <a:lstStyle/>
          <a:p>
            <a:pPr>
              <a:lnSpc>
                <a:spcPct val="150000"/>
              </a:lnSpc>
            </a:pPr>
            <a:r>
              <a:rPr lang="en-US" sz="1400" b="0" i="0" dirty="0" smtClean="0">
                <a:solidFill>
                  <a:schemeClr val="bg1">
                    <a:lumMod val="65000"/>
                  </a:schemeClr>
                </a:solidFill>
                <a:effectLst/>
              </a:rPr>
              <a:t>Graphical Analysis design</a:t>
            </a:r>
            <a:endParaRPr lang="en-US" sz="1400" dirty="0">
              <a:solidFill>
                <a:schemeClr val="bg1">
                  <a:lumMod val="65000"/>
                </a:schemeClr>
              </a:solidFill>
            </a:endParaRPr>
          </a:p>
        </p:txBody>
      </p:sp>
      <p:grpSp>
        <p:nvGrpSpPr>
          <p:cNvPr id="24" name="Group 1139">
            <a:extLst>
              <a:ext uri="{FF2B5EF4-FFF2-40B4-BE49-F238E27FC236}">
                <a16:creationId xmlns:a16="http://schemas.microsoft.com/office/drawing/2014/main" id="{7FE11FB2-6DC0-4E06-A490-8E701D1BD677}"/>
              </a:ext>
            </a:extLst>
          </p:cNvPr>
          <p:cNvGrpSpPr>
            <a:grpSpLocks noChangeAspect="1"/>
          </p:cNvGrpSpPr>
          <p:nvPr/>
        </p:nvGrpSpPr>
        <p:grpSpPr bwMode="auto">
          <a:xfrm>
            <a:off x="8680523" y="2497949"/>
            <a:ext cx="449389" cy="324376"/>
            <a:chOff x="449" y="-2288"/>
            <a:chExt cx="2466" cy="1780"/>
          </a:xfrm>
          <a:solidFill>
            <a:schemeClr val="bg1">
              <a:lumMod val="50000"/>
            </a:schemeClr>
          </a:solidFill>
        </p:grpSpPr>
        <p:sp>
          <p:nvSpPr>
            <p:cNvPr id="31" name="Freeform 1141">
              <a:extLst>
                <a:ext uri="{FF2B5EF4-FFF2-40B4-BE49-F238E27FC236}">
                  <a16:creationId xmlns:a16="http://schemas.microsoft.com/office/drawing/2014/main" id="{E3B14497-1B5D-480E-97B2-96E576DD302D}"/>
                </a:ext>
              </a:extLst>
            </p:cNvPr>
            <p:cNvSpPr>
              <a:spLocks/>
            </p:cNvSpPr>
            <p:nvPr/>
          </p:nvSpPr>
          <p:spPr bwMode="auto">
            <a:xfrm>
              <a:off x="1868" y="-1171"/>
              <a:ext cx="1047" cy="645"/>
            </a:xfrm>
            <a:custGeom>
              <a:avLst/>
              <a:gdLst>
                <a:gd name="T0" fmla="*/ 1398 w 2094"/>
                <a:gd name="T1" fmla="*/ 4 h 1290"/>
                <a:gd name="T2" fmla="*/ 1436 w 2094"/>
                <a:gd name="T3" fmla="*/ 25 h 1290"/>
                <a:gd name="T4" fmla="*/ 1494 w 2094"/>
                <a:gd name="T5" fmla="*/ 57 h 1290"/>
                <a:gd name="T6" fmla="*/ 1564 w 2094"/>
                <a:gd name="T7" fmla="*/ 99 h 1290"/>
                <a:gd name="T8" fmla="*/ 1639 w 2094"/>
                <a:gd name="T9" fmla="*/ 145 h 1290"/>
                <a:gd name="T10" fmla="*/ 1711 w 2094"/>
                <a:gd name="T11" fmla="*/ 195 h 1290"/>
                <a:gd name="T12" fmla="*/ 1773 w 2094"/>
                <a:gd name="T13" fmla="*/ 243 h 1290"/>
                <a:gd name="T14" fmla="*/ 1816 w 2094"/>
                <a:gd name="T15" fmla="*/ 286 h 1290"/>
                <a:gd name="T16" fmla="*/ 1870 w 2094"/>
                <a:gd name="T17" fmla="*/ 378 h 1290"/>
                <a:gd name="T18" fmla="*/ 1920 w 2094"/>
                <a:gd name="T19" fmla="*/ 498 h 1290"/>
                <a:gd name="T20" fmla="*/ 1963 w 2094"/>
                <a:gd name="T21" fmla="*/ 637 h 1290"/>
                <a:gd name="T22" fmla="*/ 2002 w 2094"/>
                <a:gd name="T23" fmla="*/ 786 h 1290"/>
                <a:gd name="T24" fmla="*/ 2037 w 2094"/>
                <a:gd name="T25" fmla="*/ 936 h 1290"/>
                <a:gd name="T26" fmla="*/ 2064 w 2094"/>
                <a:gd name="T27" fmla="*/ 1075 h 1290"/>
                <a:gd name="T28" fmla="*/ 2085 w 2094"/>
                <a:gd name="T29" fmla="*/ 1195 h 1290"/>
                <a:gd name="T30" fmla="*/ 2092 w 2094"/>
                <a:gd name="T31" fmla="*/ 1261 h 1290"/>
                <a:gd name="T32" fmla="*/ 2071 w 2094"/>
                <a:gd name="T33" fmla="*/ 1287 h 1290"/>
                <a:gd name="T34" fmla="*/ 39 w 2094"/>
                <a:gd name="T35" fmla="*/ 1290 h 1290"/>
                <a:gd name="T36" fmla="*/ 9 w 2094"/>
                <a:gd name="T37" fmla="*/ 1276 h 1290"/>
                <a:gd name="T38" fmla="*/ 0 w 2094"/>
                <a:gd name="T39" fmla="*/ 1245 h 1290"/>
                <a:gd name="T40" fmla="*/ 18 w 2094"/>
                <a:gd name="T41" fmla="*/ 1138 h 1290"/>
                <a:gd name="T42" fmla="*/ 42 w 2094"/>
                <a:gd name="T43" fmla="*/ 1008 h 1290"/>
                <a:gd name="T44" fmla="*/ 73 w 2094"/>
                <a:gd name="T45" fmla="*/ 861 h 1290"/>
                <a:gd name="T46" fmla="*/ 109 w 2094"/>
                <a:gd name="T47" fmla="*/ 711 h 1290"/>
                <a:gd name="T48" fmla="*/ 151 w 2094"/>
                <a:gd name="T49" fmla="*/ 565 h 1290"/>
                <a:gd name="T50" fmla="*/ 198 w 2094"/>
                <a:gd name="T51" fmla="*/ 435 h 1290"/>
                <a:gd name="T52" fmla="*/ 249 w 2094"/>
                <a:gd name="T53" fmla="*/ 327 h 1290"/>
                <a:gd name="T54" fmla="*/ 295 w 2094"/>
                <a:gd name="T55" fmla="*/ 265 h 1290"/>
                <a:gd name="T56" fmla="*/ 349 w 2094"/>
                <a:gd name="T57" fmla="*/ 219 h 1290"/>
                <a:gd name="T58" fmla="*/ 417 w 2094"/>
                <a:gd name="T59" fmla="*/ 169 h 1290"/>
                <a:gd name="T60" fmla="*/ 491 w 2094"/>
                <a:gd name="T61" fmla="*/ 121 h 1290"/>
                <a:gd name="T62" fmla="*/ 565 w 2094"/>
                <a:gd name="T63" fmla="*/ 76 h 1290"/>
                <a:gd name="T64" fmla="*/ 629 w 2094"/>
                <a:gd name="T65" fmla="*/ 40 h 1290"/>
                <a:gd name="T66" fmla="*/ 679 w 2094"/>
                <a:gd name="T67" fmla="*/ 13 h 1290"/>
                <a:gd name="T68" fmla="*/ 709 w 2094"/>
                <a:gd name="T69" fmla="*/ 0 h 1290"/>
                <a:gd name="T70" fmla="*/ 737 w 2094"/>
                <a:gd name="T71" fmla="*/ 9 h 1290"/>
                <a:gd name="T72" fmla="*/ 836 w 2094"/>
                <a:gd name="T73" fmla="*/ 70 h 1290"/>
                <a:gd name="T74" fmla="*/ 943 w 2094"/>
                <a:gd name="T75" fmla="*/ 108 h 1290"/>
                <a:gd name="T76" fmla="*/ 965 w 2094"/>
                <a:gd name="T77" fmla="*/ 121 h 1290"/>
                <a:gd name="T78" fmla="*/ 1046 w 2094"/>
                <a:gd name="T79" fmla="*/ 330 h 1290"/>
                <a:gd name="T80" fmla="*/ 1128 w 2094"/>
                <a:gd name="T81" fmla="*/ 121 h 1290"/>
                <a:gd name="T82" fmla="*/ 1149 w 2094"/>
                <a:gd name="T83" fmla="*/ 108 h 1290"/>
                <a:gd name="T84" fmla="*/ 1256 w 2094"/>
                <a:gd name="T85" fmla="*/ 70 h 1290"/>
                <a:gd name="T86" fmla="*/ 1356 w 2094"/>
                <a:gd name="T87" fmla="*/ 9 h 1290"/>
                <a:gd name="T88" fmla="*/ 1385 w 2094"/>
                <a:gd name="T8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94" h="1290">
                  <a:moveTo>
                    <a:pt x="1385" y="0"/>
                  </a:moveTo>
                  <a:lnTo>
                    <a:pt x="1398" y="4"/>
                  </a:lnTo>
                  <a:lnTo>
                    <a:pt x="1415" y="13"/>
                  </a:lnTo>
                  <a:lnTo>
                    <a:pt x="1436" y="25"/>
                  </a:lnTo>
                  <a:lnTo>
                    <a:pt x="1463" y="40"/>
                  </a:lnTo>
                  <a:lnTo>
                    <a:pt x="1494" y="57"/>
                  </a:lnTo>
                  <a:lnTo>
                    <a:pt x="1527" y="76"/>
                  </a:lnTo>
                  <a:lnTo>
                    <a:pt x="1564" y="99"/>
                  </a:lnTo>
                  <a:lnTo>
                    <a:pt x="1602" y="121"/>
                  </a:lnTo>
                  <a:lnTo>
                    <a:pt x="1639" y="145"/>
                  </a:lnTo>
                  <a:lnTo>
                    <a:pt x="1675" y="169"/>
                  </a:lnTo>
                  <a:lnTo>
                    <a:pt x="1711" y="195"/>
                  </a:lnTo>
                  <a:lnTo>
                    <a:pt x="1744" y="219"/>
                  </a:lnTo>
                  <a:lnTo>
                    <a:pt x="1773" y="243"/>
                  </a:lnTo>
                  <a:lnTo>
                    <a:pt x="1797" y="265"/>
                  </a:lnTo>
                  <a:lnTo>
                    <a:pt x="1816" y="286"/>
                  </a:lnTo>
                  <a:lnTo>
                    <a:pt x="1843" y="327"/>
                  </a:lnTo>
                  <a:lnTo>
                    <a:pt x="1870" y="378"/>
                  </a:lnTo>
                  <a:lnTo>
                    <a:pt x="1896" y="435"/>
                  </a:lnTo>
                  <a:lnTo>
                    <a:pt x="1920" y="498"/>
                  </a:lnTo>
                  <a:lnTo>
                    <a:pt x="1942" y="565"/>
                  </a:lnTo>
                  <a:lnTo>
                    <a:pt x="1963" y="637"/>
                  </a:lnTo>
                  <a:lnTo>
                    <a:pt x="1984" y="711"/>
                  </a:lnTo>
                  <a:lnTo>
                    <a:pt x="2002" y="786"/>
                  </a:lnTo>
                  <a:lnTo>
                    <a:pt x="2020" y="861"/>
                  </a:lnTo>
                  <a:lnTo>
                    <a:pt x="2037" y="936"/>
                  </a:lnTo>
                  <a:lnTo>
                    <a:pt x="2050" y="1008"/>
                  </a:lnTo>
                  <a:lnTo>
                    <a:pt x="2064" y="1075"/>
                  </a:lnTo>
                  <a:lnTo>
                    <a:pt x="2076" y="1138"/>
                  </a:lnTo>
                  <a:lnTo>
                    <a:pt x="2085" y="1195"/>
                  </a:lnTo>
                  <a:lnTo>
                    <a:pt x="2094" y="1245"/>
                  </a:lnTo>
                  <a:lnTo>
                    <a:pt x="2092" y="1261"/>
                  </a:lnTo>
                  <a:lnTo>
                    <a:pt x="2085" y="1276"/>
                  </a:lnTo>
                  <a:lnTo>
                    <a:pt x="2071" y="1287"/>
                  </a:lnTo>
                  <a:lnTo>
                    <a:pt x="2055" y="1290"/>
                  </a:lnTo>
                  <a:lnTo>
                    <a:pt x="39" y="1290"/>
                  </a:lnTo>
                  <a:lnTo>
                    <a:pt x="22" y="1287"/>
                  </a:lnTo>
                  <a:lnTo>
                    <a:pt x="9" y="1276"/>
                  </a:lnTo>
                  <a:lnTo>
                    <a:pt x="1" y="1261"/>
                  </a:lnTo>
                  <a:lnTo>
                    <a:pt x="0" y="1245"/>
                  </a:lnTo>
                  <a:lnTo>
                    <a:pt x="7" y="1195"/>
                  </a:lnTo>
                  <a:lnTo>
                    <a:pt x="18" y="1138"/>
                  </a:lnTo>
                  <a:lnTo>
                    <a:pt x="28" y="1075"/>
                  </a:lnTo>
                  <a:lnTo>
                    <a:pt x="42" y="1008"/>
                  </a:lnTo>
                  <a:lnTo>
                    <a:pt x="57" y="936"/>
                  </a:lnTo>
                  <a:lnTo>
                    <a:pt x="73" y="861"/>
                  </a:lnTo>
                  <a:lnTo>
                    <a:pt x="90" y="786"/>
                  </a:lnTo>
                  <a:lnTo>
                    <a:pt x="109" y="711"/>
                  </a:lnTo>
                  <a:lnTo>
                    <a:pt x="129" y="637"/>
                  </a:lnTo>
                  <a:lnTo>
                    <a:pt x="151" y="565"/>
                  </a:lnTo>
                  <a:lnTo>
                    <a:pt x="174" y="498"/>
                  </a:lnTo>
                  <a:lnTo>
                    <a:pt x="198" y="435"/>
                  </a:lnTo>
                  <a:lnTo>
                    <a:pt x="223" y="378"/>
                  </a:lnTo>
                  <a:lnTo>
                    <a:pt x="249" y="327"/>
                  </a:lnTo>
                  <a:lnTo>
                    <a:pt x="277" y="286"/>
                  </a:lnTo>
                  <a:lnTo>
                    <a:pt x="295" y="265"/>
                  </a:lnTo>
                  <a:lnTo>
                    <a:pt x="319" y="243"/>
                  </a:lnTo>
                  <a:lnTo>
                    <a:pt x="349" y="219"/>
                  </a:lnTo>
                  <a:lnTo>
                    <a:pt x="382" y="195"/>
                  </a:lnTo>
                  <a:lnTo>
                    <a:pt x="417" y="169"/>
                  </a:lnTo>
                  <a:lnTo>
                    <a:pt x="454" y="145"/>
                  </a:lnTo>
                  <a:lnTo>
                    <a:pt x="491" y="121"/>
                  </a:lnTo>
                  <a:lnTo>
                    <a:pt x="529" y="99"/>
                  </a:lnTo>
                  <a:lnTo>
                    <a:pt x="565" y="76"/>
                  </a:lnTo>
                  <a:lnTo>
                    <a:pt x="599" y="57"/>
                  </a:lnTo>
                  <a:lnTo>
                    <a:pt x="629" y="40"/>
                  </a:lnTo>
                  <a:lnTo>
                    <a:pt x="656" y="25"/>
                  </a:lnTo>
                  <a:lnTo>
                    <a:pt x="679" y="13"/>
                  </a:lnTo>
                  <a:lnTo>
                    <a:pt x="694" y="4"/>
                  </a:lnTo>
                  <a:lnTo>
                    <a:pt x="709" y="0"/>
                  </a:lnTo>
                  <a:lnTo>
                    <a:pt x="724" y="1"/>
                  </a:lnTo>
                  <a:lnTo>
                    <a:pt x="737" y="9"/>
                  </a:lnTo>
                  <a:lnTo>
                    <a:pt x="785" y="43"/>
                  </a:lnTo>
                  <a:lnTo>
                    <a:pt x="836" y="70"/>
                  </a:lnTo>
                  <a:lnTo>
                    <a:pt x="889" y="93"/>
                  </a:lnTo>
                  <a:lnTo>
                    <a:pt x="943" y="108"/>
                  </a:lnTo>
                  <a:lnTo>
                    <a:pt x="955" y="114"/>
                  </a:lnTo>
                  <a:lnTo>
                    <a:pt x="965" y="121"/>
                  </a:lnTo>
                  <a:lnTo>
                    <a:pt x="971" y="133"/>
                  </a:lnTo>
                  <a:lnTo>
                    <a:pt x="1046" y="330"/>
                  </a:lnTo>
                  <a:lnTo>
                    <a:pt x="1121" y="133"/>
                  </a:lnTo>
                  <a:lnTo>
                    <a:pt x="1128" y="121"/>
                  </a:lnTo>
                  <a:lnTo>
                    <a:pt x="1137" y="114"/>
                  </a:lnTo>
                  <a:lnTo>
                    <a:pt x="1149" y="108"/>
                  </a:lnTo>
                  <a:lnTo>
                    <a:pt x="1203" y="93"/>
                  </a:lnTo>
                  <a:lnTo>
                    <a:pt x="1256" y="70"/>
                  </a:lnTo>
                  <a:lnTo>
                    <a:pt x="1307" y="43"/>
                  </a:lnTo>
                  <a:lnTo>
                    <a:pt x="1356" y="9"/>
                  </a:lnTo>
                  <a:lnTo>
                    <a:pt x="1370" y="1"/>
                  </a:lnTo>
                  <a:lnTo>
                    <a:pt x="13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142">
              <a:extLst>
                <a:ext uri="{FF2B5EF4-FFF2-40B4-BE49-F238E27FC236}">
                  <a16:creationId xmlns:a16="http://schemas.microsoft.com/office/drawing/2014/main" id="{85BDDB20-7E7F-465D-8CA4-B9F9BCC11773}"/>
                </a:ext>
              </a:extLst>
            </p:cNvPr>
            <p:cNvSpPr>
              <a:spLocks/>
            </p:cNvSpPr>
            <p:nvPr/>
          </p:nvSpPr>
          <p:spPr bwMode="auto">
            <a:xfrm>
              <a:off x="2020" y="-1788"/>
              <a:ext cx="654" cy="637"/>
            </a:xfrm>
            <a:custGeom>
              <a:avLst/>
              <a:gdLst>
                <a:gd name="T0" fmla="*/ 816 w 1308"/>
                <a:gd name="T1" fmla="*/ 3 h 1273"/>
                <a:gd name="T2" fmla="*/ 945 w 1308"/>
                <a:gd name="T3" fmla="*/ 18 h 1273"/>
                <a:gd name="T4" fmla="*/ 1049 w 1308"/>
                <a:gd name="T5" fmla="*/ 49 h 1273"/>
                <a:gd name="T6" fmla="*/ 1131 w 1308"/>
                <a:gd name="T7" fmla="*/ 96 h 1273"/>
                <a:gd name="T8" fmla="*/ 1194 w 1308"/>
                <a:gd name="T9" fmla="*/ 153 h 1273"/>
                <a:gd name="T10" fmla="*/ 1241 w 1308"/>
                <a:gd name="T11" fmla="*/ 222 h 1273"/>
                <a:gd name="T12" fmla="*/ 1272 w 1308"/>
                <a:gd name="T13" fmla="*/ 301 h 1273"/>
                <a:gd name="T14" fmla="*/ 1293 w 1308"/>
                <a:gd name="T15" fmla="*/ 388 h 1273"/>
                <a:gd name="T16" fmla="*/ 1303 w 1308"/>
                <a:gd name="T17" fmla="*/ 484 h 1273"/>
                <a:gd name="T18" fmla="*/ 1308 w 1308"/>
                <a:gd name="T19" fmla="*/ 585 h 1273"/>
                <a:gd name="T20" fmla="*/ 1305 w 1308"/>
                <a:gd name="T21" fmla="*/ 711 h 1273"/>
                <a:gd name="T22" fmla="*/ 1275 w 1308"/>
                <a:gd name="T23" fmla="*/ 852 h 1273"/>
                <a:gd name="T24" fmla="*/ 1221 w 1308"/>
                <a:gd name="T25" fmla="*/ 978 h 1273"/>
                <a:gd name="T26" fmla="*/ 1143 w 1308"/>
                <a:gd name="T27" fmla="*/ 1087 h 1273"/>
                <a:gd name="T28" fmla="*/ 1046 w 1308"/>
                <a:gd name="T29" fmla="*/ 1174 h 1273"/>
                <a:gd name="T30" fmla="*/ 933 w 1308"/>
                <a:gd name="T31" fmla="*/ 1236 h 1273"/>
                <a:gd name="T32" fmla="*/ 809 w 1308"/>
                <a:gd name="T33" fmla="*/ 1269 h 1273"/>
                <a:gd name="T34" fmla="*/ 677 w 1308"/>
                <a:gd name="T35" fmla="*/ 1269 h 1273"/>
                <a:gd name="T36" fmla="*/ 553 w 1308"/>
                <a:gd name="T37" fmla="*/ 1236 h 1273"/>
                <a:gd name="T38" fmla="*/ 440 w 1308"/>
                <a:gd name="T39" fmla="*/ 1174 h 1273"/>
                <a:gd name="T40" fmla="*/ 344 w 1308"/>
                <a:gd name="T41" fmla="*/ 1087 h 1273"/>
                <a:gd name="T42" fmla="*/ 266 w 1308"/>
                <a:gd name="T43" fmla="*/ 978 h 1273"/>
                <a:gd name="T44" fmla="*/ 211 w 1308"/>
                <a:gd name="T45" fmla="*/ 852 h 1273"/>
                <a:gd name="T46" fmla="*/ 182 w 1308"/>
                <a:gd name="T47" fmla="*/ 711 h 1273"/>
                <a:gd name="T48" fmla="*/ 179 w 1308"/>
                <a:gd name="T49" fmla="*/ 576 h 1273"/>
                <a:gd name="T50" fmla="*/ 136 w 1308"/>
                <a:gd name="T51" fmla="*/ 615 h 1273"/>
                <a:gd name="T52" fmla="*/ 106 w 1308"/>
                <a:gd name="T53" fmla="*/ 666 h 1273"/>
                <a:gd name="T54" fmla="*/ 97 w 1308"/>
                <a:gd name="T55" fmla="*/ 735 h 1273"/>
                <a:gd name="T56" fmla="*/ 117 w 1308"/>
                <a:gd name="T57" fmla="*/ 813 h 1273"/>
                <a:gd name="T58" fmla="*/ 158 w 1308"/>
                <a:gd name="T59" fmla="*/ 864 h 1273"/>
                <a:gd name="T60" fmla="*/ 199 w 1308"/>
                <a:gd name="T61" fmla="*/ 913 h 1273"/>
                <a:gd name="T62" fmla="*/ 211 w 1308"/>
                <a:gd name="T63" fmla="*/ 946 h 1273"/>
                <a:gd name="T64" fmla="*/ 205 w 1308"/>
                <a:gd name="T65" fmla="*/ 981 h 1273"/>
                <a:gd name="T66" fmla="*/ 182 w 1308"/>
                <a:gd name="T67" fmla="*/ 1006 h 1273"/>
                <a:gd name="T68" fmla="*/ 145 w 1308"/>
                <a:gd name="T69" fmla="*/ 1018 h 1273"/>
                <a:gd name="T70" fmla="*/ 105 w 1308"/>
                <a:gd name="T71" fmla="*/ 1005 h 1273"/>
                <a:gd name="T72" fmla="*/ 66 w 1308"/>
                <a:gd name="T73" fmla="*/ 957 h 1273"/>
                <a:gd name="T74" fmla="*/ 55 w 1308"/>
                <a:gd name="T75" fmla="*/ 921 h 1273"/>
                <a:gd name="T76" fmla="*/ 31 w 1308"/>
                <a:gd name="T77" fmla="*/ 855 h 1273"/>
                <a:gd name="T78" fmla="*/ 3 w 1308"/>
                <a:gd name="T79" fmla="*/ 762 h 1273"/>
                <a:gd name="T80" fmla="*/ 4 w 1308"/>
                <a:gd name="T81" fmla="*/ 673 h 1273"/>
                <a:gd name="T82" fmla="*/ 36 w 1308"/>
                <a:gd name="T83" fmla="*/ 591 h 1273"/>
                <a:gd name="T84" fmla="*/ 90 w 1308"/>
                <a:gd name="T85" fmla="*/ 525 h 1273"/>
                <a:gd name="T86" fmla="*/ 154 w 1308"/>
                <a:gd name="T87" fmla="*/ 477 h 1273"/>
                <a:gd name="T88" fmla="*/ 191 w 1308"/>
                <a:gd name="T89" fmla="*/ 409 h 1273"/>
                <a:gd name="T90" fmla="*/ 211 w 1308"/>
                <a:gd name="T91" fmla="*/ 318 h 1273"/>
                <a:gd name="T92" fmla="*/ 241 w 1308"/>
                <a:gd name="T93" fmla="*/ 234 h 1273"/>
                <a:gd name="T94" fmla="*/ 286 w 1308"/>
                <a:gd name="T95" fmla="*/ 162 h 1273"/>
                <a:gd name="T96" fmla="*/ 349 w 1308"/>
                <a:gd name="T97" fmla="*/ 100 h 1273"/>
                <a:gd name="T98" fmla="*/ 431 w 1308"/>
                <a:gd name="T99" fmla="*/ 52 h 1273"/>
                <a:gd name="T100" fmla="*/ 538 w 1308"/>
                <a:gd name="T101" fmla="*/ 19 h 1273"/>
                <a:gd name="T102" fmla="*/ 668 w 1308"/>
                <a:gd name="T103" fmla="*/ 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273">
                  <a:moveTo>
                    <a:pt x="743" y="0"/>
                  </a:moveTo>
                  <a:lnTo>
                    <a:pt x="816" y="3"/>
                  </a:lnTo>
                  <a:lnTo>
                    <a:pt x="884" y="9"/>
                  </a:lnTo>
                  <a:lnTo>
                    <a:pt x="945" y="18"/>
                  </a:lnTo>
                  <a:lnTo>
                    <a:pt x="999" y="33"/>
                  </a:lnTo>
                  <a:lnTo>
                    <a:pt x="1049" y="49"/>
                  </a:lnTo>
                  <a:lnTo>
                    <a:pt x="1092" y="72"/>
                  </a:lnTo>
                  <a:lnTo>
                    <a:pt x="1131" y="96"/>
                  </a:lnTo>
                  <a:lnTo>
                    <a:pt x="1164" y="123"/>
                  </a:lnTo>
                  <a:lnTo>
                    <a:pt x="1194" y="153"/>
                  </a:lnTo>
                  <a:lnTo>
                    <a:pt x="1218" y="186"/>
                  </a:lnTo>
                  <a:lnTo>
                    <a:pt x="1241" y="222"/>
                  </a:lnTo>
                  <a:lnTo>
                    <a:pt x="1257" y="261"/>
                  </a:lnTo>
                  <a:lnTo>
                    <a:pt x="1272" y="301"/>
                  </a:lnTo>
                  <a:lnTo>
                    <a:pt x="1284" y="345"/>
                  </a:lnTo>
                  <a:lnTo>
                    <a:pt x="1293" y="388"/>
                  </a:lnTo>
                  <a:lnTo>
                    <a:pt x="1299" y="435"/>
                  </a:lnTo>
                  <a:lnTo>
                    <a:pt x="1303" y="484"/>
                  </a:lnTo>
                  <a:lnTo>
                    <a:pt x="1306" y="534"/>
                  </a:lnTo>
                  <a:lnTo>
                    <a:pt x="1308" y="585"/>
                  </a:lnTo>
                  <a:lnTo>
                    <a:pt x="1308" y="637"/>
                  </a:lnTo>
                  <a:lnTo>
                    <a:pt x="1305" y="711"/>
                  </a:lnTo>
                  <a:lnTo>
                    <a:pt x="1293" y="783"/>
                  </a:lnTo>
                  <a:lnTo>
                    <a:pt x="1275" y="852"/>
                  </a:lnTo>
                  <a:lnTo>
                    <a:pt x="1251" y="916"/>
                  </a:lnTo>
                  <a:lnTo>
                    <a:pt x="1221" y="978"/>
                  </a:lnTo>
                  <a:lnTo>
                    <a:pt x="1184" y="1035"/>
                  </a:lnTo>
                  <a:lnTo>
                    <a:pt x="1143" y="1087"/>
                  </a:lnTo>
                  <a:lnTo>
                    <a:pt x="1097" y="1134"/>
                  </a:lnTo>
                  <a:lnTo>
                    <a:pt x="1046" y="1174"/>
                  </a:lnTo>
                  <a:lnTo>
                    <a:pt x="992" y="1209"/>
                  </a:lnTo>
                  <a:lnTo>
                    <a:pt x="933" y="1236"/>
                  </a:lnTo>
                  <a:lnTo>
                    <a:pt x="873" y="1257"/>
                  </a:lnTo>
                  <a:lnTo>
                    <a:pt x="809" y="1269"/>
                  </a:lnTo>
                  <a:lnTo>
                    <a:pt x="743" y="1273"/>
                  </a:lnTo>
                  <a:lnTo>
                    <a:pt x="677" y="1269"/>
                  </a:lnTo>
                  <a:lnTo>
                    <a:pt x="614" y="1257"/>
                  </a:lnTo>
                  <a:lnTo>
                    <a:pt x="553" y="1236"/>
                  </a:lnTo>
                  <a:lnTo>
                    <a:pt x="494" y="1209"/>
                  </a:lnTo>
                  <a:lnTo>
                    <a:pt x="440" y="1174"/>
                  </a:lnTo>
                  <a:lnTo>
                    <a:pt x="389" y="1134"/>
                  </a:lnTo>
                  <a:lnTo>
                    <a:pt x="344" y="1087"/>
                  </a:lnTo>
                  <a:lnTo>
                    <a:pt x="302" y="1035"/>
                  </a:lnTo>
                  <a:lnTo>
                    <a:pt x="266" y="978"/>
                  </a:lnTo>
                  <a:lnTo>
                    <a:pt x="236" y="916"/>
                  </a:lnTo>
                  <a:lnTo>
                    <a:pt x="211" y="852"/>
                  </a:lnTo>
                  <a:lnTo>
                    <a:pt x="193" y="783"/>
                  </a:lnTo>
                  <a:lnTo>
                    <a:pt x="182" y="711"/>
                  </a:lnTo>
                  <a:lnTo>
                    <a:pt x="178" y="637"/>
                  </a:lnTo>
                  <a:lnTo>
                    <a:pt x="179" y="576"/>
                  </a:lnTo>
                  <a:lnTo>
                    <a:pt x="157" y="594"/>
                  </a:lnTo>
                  <a:lnTo>
                    <a:pt x="136" y="615"/>
                  </a:lnTo>
                  <a:lnTo>
                    <a:pt x="120" y="639"/>
                  </a:lnTo>
                  <a:lnTo>
                    <a:pt x="106" y="666"/>
                  </a:lnTo>
                  <a:lnTo>
                    <a:pt x="97" y="699"/>
                  </a:lnTo>
                  <a:lnTo>
                    <a:pt x="97" y="735"/>
                  </a:lnTo>
                  <a:lnTo>
                    <a:pt x="103" y="772"/>
                  </a:lnTo>
                  <a:lnTo>
                    <a:pt x="117" y="813"/>
                  </a:lnTo>
                  <a:lnTo>
                    <a:pt x="139" y="855"/>
                  </a:lnTo>
                  <a:lnTo>
                    <a:pt x="158" y="864"/>
                  </a:lnTo>
                  <a:lnTo>
                    <a:pt x="175" y="880"/>
                  </a:lnTo>
                  <a:lnTo>
                    <a:pt x="199" y="913"/>
                  </a:lnTo>
                  <a:lnTo>
                    <a:pt x="206" y="930"/>
                  </a:lnTo>
                  <a:lnTo>
                    <a:pt x="211" y="946"/>
                  </a:lnTo>
                  <a:lnTo>
                    <a:pt x="209" y="964"/>
                  </a:lnTo>
                  <a:lnTo>
                    <a:pt x="205" y="981"/>
                  </a:lnTo>
                  <a:lnTo>
                    <a:pt x="196" y="994"/>
                  </a:lnTo>
                  <a:lnTo>
                    <a:pt x="182" y="1006"/>
                  </a:lnTo>
                  <a:lnTo>
                    <a:pt x="164" y="1015"/>
                  </a:lnTo>
                  <a:lnTo>
                    <a:pt x="145" y="1018"/>
                  </a:lnTo>
                  <a:lnTo>
                    <a:pt x="123" y="1015"/>
                  </a:lnTo>
                  <a:lnTo>
                    <a:pt x="105" y="1005"/>
                  </a:lnTo>
                  <a:lnTo>
                    <a:pt x="90" y="990"/>
                  </a:lnTo>
                  <a:lnTo>
                    <a:pt x="66" y="957"/>
                  </a:lnTo>
                  <a:lnTo>
                    <a:pt x="58" y="939"/>
                  </a:lnTo>
                  <a:lnTo>
                    <a:pt x="55" y="921"/>
                  </a:lnTo>
                  <a:lnTo>
                    <a:pt x="57" y="903"/>
                  </a:lnTo>
                  <a:lnTo>
                    <a:pt x="31" y="855"/>
                  </a:lnTo>
                  <a:lnTo>
                    <a:pt x="13" y="807"/>
                  </a:lnTo>
                  <a:lnTo>
                    <a:pt x="3" y="762"/>
                  </a:lnTo>
                  <a:lnTo>
                    <a:pt x="0" y="717"/>
                  </a:lnTo>
                  <a:lnTo>
                    <a:pt x="4" y="673"/>
                  </a:lnTo>
                  <a:lnTo>
                    <a:pt x="16" y="631"/>
                  </a:lnTo>
                  <a:lnTo>
                    <a:pt x="36" y="591"/>
                  </a:lnTo>
                  <a:lnTo>
                    <a:pt x="61" y="556"/>
                  </a:lnTo>
                  <a:lnTo>
                    <a:pt x="90" y="525"/>
                  </a:lnTo>
                  <a:lnTo>
                    <a:pt x="121" y="498"/>
                  </a:lnTo>
                  <a:lnTo>
                    <a:pt x="154" y="477"/>
                  </a:lnTo>
                  <a:lnTo>
                    <a:pt x="185" y="457"/>
                  </a:lnTo>
                  <a:lnTo>
                    <a:pt x="191" y="409"/>
                  </a:lnTo>
                  <a:lnTo>
                    <a:pt x="199" y="363"/>
                  </a:lnTo>
                  <a:lnTo>
                    <a:pt x="211" y="318"/>
                  </a:lnTo>
                  <a:lnTo>
                    <a:pt x="224" y="274"/>
                  </a:lnTo>
                  <a:lnTo>
                    <a:pt x="241" y="234"/>
                  </a:lnTo>
                  <a:lnTo>
                    <a:pt x="262" y="196"/>
                  </a:lnTo>
                  <a:lnTo>
                    <a:pt x="286" y="162"/>
                  </a:lnTo>
                  <a:lnTo>
                    <a:pt x="316" y="130"/>
                  </a:lnTo>
                  <a:lnTo>
                    <a:pt x="349" y="100"/>
                  </a:lnTo>
                  <a:lnTo>
                    <a:pt x="388" y="75"/>
                  </a:lnTo>
                  <a:lnTo>
                    <a:pt x="431" y="52"/>
                  </a:lnTo>
                  <a:lnTo>
                    <a:pt x="481" y="34"/>
                  </a:lnTo>
                  <a:lnTo>
                    <a:pt x="538" y="19"/>
                  </a:lnTo>
                  <a:lnTo>
                    <a:pt x="599" y="9"/>
                  </a:lnTo>
                  <a:lnTo>
                    <a:pt x="668" y="3"/>
                  </a:lnTo>
                  <a:lnTo>
                    <a:pt x="7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143">
              <a:extLst>
                <a:ext uri="{FF2B5EF4-FFF2-40B4-BE49-F238E27FC236}">
                  <a16:creationId xmlns:a16="http://schemas.microsoft.com/office/drawing/2014/main" id="{4D8A12E3-7BB0-4652-A983-16515FC2615A}"/>
                </a:ext>
              </a:extLst>
            </p:cNvPr>
            <p:cNvSpPr>
              <a:spLocks/>
            </p:cNvSpPr>
            <p:nvPr/>
          </p:nvSpPr>
          <p:spPr bwMode="auto">
            <a:xfrm>
              <a:off x="449" y="-2288"/>
              <a:ext cx="2064" cy="1780"/>
            </a:xfrm>
            <a:custGeom>
              <a:avLst/>
              <a:gdLst>
                <a:gd name="T0" fmla="*/ 4016 w 4127"/>
                <a:gd name="T1" fmla="*/ 0 h 3560"/>
                <a:gd name="T2" fmla="*/ 4071 w 4127"/>
                <a:gd name="T3" fmla="*/ 15 h 3560"/>
                <a:gd name="T4" fmla="*/ 4112 w 4127"/>
                <a:gd name="T5" fmla="*/ 56 h 3560"/>
                <a:gd name="T6" fmla="*/ 4127 w 4127"/>
                <a:gd name="T7" fmla="*/ 111 h 3560"/>
                <a:gd name="T8" fmla="*/ 4065 w 4127"/>
                <a:gd name="T9" fmla="*/ 839 h 3560"/>
                <a:gd name="T10" fmla="*/ 3935 w 4127"/>
                <a:gd name="T11" fmla="*/ 824 h 3560"/>
                <a:gd name="T12" fmla="*/ 3814 w 4127"/>
                <a:gd name="T13" fmla="*/ 822 h 3560"/>
                <a:gd name="T14" fmla="*/ 3766 w 4127"/>
                <a:gd name="T15" fmla="*/ 309 h 3560"/>
                <a:gd name="T16" fmla="*/ 361 w 4127"/>
                <a:gd name="T17" fmla="*/ 2423 h 3560"/>
                <a:gd name="T18" fmla="*/ 2908 w 4127"/>
                <a:gd name="T19" fmla="*/ 2471 h 3560"/>
                <a:gd name="T20" fmla="*/ 2850 w 4127"/>
                <a:gd name="T21" fmla="*/ 2589 h 3560"/>
                <a:gd name="T22" fmla="*/ 2797 w 4127"/>
                <a:gd name="T23" fmla="*/ 2730 h 3560"/>
                <a:gd name="T24" fmla="*/ 2645 w 4127"/>
                <a:gd name="T25" fmla="*/ 2783 h 3560"/>
                <a:gd name="T26" fmla="*/ 2672 w 4127"/>
                <a:gd name="T27" fmla="*/ 2909 h 3560"/>
                <a:gd name="T28" fmla="*/ 2709 w 4127"/>
                <a:gd name="T29" fmla="*/ 3057 h 3560"/>
                <a:gd name="T30" fmla="*/ 2667 w 4127"/>
                <a:gd name="T31" fmla="*/ 3260 h 3560"/>
                <a:gd name="T32" fmla="*/ 2634 w 4127"/>
                <a:gd name="T33" fmla="*/ 3456 h 3560"/>
                <a:gd name="T34" fmla="*/ 2634 w 4127"/>
                <a:gd name="T35" fmla="*/ 3527 h 3560"/>
                <a:gd name="T36" fmla="*/ 1390 w 4127"/>
                <a:gd name="T37" fmla="*/ 3560 h 3560"/>
                <a:gd name="T38" fmla="*/ 1338 w 4127"/>
                <a:gd name="T39" fmla="*/ 3546 h 3560"/>
                <a:gd name="T40" fmla="*/ 1297 w 4127"/>
                <a:gd name="T41" fmla="*/ 3509 h 3560"/>
                <a:gd name="T42" fmla="*/ 1279 w 4127"/>
                <a:gd name="T43" fmla="*/ 3456 h 3560"/>
                <a:gd name="T44" fmla="*/ 1290 w 4127"/>
                <a:gd name="T45" fmla="*/ 3402 h 3560"/>
                <a:gd name="T46" fmla="*/ 1360 w 4127"/>
                <a:gd name="T47" fmla="*/ 3230 h 3560"/>
                <a:gd name="T48" fmla="*/ 1414 w 4127"/>
                <a:gd name="T49" fmla="*/ 3065 h 3560"/>
                <a:gd name="T50" fmla="*/ 1453 w 4127"/>
                <a:gd name="T51" fmla="*/ 2913 h 3560"/>
                <a:gd name="T52" fmla="*/ 1480 w 4127"/>
                <a:gd name="T53" fmla="*/ 2784 h 3560"/>
                <a:gd name="T54" fmla="*/ 110 w 4127"/>
                <a:gd name="T55" fmla="*/ 2730 h 3560"/>
                <a:gd name="T56" fmla="*/ 55 w 4127"/>
                <a:gd name="T57" fmla="*/ 2715 h 3560"/>
                <a:gd name="T58" fmla="*/ 14 w 4127"/>
                <a:gd name="T59" fmla="*/ 2676 h 3560"/>
                <a:gd name="T60" fmla="*/ 0 w 4127"/>
                <a:gd name="T61" fmla="*/ 2619 h 3560"/>
                <a:gd name="T62" fmla="*/ 4 w 4127"/>
                <a:gd name="T63" fmla="*/ 83 h 3560"/>
                <a:gd name="T64" fmla="*/ 32 w 4127"/>
                <a:gd name="T65" fmla="*/ 33 h 3560"/>
                <a:gd name="T66" fmla="*/ 80 w 4127"/>
                <a:gd name="T67" fmla="*/ 5 h 3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27" h="3560">
                  <a:moveTo>
                    <a:pt x="110" y="0"/>
                  </a:moveTo>
                  <a:lnTo>
                    <a:pt x="4016" y="0"/>
                  </a:lnTo>
                  <a:lnTo>
                    <a:pt x="4044" y="5"/>
                  </a:lnTo>
                  <a:lnTo>
                    <a:pt x="4071" y="15"/>
                  </a:lnTo>
                  <a:lnTo>
                    <a:pt x="4094" y="33"/>
                  </a:lnTo>
                  <a:lnTo>
                    <a:pt x="4112" y="56"/>
                  </a:lnTo>
                  <a:lnTo>
                    <a:pt x="4122" y="83"/>
                  </a:lnTo>
                  <a:lnTo>
                    <a:pt x="4127" y="111"/>
                  </a:lnTo>
                  <a:lnTo>
                    <a:pt x="4127" y="851"/>
                  </a:lnTo>
                  <a:lnTo>
                    <a:pt x="4065" y="839"/>
                  </a:lnTo>
                  <a:lnTo>
                    <a:pt x="4002" y="830"/>
                  </a:lnTo>
                  <a:lnTo>
                    <a:pt x="3935" y="824"/>
                  </a:lnTo>
                  <a:lnTo>
                    <a:pt x="3863" y="822"/>
                  </a:lnTo>
                  <a:lnTo>
                    <a:pt x="3814" y="822"/>
                  </a:lnTo>
                  <a:lnTo>
                    <a:pt x="3766" y="825"/>
                  </a:lnTo>
                  <a:lnTo>
                    <a:pt x="3766" y="309"/>
                  </a:lnTo>
                  <a:lnTo>
                    <a:pt x="361" y="309"/>
                  </a:lnTo>
                  <a:lnTo>
                    <a:pt x="361" y="2423"/>
                  </a:lnTo>
                  <a:lnTo>
                    <a:pt x="2941" y="2423"/>
                  </a:lnTo>
                  <a:lnTo>
                    <a:pt x="2908" y="2471"/>
                  </a:lnTo>
                  <a:lnTo>
                    <a:pt x="2878" y="2526"/>
                  </a:lnTo>
                  <a:lnTo>
                    <a:pt x="2850" y="2589"/>
                  </a:lnTo>
                  <a:lnTo>
                    <a:pt x="2823" y="2657"/>
                  </a:lnTo>
                  <a:lnTo>
                    <a:pt x="2797" y="2730"/>
                  </a:lnTo>
                  <a:lnTo>
                    <a:pt x="2636" y="2730"/>
                  </a:lnTo>
                  <a:lnTo>
                    <a:pt x="2645" y="2783"/>
                  </a:lnTo>
                  <a:lnTo>
                    <a:pt x="2657" y="2843"/>
                  </a:lnTo>
                  <a:lnTo>
                    <a:pt x="2672" y="2909"/>
                  </a:lnTo>
                  <a:lnTo>
                    <a:pt x="2688" y="2981"/>
                  </a:lnTo>
                  <a:lnTo>
                    <a:pt x="2709" y="3057"/>
                  </a:lnTo>
                  <a:lnTo>
                    <a:pt x="2688" y="3159"/>
                  </a:lnTo>
                  <a:lnTo>
                    <a:pt x="2667" y="3260"/>
                  </a:lnTo>
                  <a:lnTo>
                    <a:pt x="2649" y="3360"/>
                  </a:lnTo>
                  <a:lnTo>
                    <a:pt x="2634" y="3456"/>
                  </a:lnTo>
                  <a:lnTo>
                    <a:pt x="2631" y="3491"/>
                  </a:lnTo>
                  <a:lnTo>
                    <a:pt x="2634" y="3527"/>
                  </a:lnTo>
                  <a:lnTo>
                    <a:pt x="2642" y="3560"/>
                  </a:lnTo>
                  <a:lnTo>
                    <a:pt x="1390" y="3560"/>
                  </a:lnTo>
                  <a:lnTo>
                    <a:pt x="1363" y="3557"/>
                  </a:lnTo>
                  <a:lnTo>
                    <a:pt x="1338" y="3546"/>
                  </a:lnTo>
                  <a:lnTo>
                    <a:pt x="1315" y="3531"/>
                  </a:lnTo>
                  <a:lnTo>
                    <a:pt x="1297" y="3509"/>
                  </a:lnTo>
                  <a:lnTo>
                    <a:pt x="1285" y="3483"/>
                  </a:lnTo>
                  <a:lnTo>
                    <a:pt x="1279" y="3456"/>
                  </a:lnTo>
                  <a:lnTo>
                    <a:pt x="1281" y="3429"/>
                  </a:lnTo>
                  <a:lnTo>
                    <a:pt x="1290" y="3402"/>
                  </a:lnTo>
                  <a:lnTo>
                    <a:pt x="1327" y="3317"/>
                  </a:lnTo>
                  <a:lnTo>
                    <a:pt x="1360" y="3230"/>
                  </a:lnTo>
                  <a:lnTo>
                    <a:pt x="1389" y="3146"/>
                  </a:lnTo>
                  <a:lnTo>
                    <a:pt x="1414" y="3065"/>
                  </a:lnTo>
                  <a:lnTo>
                    <a:pt x="1435" y="2987"/>
                  </a:lnTo>
                  <a:lnTo>
                    <a:pt x="1453" y="2913"/>
                  </a:lnTo>
                  <a:lnTo>
                    <a:pt x="1468" y="2846"/>
                  </a:lnTo>
                  <a:lnTo>
                    <a:pt x="1480" y="2784"/>
                  </a:lnTo>
                  <a:lnTo>
                    <a:pt x="1491" y="2730"/>
                  </a:lnTo>
                  <a:lnTo>
                    <a:pt x="110" y="2730"/>
                  </a:lnTo>
                  <a:lnTo>
                    <a:pt x="80" y="2727"/>
                  </a:lnTo>
                  <a:lnTo>
                    <a:pt x="55" y="2715"/>
                  </a:lnTo>
                  <a:lnTo>
                    <a:pt x="32" y="2699"/>
                  </a:lnTo>
                  <a:lnTo>
                    <a:pt x="14" y="2676"/>
                  </a:lnTo>
                  <a:lnTo>
                    <a:pt x="4" y="2649"/>
                  </a:lnTo>
                  <a:lnTo>
                    <a:pt x="0" y="2619"/>
                  </a:lnTo>
                  <a:lnTo>
                    <a:pt x="0" y="111"/>
                  </a:lnTo>
                  <a:lnTo>
                    <a:pt x="4" y="83"/>
                  </a:lnTo>
                  <a:lnTo>
                    <a:pt x="14" y="56"/>
                  </a:lnTo>
                  <a:lnTo>
                    <a:pt x="32" y="33"/>
                  </a:lnTo>
                  <a:lnTo>
                    <a:pt x="55" y="15"/>
                  </a:lnTo>
                  <a:lnTo>
                    <a:pt x="80" y="5"/>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144">
              <a:extLst>
                <a:ext uri="{FF2B5EF4-FFF2-40B4-BE49-F238E27FC236}">
                  <a16:creationId xmlns:a16="http://schemas.microsoft.com/office/drawing/2014/main" id="{37250E94-E06D-4AAA-8A4A-E83C580C47DB}"/>
                </a:ext>
              </a:extLst>
            </p:cNvPr>
            <p:cNvSpPr>
              <a:spLocks/>
            </p:cNvSpPr>
            <p:nvPr/>
          </p:nvSpPr>
          <p:spPr bwMode="auto">
            <a:xfrm>
              <a:off x="715" y="-1933"/>
              <a:ext cx="1291" cy="541"/>
            </a:xfrm>
            <a:custGeom>
              <a:avLst/>
              <a:gdLst>
                <a:gd name="T0" fmla="*/ 1506 w 2580"/>
                <a:gd name="T1" fmla="*/ 0 h 1083"/>
                <a:gd name="T2" fmla="*/ 1528 w 2580"/>
                <a:gd name="T3" fmla="*/ 1 h 1083"/>
                <a:gd name="T4" fmla="*/ 1549 w 2580"/>
                <a:gd name="T5" fmla="*/ 10 h 1083"/>
                <a:gd name="T6" fmla="*/ 1566 w 2580"/>
                <a:gd name="T7" fmla="*/ 22 h 1083"/>
                <a:gd name="T8" fmla="*/ 1579 w 2580"/>
                <a:gd name="T9" fmla="*/ 40 h 1083"/>
                <a:gd name="T10" fmla="*/ 1859 w 2580"/>
                <a:gd name="T11" fmla="*/ 514 h 1083"/>
                <a:gd name="T12" fmla="*/ 1859 w 2580"/>
                <a:gd name="T13" fmla="*/ 514 h 1083"/>
                <a:gd name="T14" fmla="*/ 2496 w 2580"/>
                <a:gd name="T15" fmla="*/ 514 h 1083"/>
                <a:gd name="T16" fmla="*/ 2523 w 2580"/>
                <a:gd name="T17" fmla="*/ 519 h 1083"/>
                <a:gd name="T18" fmla="*/ 2546 w 2580"/>
                <a:gd name="T19" fmla="*/ 531 h 1083"/>
                <a:gd name="T20" fmla="*/ 2564 w 2580"/>
                <a:gd name="T21" fmla="*/ 549 h 1083"/>
                <a:gd name="T22" fmla="*/ 2576 w 2580"/>
                <a:gd name="T23" fmla="*/ 571 h 1083"/>
                <a:gd name="T24" fmla="*/ 2580 w 2580"/>
                <a:gd name="T25" fmla="*/ 598 h 1083"/>
                <a:gd name="T26" fmla="*/ 2576 w 2580"/>
                <a:gd name="T27" fmla="*/ 624 h 1083"/>
                <a:gd name="T28" fmla="*/ 2564 w 2580"/>
                <a:gd name="T29" fmla="*/ 646 h 1083"/>
                <a:gd name="T30" fmla="*/ 2546 w 2580"/>
                <a:gd name="T31" fmla="*/ 664 h 1083"/>
                <a:gd name="T32" fmla="*/ 2523 w 2580"/>
                <a:gd name="T33" fmla="*/ 676 h 1083"/>
                <a:gd name="T34" fmla="*/ 2496 w 2580"/>
                <a:gd name="T35" fmla="*/ 681 h 1083"/>
                <a:gd name="T36" fmla="*/ 1811 w 2580"/>
                <a:gd name="T37" fmla="*/ 681 h 1083"/>
                <a:gd name="T38" fmla="*/ 1789 w 2580"/>
                <a:gd name="T39" fmla="*/ 678 h 1083"/>
                <a:gd name="T40" fmla="*/ 1769 w 2580"/>
                <a:gd name="T41" fmla="*/ 670 h 1083"/>
                <a:gd name="T42" fmla="*/ 1753 w 2580"/>
                <a:gd name="T43" fmla="*/ 657 h 1083"/>
                <a:gd name="T44" fmla="*/ 1739 w 2580"/>
                <a:gd name="T45" fmla="*/ 640 h 1083"/>
                <a:gd name="T46" fmla="*/ 1513 w 2580"/>
                <a:gd name="T47" fmla="*/ 255 h 1083"/>
                <a:gd name="T48" fmla="*/ 1104 w 2580"/>
                <a:gd name="T49" fmla="*/ 1038 h 1083"/>
                <a:gd name="T50" fmla="*/ 1092 w 2580"/>
                <a:gd name="T51" fmla="*/ 1054 h 1083"/>
                <a:gd name="T52" fmla="*/ 1077 w 2580"/>
                <a:gd name="T53" fmla="*/ 1068 h 1083"/>
                <a:gd name="T54" fmla="*/ 1059 w 2580"/>
                <a:gd name="T55" fmla="*/ 1078 h 1083"/>
                <a:gd name="T56" fmla="*/ 1038 w 2580"/>
                <a:gd name="T57" fmla="*/ 1083 h 1083"/>
                <a:gd name="T58" fmla="*/ 1031 w 2580"/>
                <a:gd name="T59" fmla="*/ 1083 h 1083"/>
                <a:gd name="T60" fmla="*/ 1005 w 2580"/>
                <a:gd name="T61" fmla="*/ 1078 h 1083"/>
                <a:gd name="T62" fmla="*/ 984 w 2580"/>
                <a:gd name="T63" fmla="*/ 1068 h 1083"/>
                <a:gd name="T64" fmla="*/ 965 w 2580"/>
                <a:gd name="T65" fmla="*/ 1051 h 1083"/>
                <a:gd name="T66" fmla="*/ 669 w 2580"/>
                <a:gd name="T67" fmla="*/ 681 h 1083"/>
                <a:gd name="T68" fmla="*/ 82 w 2580"/>
                <a:gd name="T69" fmla="*/ 681 h 1083"/>
                <a:gd name="T70" fmla="*/ 56 w 2580"/>
                <a:gd name="T71" fmla="*/ 676 h 1083"/>
                <a:gd name="T72" fmla="*/ 34 w 2580"/>
                <a:gd name="T73" fmla="*/ 664 h 1083"/>
                <a:gd name="T74" fmla="*/ 16 w 2580"/>
                <a:gd name="T75" fmla="*/ 646 h 1083"/>
                <a:gd name="T76" fmla="*/ 4 w 2580"/>
                <a:gd name="T77" fmla="*/ 624 h 1083"/>
                <a:gd name="T78" fmla="*/ 0 w 2580"/>
                <a:gd name="T79" fmla="*/ 598 h 1083"/>
                <a:gd name="T80" fmla="*/ 4 w 2580"/>
                <a:gd name="T81" fmla="*/ 571 h 1083"/>
                <a:gd name="T82" fmla="*/ 16 w 2580"/>
                <a:gd name="T83" fmla="*/ 549 h 1083"/>
                <a:gd name="T84" fmla="*/ 34 w 2580"/>
                <a:gd name="T85" fmla="*/ 531 h 1083"/>
                <a:gd name="T86" fmla="*/ 56 w 2580"/>
                <a:gd name="T87" fmla="*/ 519 h 1083"/>
                <a:gd name="T88" fmla="*/ 82 w 2580"/>
                <a:gd name="T89" fmla="*/ 514 h 1083"/>
                <a:gd name="T90" fmla="*/ 710 w 2580"/>
                <a:gd name="T91" fmla="*/ 514 h 1083"/>
                <a:gd name="T92" fmla="*/ 735 w 2580"/>
                <a:gd name="T93" fmla="*/ 519 h 1083"/>
                <a:gd name="T94" fmla="*/ 756 w 2580"/>
                <a:gd name="T95" fmla="*/ 529 h 1083"/>
                <a:gd name="T96" fmla="*/ 776 w 2580"/>
                <a:gd name="T97" fmla="*/ 546 h 1083"/>
                <a:gd name="T98" fmla="*/ 1016 w 2580"/>
                <a:gd name="T99" fmla="*/ 847 h 1083"/>
                <a:gd name="T100" fmla="*/ 1434 w 2580"/>
                <a:gd name="T101" fmla="*/ 45 h 1083"/>
                <a:gd name="T102" fmla="*/ 1447 w 2580"/>
                <a:gd name="T103" fmla="*/ 27 h 1083"/>
                <a:gd name="T104" fmla="*/ 1464 w 2580"/>
                <a:gd name="T105" fmla="*/ 12 h 1083"/>
                <a:gd name="T106" fmla="*/ 1485 w 2580"/>
                <a:gd name="T107" fmla="*/ 3 h 1083"/>
                <a:gd name="T108" fmla="*/ 1506 w 2580"/>
                <a:gd name="T109" fmla="*/ 0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80" h="1083">
                  <a:moveTo>
                    <a:pt x="1506" y="0"/>
                  </a:moveTo>
                  <a:lnTo>
                    <a:pt x="1528" y="1"/>
                  </a:lnTo>
                  <a:lnTo>
                    <a:pt x="1549" y="10"/>
                  </a:lnTo>
                  <a:lnTo>
                    <a:pt x="1566" y="22"/>
                  </a:lnTo>
                  <a:lnTo>
                    <a:pt x="1579" y="40"/>
                  </a:lnTo>
                  <a:lnTo>
                    <a:pt x="1859" y="514"/>
                  </a:lnTo>
                  <a:lnTo>
                    <a:pt x="1859" y="514"/>
                  </a:lnTo>
                  <a:lnTo>
                    <a:pt x="2496" y="514"/>
                  </a:lnTo>
                  <a:lnTo>
                    <a:pt x="2523" y="519"/>
                  </a:lnTo>
                  <a:lnTo>
                    <a:pt x="2546" y="531"/>
                  </a:lnTo>
                  <a:lnTo>
                    <a:pt x="2564" y="549"/>
                  </a:lnTo>
                  <a:lnTo>
                    <a:pt x="2576" y="571"/>
                  </a:lnTo>
                  <a:lnTo>
                    <a:pt x="2580" y="598"/>
                  </a:lnTo>
                  <a:lnTo>
                    <a:pt x="2576" y="624"/>
                  </a:lnTo>
                  <a:lnTo>
                    <a:pt x="2564" y="646"/>
                  </a:lnTo>
                  <a:lnTo>
                    <a:pt x="2546" y="664"/>
                  </a:lnTo>
                  <a:lnTo>
                    <a:pt x="2523" y="676"/>
                  </a:lnTo>
                  <a:lnTo>
                    <a:pt x="2496" y="681"/>
                  </a:lnTo>
                  <a:lnTo>
                    <a:pt x="1811" y="681"/>
                  </a:lnTo>
                  <a:lnTo>
                    <a:pt x="1789" y="678"/>
                  </a:lnTo>
                  <a:lnTo>
                    <a:pt x="1769" y="670"/>
                  </a:lnTo>
                  <a:lnTo>
                    <a:pt x="1753" y="657"/>
                  </a:lnTo>
                  <a:lnTo>
                    <a:pt x="1739" y="640"/>
                  </a:lnTo>
                  <a:lnTo>
                    <a:pt x="1513" y="255"/>
                  </a:lnTo>
                  <a:lnTo>
                    <a:pt x="1104" y="1038"/>
                  </a:lnTo>
                  <a:lnTo>
                    <a:pt x="1092" y="1054"/>
                  </a:lnTo>
                  <a:lnTo>
                    <a:pt x="1077" y="1068"/>
                  </a:lnTo>
                  <a:lnTo>
                    <a:pt x="1059" y="1078"/>
                  </a:lnTo>
                  <a:lnTo>
                    <a:pt x="1038" y="1083"/>
                  </a:lnTo>
                  <a:lnTo>
                    <a:pt x="1031" y="1083"/>
                  </a:lnTo>
                  <a:lnTo>
                    <a:pt x="1005" y="1078"/>
                  </a:lnTo>
                  <a:lnTo>
                    <a:pt x="984" y="1068"/>
                  </a:lnTo>
                  <a:lnTo>
                    <a:pt x="965" y="1051"/>
                  </a:lnTo>
                  <a:lnTo>
                    <a:pt x="669" y="681"/>
                  </a:lnTo>
                  <a:lnTo>
                    <a:pt x="82" y="681"/>
                  </a:lnTo>
                  <a:lnTo>
                    <a:pt x="56" y="676"/>
                  </a:lnTo>
                  <a:lnTo>
                    <a:pt x="34" y="664"/>
                  </a:lnTo>
                  <a:lnTo>
                    <a:pt x="16" y="646"/>
                  </a:lnTo>
                  <a:lnTo>
                    <a:pt x="4" y="624"/>
                  </a:lnTo>
                  <a:lnTo>
                    <a:pt x="0" y="598"/>
                  </a:lnTo>
                  <a:lnTo>
                    <a:pt x="4" y="571"/>
                  </a:lnTo>
                  <a:lnTo>
                    <a:pt x="16" y="549"/>
                  </a:lnTo>
                  <a:lnTo>
                    <a:pt x="34" y="531"/>
                  </a:lnTo>
                  <a:lnTo>
                    <a:pt x="56" y="519"/>
                  </a:lnTo>
                  <a:lnTo>
                    <a:pt x="82" y="514"/>
                  </a:lnTo>
                  <a:lnTo>
                    <a:pt x="710" y="514"/>
                  </a:lnTo>
                  <a:lnTo>
                    <a:pt x="735" y="519"/>
                  </a:lnTo>
                  <a:lnTo>
                    <a:pt x="756" y="529"/>
                  </a:lnTo>
                  <a:lnTo>
                    <a:pt x="776" y="546"/>
                  </a:lnTo>
                  <a:lnTo>
                    <a:pt x="1016" y="847"/>
                  </a:lnTo>
                  <a:lnTo>
                    <a:pt x="1434" y="45"/>
                  </a:lnTo>
                  <a:lnTo>
                    <a:pt x="1447" y="27"/>
                  </a:lnTo>
                  <a:lnTo>
                    <a:pt x="1464" y="12"/>
                  </a:lnTo>
                  <a:lnTo>
                    <a:pt x="1485" y="3"/>
                  </a:lnTo>
                  <a:lnTo>
                    <a:pt x="15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1233">
            <a:extLst>
              <a:ext uri="{FF2B5EF4-FFF2-40B4-BE49-F238E27FC236}">
                <a16:creationId xmlns:a16="http://schemas.microsoft.com/office/drawing/2014/main" id="{B2EE6F27-2CEF-4574-9D10-6CCBA6032E81}"/>
              </a:ext>
            </a:extLst>
          </p:cNvPr>
          <p:cNvSpPr>
            <a:spLocks noEditPoints="1"/>
          </p:cNvSpPr>
          <p:nvPr/>
        </p:nvSpPr>
        <p:spPr bwMode="auto">
          <a:xfrm>
            <a:off x="8736080" y="3692231"/>
            <a:ext cx="410151" cy="409901"/>
          </a:xfrm>
          <a:custGeom>
            <a:avLst/>
            <a:gdLst>
              <a:gd name="T0" fmla="*/ 4899 w 6560"/>
              <a:gd name="T1" fmla="*/ 4212 h 6556"/>
              <a:gd name="T2" fmla="*/ 5625 w 6560"/>
              <a:gd name="T3" fmla="*/ 4937 h 6556"/>
              <a:gd name="T4" fmla="*/ 5734 w 6560"/>
              <a:gd name="T5" fmla="*/ 5169 h 6556"/>
              <a:gd name="T6" fmla="*/ 5535 w 6560"/>
              <a:gd name="T7" fmla="*/ 5326 h 6556"/>
              <a:gd name="T8" fmla="*/ 4530 w 6560"/>
              <a:gd name="T9" fmla="*/ 5213 h 6556"/>
              <a:gd name="T10" fmla="*/ 4556 w 6560"/>
              <a:gd name="T11" fmla="*/ 4174 h 6556"/>
              <a:gd name="T12" fmla="*/ 4795 w 6560"/>
              <a:gd name="T13" fmla="*/ 3694 h 6556"/>
              <a:gd name="T14" fmla="*/ 4139 w 6560"/>
              <a:gd name="T15" fmla="*/ 3969 h 6556"/>
              <a:gd name="T16" fmla="*/ 3746 w 6560"/>
              <a:gd name="T17" fmla="*/ 4553 h 6556"/>
              <a:gd name="T18" fmla="*/ 3746 w 6560"/>
              <a:gd name="T19" fmla="*/ 5282 h 6556"/>
              <a:gd name="T20" fmla="*/ 4139 w 6560"/>
              <a:gd name="T21" fmla="*/ 5864 h 6556"/>
              <a:gd name="T22" fmla="*/ 4795 w 6560"/>
              <a:gd name="T23" fmla="*/ 6139 h 6556"/>
              <a:gd name="T24" fmla="*/ 5505 w 6560"/>
              <a:gd name="T25" fmla="*/ 5998 h 6556"/>
              <a:gd name="T26" fmla="*/ 6002 w 6560"/>
              <a:gd name="T27" fmla="*/ 5502 h 6556"/>
              <a:gd name="T28" fmla="*/ 6143 w 6560"/>
              <a:gd name="T29" fmla="*/ 4792 h 6556"/>
              <a:gd name="T30" fmla="*/ 5868 w 6560"/>
              <a:gd name="T31" fmla="*/ 4136 h 6556"/>
              <a:gd name="T32" fmla="*/ 5286 w 6560"/>
              <a:gd name="T33" fmla="*/ 3743 h 6556"/>
              <a:gd name="T34" fmla="*/ 2870 w 6560"/>
              <a:gd name="T35" fmla="*/ 4507 h 6556"/>
              <a:gd name="T36" fmla="*/ 820 w 6560"/>
              <a:gd name="T37" fmla="*/ 4507 h 6556"/>
              <a:gd name="T38" fmla="*/ 5463 w 6560"/>
              <a:gd name="T39" fmla="*/ 3371 h 6556"/>
              <a:gd name="T40" fmla="*/ 6125 w 6560"/>
              <a:gd name="T41" fmla="*/ 3805 h 6556"/>
              <a:gd name="T42" fmla="*/ 6506 w 6560"/>
              <a:gd name="T43" fmla="*/ 4503 h 6556"/>
              <a:gd name="T44" fmla="*/ 6506 w 6560"/>
              <a:gd name="T45" fmla="*/ 5330 h 6556"/>
              <a:gd name="T46" fmla="*/ 6125 w 6560"/>
              <a:gd name="T47" fmla="*/ 6028 h 6556"/>
              <a:gd name="T48" fmla="*/ 5463 w 6560"/>
              <a:gd name="T49" fmla="*/ 6464 h 6556"/>
              <a:gd name="T50" fmla="*/ 4639 w 6560"/>
              <a:gd name="T51" fmla="*/ 6532 h 6556"/>
              <a:gd name="T52" fmla="*/ 3909 w 6560"/>
              <a:gd name="T53" fmla="*/ 6207 h 6556"/>
              <a:gd name="T54" fmla="*/ 3423 w 6560"/>
              <a:gd name="T55" fmla="*/ 5585 h 6556"/>
              <a:gd name="T56" fmla="*/ 3285 w 6560"/>
              <a:gd name="T57" fmla="*/ 4776 h 6556"/>
              <a:gd name="T58" fmla="*/ 3550 w 6560"/>
              <a:gd name="T59" fmla="*/ 4015 h 6556"/>
              <a:gd name="T60" fmla="*/ 4131 w 6560"/>
              <a:gd name="T61" fmla="*/ 3480 h 6556"/>
              <a:gd name="T62" fmla="*/ 4921 w 6560"/>
              <a:gd name="T63" fmla="*/ 3279 h 6556"/>
              <a:gd name="T64" fmla="*/ 2050 w 6560"/>
              <a:gd name="T65" fmla="*/ 2460 h 6556"/>
              <a:gd name="T66" fmla="*/ 1640 w 6560"/>
              <a:gd name="T67" fmla="*/ 2460 h 6556"/>
              <a:gd name="T68" fmla="*/ 614 w 6560"/>
              <a:gd name="T69" fmla="*/ 1025 h 6556"/>
              <a:gd name="T70" fmla="*/ 784 w 6560"/>
              <a:gd name="T71" fmla="*/ 1355 h 6556"/>
              <a:gd name="T72" fmla="*/ 1155 w 6560"/>
              <a:gd name="T73" fmla="*/ 1413 h 6556"/>
              <a:gd name="T74" fmla="*/ 1414 w 6560"/>
              <a:gd name="T75" fmla="*/ 1154 h 6556"/>
              <a:gd name="T76" fmla="*/ 3899 w 6560"/>
              <a:gd name="T77" fmla="*/ 1090 h 6556"/>
              <a:gd name="T78" fmla="*/ 4117 w 6560"/>
              <a:gd name="T79" fmla="*/ 1389 h 6556"/>
              <a:gd name="T80" fmla="*/ 4494 w 6560"/>
              <a:gd name="T81" fmla="*/ 1389 h 6556"/>
              <a:gd name="T82" fmla="*/ 4709 w 6560"/>
              <a:gd name="T83" fmla="*/ 1090 h 6556"/>
              <a:gd name="T84" fmla="*/ 5090 w 6560"/>
              <a:gd name="T85" fmla="*/ 871 h 6556"/>
              <a:gd name="T86" fmla="*/ 5323 w 6560"/>
              <a:gd name="T87" fmla="*/ 1198 h 6556"/>
              <a:gd name="T88" fmla="*/ 411 w 6560"/>
              <a:gd name="T89" fmla="*/ 4876 h 6556"/>
              <a:gd name="T90" fmla="*/ 445 w 6560"/>
              <a:gd name="T91" fmla="*/ 5326 h 6556"/>
              <a:gd name="T92" fmla="*/ 86 w 6560"/>
              <a:gd name="T93" fmla="*/ 5143 h 6556"/>
              <a:gd name="T94" fmla="*/ 6 w 6560"/>
              <a:gd name="T95" fmla="*/ 1198 h 6556"/>
              <a:gd name="T96" fmla="*/ 239 w 6560"/>
              <a:gd name="T97" fmla="*/ 871 h 6556"/>
              <a:gd name="T98" fmla="*/ 4394 w 6560"/>
              <a:gd name="T99" fmla="*/ 22 h 6556"/>
              <a:gd name="T100" fmla="*/ 4510 w 6560"/>
              <a:gd name="T101" fmla="*/ 1025 h 6556"/>
              <a:gd name="T102" fmla="*/ 4352 w 6560"/>
              <a:gd name="T103" fmla="*/ 1224 h 6556"/>
              <a:gd name="T104" fmla="*/ 4121 w 6560"/>
              <a:gd name="T105" fmla="*/ 1114 h 6556"/>
              <a:gd name="T106" fmla="*/ 4145 w 6560"/>
              <a:gd name="T107" fmla="*/ 78 h 6556"/>
              <a:gd name="T108" fmla="*/ 1071 w 6560"/>
              <a:gd name="T109" fmla="*/ 6 h 6556"/>
              <a:gd name="T110" fmla="*/ 1231 w 6560"/>
              <a:gd name="T111" fmla="*/ 205 h 6556"/>
              <a:gd name="T112" fmla="*/ 1115 w 6560"/>
              <a:gd name="T113" fmla="*/ 1208 h 6556"/>
              <a:gd name="T114" fmla="*/ 866 w 6560"/>
              <a:gd name="T115" fmla="*/ 1152 h 6556"/>
              <a:gd name="T116" fmla="*/ 842 w 6560"/>
              <a:gd name="T117" fmla="*/ 116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60" h="6556">
                <a:moveTo>
                  <a:pt x="4715" y="4098"/>
                </a:moveTo>
                <a:lnTo>
                  <a:pt x="4761" y="4102"/>
                </a:lnTo>
                <a:lnTo>
                  <a:pt x="4805" y="4118"/>
                </a:lnTo>
                <a:lnTo>
                  <a:pt x="4843" y="4142"/>
                </a:lnTo>
                <a:lnTo>
                  <a:pt x="4875" y="4174"/>
                </a:lnTo>
                <a:lnTo>
                  <a:pt x="4899" y="4212"/>
                </a:lnTo>
                <a:lnTo>
                  <a:pt x="4915" y="4256"/>
                </a:lnTo>
                <a:lnTo>
                  <a:pt x="4921" y="4302"/>
                </a:lnTo>
                <a:lnTo>
                  <a:pt x="4921" y="4918"/>
                </a:lnTo>
                <a:lnTo>
                  <a:pt x="5535" y="4918"/>
                </a:lnTo>
                <a:lnTo>
                  <a:pt x="5581" y="4922"/>
                </a:lnTo>
                <a:lnTo>
                  <a:pt x="5625" y="4937"/>
                </a:lnTo>
                <a:lnTo>
                  <a:pt x="5662" y="4961"/>
                </a:lnTo>
                <a:lnTo>
                  <a:pt x="5694" y="4993"/>
                </a:lnTo>
                <a:lnTo>
                  <a:pt x="5718" y="5031"/>
                </a:lnTo>
                <a:lnTo>
                  <a:pt x="5734" y="5075"/>
                </a:lnTo>
                <a:lnTo>
                  <a:pt x="5740" y="5123"/>
                </a:lnTo>
                <a:lnTo>
                  <a:pt x="5734" y="5169"/>
                </a:lnTo>
                <a:lnTo>
                  <a:pt x="5718" y="5213"/>
                </a:lnTo>
                <a:lnTo>
                  <a:pt x="5694" y="5250"/>
                </a:lnTo>
                <a:lnTo>
                  <a:pt x="5662" y="5282"/>
                </a:lnTo>
                <a:lnTo>
                  <a:pt x="5625" y="5306"/>
                </a:lnTo>
                <a:lnTo>
                  <a:pt x="5581" y="5322"/>
                </a:lnTo>
                <a:lnTo>
                  <a:pt x="5535" y="5326"/>
                </a:lnTo>
                <a:lnTo>
                  <a:pt x="4715" y="5326"/>
                </a:lnTo>
                <a:lnTo>
                  <a:pt x="4667" y="5322"/>
                </a:lnTo>
                <a:lnTo>
                  <a:pt x="4625" y="5306"/>
                </a:lnTo>
                <a:lnTo>
                  <a:pt x="4587" y="5282"/>
                </a:lnTo>
                <a:lnTo>
                  <a:pt x="4556" y="5250"/>
                </a:lnTo>
                <a:lnTo>
                  <a:pt x="4530" y="5213"/>
                </a:lnTo>
                <a:lnTo>
                  <a:pt x="4516" y="5169"/>
                </a:lnTo>
                <a:lnTo>
                  <a:pt x="4510" y="5123"/>
                </a:lnTo>
                <a:lnTo>
                  <a:pt x="4510" y="4302"/>
                </a:lnTo>
                <a:lnTo>
                  <a:pt x="4516" y="4256"/>
                </a:lnTo>
                <a:lnTo>
                  <a:pt x="4530" y="4212"/>
                </a:lnTo>
                <a:lnTo>
                  <a:pt x="4556" y="4174"/>
                </a:lnTo>
                <a:lnTo>
                  <a:pt x="4587" y="4142"/>
                </a:lnTo>
                <a:lnTo>
                  <a:pt x="4625" y="4118"/>
                </a:lnTo>
                <a:lnTo>
                  <a:pt x="4667" y="4102"/>
                </a:lnTo>
                <a:lnTo>
                  <a:pt x="4715" y="4098"/>
                </a:lnTo>
                <a:close/>
                <a:moveTo>
                  <a:pt x="4921" y="3688"/>
                </a:moveTo>
                <a:lnTo>
                  <a:pt x="4795" y="3694"/>
                </a:lnTo>
                <a:lnTo>
                  <a:pt x="4671" y="3714"/>
                </a:lnTo>
                <a:lnTo>
                  <a:pt x="4554" y="3743"/>
                </a:lnTo>
                <a:lnTo>
                  <a:pt x="4442" y="3785"/>
                </a:lnTo>
                <a:lnTo>
                  <a:pt x="4334" y="3837"/>
                </a:lnTo>
                <a:lnTo>
                  <a:pt x="4232" y="3899"/>
                </a:lnTo>
                <a:lnTo>
                  <a:pt x="4139" y="3969"/>
                </a:lnTo>
                <a:lnTo>
                  <a:pt x="4051" y="4048"/>
                </a:lnTo>
                <a:lnTo>
                  <a:pt x="3971" y="4136"/>
                </a:lnTo>
                <a:lnTo>
                  <a:pt x="3899" y="4230"/>
                </a:lnTo>
                <a:lnTo>
                  <a:pt x="3837" y="4331"/>
                </a:lnTo>
                <a:lnTo>
                  <a:pt x="3786" y="4439"/>
                </a:lnTo>
                <a:lnTo>
                  <a:pt x="3746" y="4553"/>
                </a:lnTo>
                <a:lnTo>
                  <a:pt x="3714" y="4670"/>
                </a:lnTo>
                <a:lnTo>
                  <a:pt x="3696" y="4792"/>
                </a:lnTo>
                <a:lnTo>
                  <a:pt x="3690" y="4918"/>
                </a:lnTo>
                <a:lnTo>
                  <a:pt x="3696" y="5043"/>
                </a:lnTo>
                <a:lnTo>
                  <a:pt x="3714" y="5165"/>
                </a:lnTo>
                <a:lnTo>
                  <a:pt x="3746" y="5282"/>
                </a:lnTo>
                <a:lnTo>
                  <a:pt x="3786" y="5396"/>
                </a:lnTo>
                <a:lnTo>
                  <a:pt x="3837" y="5502"/>
                </a:lnTo>
                <a:lnTo>
                  <a:pt x="3899" y="5603"/>
                </a:lnTo>
                <a:lnTo>
                  <a:pt x="3971" y="5699"/>
                </a:lnTo>
                <a:lnTo>
                  <a:pt x="4051" y="5787"/>
                </a:lnTo>
                <a:lnTo>
                  <a:pt x="4139" y="5864"/>
                </a:lnTo>
                <a:lnTo>
                  <a:pt x="4232" y="5936"/>
                </a:lnTo>
                <a:lnTo>
                  <a:pt x="4334" y="5998"/>
                </a:lnTo>
                <a:lnTo>
                  <a:pt x="4442" y="6050"/>
                </a:lnTo>
                <a:lnTo>
                  <a:pt x="4554" y="6092"/>
                </a:lnTo>
                <a:lnTo>
                  <a:pt x="4671" y="6122"/>
                </a:lnTo>
                <a:lnTo>
                  <a:pt x="4795" y="6139"/>
                </a:lnTo>
                <a:lnTo>
                  <a:pt x="4921" y="6145"/>
                </a:lnTo>
                <a:lnTo>
                  <a:pt x="5046" y="6139"/>
                </a:lnTo>
                <a:lnTo>
                  <a:pt x="5168" y="6122"/>
                </a:lnTo>
                <a:lnTo>
                  <a:pt x="5286" y="6092"/>
                </a:lnTo>
                <a:lnTo>
                  <a:pt x="5397" y="6050"/>
                </a:lnTo>
                <a:lnTo>
                  <a:pt x="5505" y="5998"/>
                </a:lnTo>
                <a:lnTo>
                  <a:pt x="5607" y="5936"/>
                </a:lnTo>
                <a:lnTo>
                  <a:pt x="5702" y="5864"/>
                </a:lnTo>
                <a:lnTo>
                  <a:pt x="5788" y="5787"/>
                </a:lnTo>
                <a:lnTo>
                  <a:pt x="5868" y="5699"/>
                </a:lnTo>
                <a:lnTo>
                  <a:pt x="5940" y="5603"/>
                </a:lnTo>
                <a:lnTo>
                  <a:pt x="6002" y="5502"/>
                </a:lnTo>
                <a:lnTo>
                  <a:pt x="6053" y="5396"/>
                </a:lnTo>
                <a:lnTo>
                  <a:pt x="6093" y="5282"/>
                </a:lnTo>
                <a:lnTo>
                  <a:pt x="6125" y="5165"/>
                </a:lnTo>
                <a:lnTo>
                  <a:pt x="6143" y="5043"/>
                </a:lnTo>
                <a:lnTo>
                  <a:pt x="6149" y="4918"/>
                </a:lnTo>
                <a:lnTo>
                  <a:pt x="6143" y="4792"/>
                </a:lnTo>
                <a:lnTo>
                  <a:pt x="6125" y="4670"/>
                </a:lnTo>
                <a:lnTo>
                  <a:pt x="6093" y="4553"/>
                </a:lnTo>
                <a:lnTo>
                  <a:pt x="6053" y="4439"/>
                </a:lnTo>
                <a:lnTo>
                  <a:pt x="6002" y="4331"/>
                </a:lnTo>
                <a:lnTo>
                  <a:pt x="5940" y="4230"/>
                </a:lnTo>
                <a:lnTo>
                  <a:pt x="5868" y="4136"/>
                </a:lnTo>
                <a:lnTo>
                  <a:pt x="5788" y="4048"/>
                </a:lnTo>
                <a:lnTo>
                  <a:pt x="5702" y="3969"/>
                </a:lnTo>
                <a:lnTo>
                  <a:pt x="5607" y="3899"/>
                </a:lnTo>
                <a:lnTo>
                  <a:pt x="5505" y="3837"/>
                </a:lnTo>
                <a:lnTo>
                  <a:pt x="5397" y="3785"/>
                </a:lnTo>
                <a:lnTo>
                  <a:pt x="5286" y="3743"/>
                </a:lnTo>
                <a:lnTo>
                  <a:pt x="5168" y="3714"/>
                </a:lnTo>
                <a:lnTo>
                  <a:pt x="5046" y="3694"/>
                </a:lnTo>
                <a:lnTo>
                  <a:pt x="4921" y="3688"/>
                </a:lnTo>
                <a:close/>
                <a:moveTo>
                  <a:pt x="2050" y="3688"/>
                </a:moveTo>
                <a:lnTo>
                  <a:pt x="2870" y="3688"/>
                </a:lnTo>
                <a:lnTo>
                  <a:pt x="2870" y="4507"/>
                </a:lnTo>
                <a:lnTo>
                  <a:pt x="2050" y="4507"/>
                </a:lnTo>
                <a:lnTo>
                  <a:pt x="2050" y="3688"/>
                </a:lnTo>
                <a:close/>
                <a:moveTo>
                  <a:pt x="820" y="3688"/>
                </a:moveTo>
                <a:lnTo>
                  <a:pt x="1640" y="3688"/>
                </a:lnTo>
                <a:lnTo>
                  <a:pt x="1640" y="4507"/>
                </a:lnTo>
                <a:lnTo>
                  <a:pt x="820" y="4507"/>
                </a:lnTo>
                <a:lnTo>
                  <a:pt x="820" y="3688"/>
                </a:lnTo>
                <a:close/>
                <a:moveTo>
                  <a:pt x="4921" y="3279"/>
                </a:moveTo>
                <a:lnTo>
                  <a:pt x="5062" y="3285"/>
                </a:lnTo>
                <a:lnTo>
                  <a:pt x="5200" y="3303"/>
                </a:lnTo>
                <a:lnTo>
                  <a:pt x="5333" y="3331"/>
                </a:lnTo>
                <a:lnTo>
                  <a:pt x="5463" y="3371"/>
                </a:lnTo>
                <a:lnTo>
                  <a:pt x="5589" y="3421"/>
                </a:lnTo>
                <a:lnTo>
                  <a:pt x="5708" y="3480"/>
                </a:lnTo>
                <a:lnTo>
                  <a:pt x="5822" y="3548"/>
                </a:lnTo>
                <a:lnTo>
                  <a:pt x="5930" y="3626"/>
                </a:lnTo>
                <a:lnTo>
                  <a:pt x="6031" y="3712"/>
                </a:lnTo>
                <a:lnTo>
                  <a:pt x="6125" y="3805"/>
                </a:lnTo>
                <a:lnTo>
                  <a:pt x="6211" y="3907"/>
                </a:lnTo>
                <a:lnTo>
                  <a:pt x="6289" y="4015"/>
                </a:lnTo>
                <a:lnTo>
                  <a:pt x="6359" y="4128"/>
                </a:lnTo>
                <a:lnTo>
                  <a:pt x="6416" y="4248"/>
                </a:lnTo>
                <a:lnTo>
                  <a:pt x="6466" y="4373"/>
                </a:lnTo>
                <a:lnTo>
                  <a:pt x="6506" y="4503"/>
                </a:lnTo>
                <a:lnTo>
                  <a:pt x="6536" y="4638"/>
                </a:lnTo>
                <a:lnTo>
                  <a:pt x="6554" y="4776"/>
                </a:lnTo>
                <a:lnTo>
                  <a:pt x="6560" y="4918"/>
                </a:lnTo>
                <a:lnTo>
                  <a:pt x="6554" y="5059"/>
                </a:lnTo>
                <a:lnTo>
                  <a:pt x="6536" y="5197"/>
                </a:lnTo>
                <a:lnTo>
                  <a:pt x="6506" y="5330"/>
                </a:lnTo>
                <a:lnTo>
                  <a:pt x="6466" y="5460"/>
                </a:lnTo>
                <a:lnTo>
                  <a:pt x="6416" y="5585"/>
                </a:lnTo>
                <a:lnTo>
                  <a:pt x="6359" y="5705"/>
                </a:lnTo>
                <a:lnTo>
                  <a:pt x="6289" y="5821"/>
                </a:lnTo>
                <a:lnTo>
                  <a:pt x="6211" y="5928"/>
                </a:lnTo>
                <a:lnTo>
                  <a:pt x="6125" y="6028"/>
                </a:lnTo>
                <a:lnTo>
                  <a:pt x="6031" y="6122"/>
                </a:lnTo>
                <a:lnTo>
                  <a:pt x="5930" y="6207"/>
                </a:lnTo>
                <a:lnTo>
                  <a:pt x="5822" y="6285"/>
                </a:lnTo>
                <a:lnTo>
                  <a:pt x="5708" y="6355"/>
                </a:lnTo>
                <a:lnTo>
                  <a:pt x="5589" y="6415"/>
                </a:lnTo>
                <a:lnTo>
                  <a:pt x="5463" y="6464"/>
                </a:lnTo>
                <a:lnTo>
                  <a:pt x="5333" y="6504"/>
                </a:lnTo>
                <a:lnTo>
                  <a:pt x="5200" y="6532"/>
                </a:lnTo>
                <a:lnTo>
                  <a:pt x="5062" y="6550"/>
                </a:lnTo>
                <a:lnTo>
                  <a:pt x="4921" y="6556"/>
                </a:lnTo>
                <a:lnTo>
                  <a:pt x="4779" y="6550"/>
                </a:lnTo>
                <a:lnTo>
                  <a:pt x="4639" y="6532"/>
                </a:lnTo>
                <a:lnTo>
                  <a:pt x="4506" y="6504"/>
                </a:lnTo>
                <a:lnTo>
                  <a:pt x="4376" y="6464"/>
                </a:lnTo>
                <a:lnTo>
                  <a:pt x="4250" y="6415"/>
                </a:lnTo>
                <a:lnTo>
                  <a:pt x="4131" y="6355"/>
                </a:lnTo>
                <a:lnTo>
                  <a:pt x="4017" y="6285"/>
                </a:lnTo>
                <a:lnTo>
                  <a:pt x="3909" y="6207"/>
                </a:lnTo>
                <a:lnTo>
                  <a:pt x="3808" y="6122"/>
                </a:lnTo>
                <a:lnTo>
                  <a:pt x="3714" y="6028"/>
                </a:lnTo>
                <a:lnTo>
                  <a:pt x="3628" y="5928"/>
                </a:lnTo>
                <a:lnTo>
                  <a:pt x="3550" y="5821"/>
                </a:lnTo>
                <a:lnTo>
                  <a:pt x="3482" y="5705"/>
                </a:lnTo>
                <a:lnTo>
                  <a:pt x="3423" y="5585"/>
                </a:lnTo>
                <a:lnTo>
                  <a:pt x="3373" y="5460"/>
                </a:lnTo>
                <a:lnTo>
                  <a:pt x="3333" y="5330"/>
                </a:lnTo>
                <a:lnTo>
                  <a:pt x="3303" y="5197"/>
                </a:lnTo>
                <a:lnTo>
                  <a:pt x="3285" y="5059"/>
                </a:lnTo>
                <a:lnTo>
                  <a:pt x="3279" y="4918"/>
                </a:lnTo>
                <a:lnTo>
                  <a:pt x="3285" y="4776"/>
                </a:lnTo>
                <a:lnTo>
                  <a:pt x="3303" y="4638"/>
                </a:lnTo>
                <a:lnTo>
                  <a:pt x="3333" y="4503"/>
                </a:lnTo>
                <a:lnTo>
                  <a:pt x="3373" y="4373"/>
                </a:lnTo>
                <a:lnTo>
                  <a:pt x="3423" y="4248"/>
                </a:lnTo>
                <a:lnTo>
                  <a:pt x="3482" y="4128"/>
                </a:lnTo>
                <a:lnTo>
                  <a:pt x="3550" y="4015"/>
                </a:lnTo>
                <a:lnTo>
                  <a:pt x="3628" y="3907"/>
                </a:lnTo>
                <a:lnTo>
                  <a:pt x="3714" y="3805"/>
                </a:lnTo>
                <a:lnTo>
                  <a:pt x="3808" y="3712"/>
                </a:lnTo>
                <a:lnTo>
                  <a:pt x="3909" y="3626"/>
                </a:lnTo>
                <a:lnTo>
                  <a:pt x="4017" y="3548"/>
                </a:lnTo>
                <a:lnTo>
                  <a:pt x="4131" y="3480"/>
                </a:lnTo>
                <a:lnTo>
                  <a:pt x="4250" y="3421"/>
                </a:lnTo>
                <a:lnTo>
                  <a:pt x="4376" y="3371"/>
                </a:lnTo>
                <a:lnTo>
                  <a:pt x="4506" y="3331"/>
                </a:lnTo>
                <a:lnTo>
                  <a:pt x="4639" y="3303"/>
                </a:lnTo>
                <a:lnTo>
                  <a:pt x="4779" y="3285"/>
                </a:lnTo>
                <a:lnTo>
                  <a:pt x="4921" y="3279"/>
                </a:lnTo>
                <a:close/>
                <a:moveTo>
                  <a:pt x="3279" y="2460"/>
                </a:moveTo>
                <a:lnTo>
                  <a:pt x="4099" y="2460"/>
                </a:lnTo>
                <a:lnTo>
                  <a:pt x="4099" y="3279"/>
                </a:lnTo>
                <a:lnTo>
                  <a:pt x="3279" y="3279"/>
                </a:lnTo>
                <a:lnTo>
                  <a:pt x="3279" y="2460"/>
                </a:lnTo>
                <a:close/>
                <a:moveTo>
                  <a:pt x="2050" y="2460"/>
                </a:moveTo>
                <a:lnTo>
                  <a:pt x="2870" y="2460"/>
                </a:lnTo>
                <a:lnTo>
                  <a:pt x="2870" y="3279"/>
                </a:lnTo>
                <a:lnTo>
                  <a:pt x="2050" y="3279"/>
                </a:lnTo>
                <a:lnTo>
                  <a:pt x="2050" y="2460"/>
                </a:lnTo>
                <a:close/>
                <a:moveTo>
                  <a:pt x="820" y="2460"/>
                </a:moveTo>
                <a:lnTo>
                  <a:pt x="1640" y="2460"/>
                </a:lnTo>
                <a:lnTo>
                  <a:pt x="1640" y="3279"/>
                </a:lnTo>
                <a:lnTo>
                  <a:pt x="820" y="3279"/>
                </a:lnTo>
                <a:lnTo>
                  <a:pt x="820" y="2460"/>
                </a:lnTo>
                <a:close/>
                <a:moveTo>
                  <a:pt x="445" y="819"/>
                </a:moveTo>
                <a:lnTo>
                  <a:pt x="614" y="819"/>
                </a:lnTo>
                <a:lnTo>
                  <a:pt x="614" y="1025"/>
                </a:lnTo>
                <a:lnTo>
                  <a:pt x="620" y="1090"/>
                </a:lnTo>
                <a:lnTo>
                  <a:pt x="636" y="1154"/>
                </a:lnTo>
                <a:lnTo>
                  <a:pt x="660" y="1212"/>
                </a:lnTo>
                <a:lnTo>
                  <a:pt x="694" y="1266"/>
                </a:lnTo>
                <a:lnTo>
                  <a:pt x="736" y="1314"/>
                </a:lnTo>
                <a:lnTo>
                  <a:pt x="784" y="1355"/>
                </a:lnTo>
                <a:lnTo>
                  <a:pt x="836" y="1389"/>
                </a:lnTo>
                <a:lnTo>
                  <a:pt x="896" y="1413"/>
                </a:lnTo>
                <a:lnTo>
                  <a:pt x="959" y="1429"/>
                </a:lnTo>
                <a:lnTo>
                  <a:pt x="1025" y="1435"/>
                </a:lnTo>
                <a:lnTo>
                  <a:pt x="1091" y="1429"/>
                </a:lnTo>
                <a:lnTo>
                  <a:pt x="1155" y="1413"/>
                </a:lnTo>
                <a:lnTo>
                  <a:pt x="1213" y="1389"/>
                </a:lnTo>
                <a:lnTo>
                  <a:pt x="1267" y="1355"/>
                </a:lnTo>
                <a:lnTo>
                  <a:pt x="1314" y="1314"/>
                </a:lnTo>
                <a:lnTo>
                  <a:pt x="1356" y="1266"/>
                </a:lnTo>
                <a:lnTo>
                  <a:pt x="1388" y="1212"/>
                </a:lnTo>
                <a:lnTo>
                  <a:pt x="1414" y="1154"/>
                </a:lnTo>
                <a:lnTo>
                  <a:pt x="1430" y="1090"/>
                </a:lnTo>
                <a:lnTo>
                  <a:pt x="1434" y="1025"/>
                </a:lnTo>
                <a:lnTo>
                  <a:pt x="1434" y="819"/>
                </a:lnTo>
                <a:lnTo>
                  <a:pt x="3895" y="819"/>
                </a:lnTo>
                <a:lnTo>
                  <a:pt x="3895" y="1025"/>
                </a:lnTo>
                <a:lnTo>
                  <a:pt x="3899" y="1090"/>
                </a:lnTo>
                <a:lnTo>
                  <a:pt x="3915" y="1154"/>
                </a:lnTo>
                <a:lnTo>
                  <a:pt x="3941" y="1212"/>
                </a:lnTo>
                <a:lnTo>
                  <a:pt x="3973" y="1266"/>
                </a:lnTo>
                <a:lnTo>
                  <a:pt x="4015" y="1314"/>
                </a:lnTo>
                <a:lnTo>
                  <a:pt x="4063" y="1355"/>
                </a:lnTo>
                <a:lnTo>
                  <a:pt x="4117" y="1389"/>
                </a:lnTo>
                <a:lnTo>
                  <a:pt x="4175" y="1413"/>
                </a:lnTo>
                <a:lnTo>
                  <a:pt x="4238" y="1429"/>
                </a:lnTo>
                <a:lnTo>
                  <a:pt x="4304" y="1435"/>
                </a:lnTo>
                <a:lnTo>
                  <a:pt x="4372" y="1429"/>
                </a:lnTo>
                <a:lnTo>
                  <a:pt x="4434" y="1413"/>
                </a:lnTo>
                <a:lnTo>
                  <a:pt x="4494" y="1389"/>
                </a:lnTo>
                <a:lnTo>
                  <a:pt x="4548" y="1355"/>
                </a:lnTo>
                <a:lnTo>
                  <a:pt x="4595" y="1314"/>
                </a:lnTo>
                <a:lnTo>
                  <a:pt x="4635" y="1266"/>
                </a:lnTo>
                <a:lnTo>
                  <a:pt x="4669" y="1212"/>
                </a:lnTo>
                <a:lnTo>
                  <a:pt x="4693" y="1154"/>
                </a:lnTo>
                <a:lnTo>
                  <a:pt x="4709" y="1090"/>
                </a:lnTo>
                <a:lnTo>
                  <a:pt x="4715" y="1025"/>
                </a:lnTo>
                <a:lnTo>
                  <a:pt x="4715" y="819"/>
                </a:lnTo>
                <a:lnTo>
                  <a:pt x="4887" y="819"/>
                </a:lnTo>
                <a:lnTo>
                  <a:pt x="4958" y="825"/>
                </a:lnTo>
                <a:lnTo>
                  <a:pt x="5026" y="843"/>
                </a:lnTo>
                <a:lnTo>
                  <a:pt x="5090" y="871"/>
                </a:lnTo>
                <a:lnTo>
                  <a:pt x="5148" y="907"/>
                </a:lnTo>
                <a:lnTo>
                  <a:pt x="5200" y="951"/>
                </a:lnTo>
                <a:lnTo>
                  <a:pt x="5244" y="1005"/>
                </a:lnTo>
                <a:lnTo>
                  <a:pt x="5280" y="1062"/>
                </a:lnTo>
                <a:lnTo>
                  <a:pt x="5307" y="1128"/>
                </a:lnTo>
                <a:lnTo>
                  <a:pt x="5323" y="1198"/>
                </a:lnTo>
                <a:lnTo>
                  <a:pt x="5329" y="1270"/>
                </a:lnTo>
                <a:lnTo>
                  <a:pt x="5329" y="2868"/>
                </a:lnTo>
                <a:lnTo>
                  <a:pt x="4921" y="2868"/>
                </a:lnTo>
                <a:lnTo>
                  <a:pt x="4921" y="2049"/>
                </a:lnTo>
                <a:lnTo>
                  <a:pt x="411" y="2049"/>
                </a:lnTo>
                <a:lnTo>
                  <a:pt x="411" y="4876"/>
                </a:lnTo>
                <a:lnTo>
                  <a:pt x="415" y="4896"/>
                </a:lnTo>
                <a:lnTo>
                  <a:pt x="427" y="4912"/>
                </a:lnTo>
                <a:lnTo>
                  <a:pt x="445" y="4918"/>
                </a:lnTo>
                <a:lnTo>
                  <a:pt x="2870" y="4918"/>
                </a:lnTo>
                <a:lnTo>
                  <a:pt x="2870" y="5326"/>
                </a:lnTo>
                <a:lnTo>
                  <a:pt x="445" y="5326"/>
                </a:lnTo>
                <a:lnTo>
                  <a:pt x="373" y="5320"/>
                </a:lnTo>
                <a:lnTo>
                  <a:pt x="303" y="5304"/>
                </a:lnTo>
                <a:lnTo>
                  <a:pt x="239" y="5276"/>
                </a:lnTo>
                <a:lnTo>
                  <a:pt x="182" y="5240"/>
                </a:lnTo>
                <a:lnTo>
                  <a:pt x="130" y="5195"/>
                </a:lnTo>
                <a:lnTo>
                  <a:pt x="86" y="5143"/>
                </a:lnTo>
                <a:lnTo>
                  <a:pt x="50" y="5083"/>
                </a:lnTo>
                <a:lnTo>
                  <a:pt x="22" y="5019"/>
                </a:lnTo>
                <a:lnTo>
                  <a:pt x="6" y="4949"/>
                </a:lnTo>
                <a:lnTo>
                  <a:pt x="0" y="4876"/>
                </a:lnTo>
                <a:lnTo>
                  <a:pt x="0" y="1270"/>
                </a:lnTo>
                <a:lnTo>
                  <a:pt x="6" y="1198"/>
                </a:lnTo>
                <a:lnTo>
                  <a:pt x="22" y="1128"/>
                </a:lnTo>
                <a:lnTo>
                  <a:pt x="50" y="1062"/>
                </a:lnTo>
                <a:lnTo>
                  <a:pt x="86" y="1005"/>
                </a:lnTo>
                <a:lnTo>
                  <a:pt x="130" y="951"/>
                </a:lnTo>
                <a:lnTo>
                  <a:pt x="182" y="907"/>
                </a:lnTo>
                <a:lnTo>
                  <a:pt x="239" y="871"/>
                </a:lnTo>
                <a:lnTo>
                  <a:pt x="303" y="843"/>
                </a:lnTo>
                <a:lnTo>
                  <a:pt x="373" y="825"/>
                </a:lnTo>
                <a:lnTo>
                  <a:pt x="445" y="819"/>
                </a:lnTo>
                <a:close/>
                <a:moveTo>
                  <a:pt x="4304" y="0"/>
                </a:moveTo>
                <a:lnTo>
                  <a:pt x="4352" y="6"/>
                </a:lnTo>
                <a:lnTo>
                  <a:pt x="4394" y="22"/>
                </a:lnTo>
                <a:lnTo>
                  <a:pt x="4434" y="46"/>
                </a:lnTo>
                <a:lnTo>
                  <a:pt x="4464" y="78"/>
                </a:lnTo>
                <a:lnTo>
                  <a:pt x="4490" y="116"/>
                </a:lnTo>
                <a:lnTo>
                  <a:pt x="4504" y="157"/>
                </a:lnTo>
                <a:lnTo>
                  <a:pt x="4510" y="205"/>
                </a:lnTo>
                <a:lnTo>
                  <a:pt x="4510" y="1025"/>
                </a:lnTo>
                <a:lnTo>
                  <a:pt x="4504" y="1072"/>
                </a:lnTo>
                <a:lnTo>
                  <a:pt x="4490" y="1114"/>
                </a:lnTo>
                <a:lnTo>
                  <a:pt x="4464" y="1152"/>
                </a:lnTo>
                <a:lnTo>
                  <a:pt x="4434" y="1184"/>
                </a:lnTo>
                <a:lnTo>
                  <a:pt x="4394" y="1208"/>
                </a:lnTo>
                <a:lnTo>
                  <a:pt x="4352" y="1224"/>
                </a:lnTo>
                <a:lnTo>
                  <a:pt x="4304" y="1230"/>
                </a:lnTo>
                <a:lnTo>
                  <a:pt x="4258" y="1224"/>
                </a:lnTo>
                <a:lnTo>
                  <a:pt x="4214" y="1208"/>
                </a:lnTo>
                <a:lnTo>
                  <a:pt x="4177" y="1184"/>
                </a:lnTo>
                <a:lnTo>
                  <a:pt x="4145" y="1152"/>
                </a:lnTo>
                <a:lnTo>
                  <a:pt x="4121" y="1114"/>
                </a:lnTo>
                <a:lnTo>
                  <a:pt x="4105" y="1072"/>
                </a:lnTo>
                <a:lnTo>
                  <a:pt x="4099" y="1025"/>
                </a:lnTo>
                <a:lnTo>
                  <a:pt x="4099" y="205"/>
                </a:lnTo>
                <a:lnTo>
                  <a:pt x="4105" y="157"/>
                </a:lnTo>
                <a:lnTo>
                  <a:pt x="4121" y="116"/>
                </a:lnTo>
                <a:lnTo>
                  <a:pt x="4145" y="78"/>
                </a:lnTo>
                <a:lnTo>
                  <a:pt x="4177" y="46"/>
                </a:lnTo>
                <a:lnTo>
                  <a:pt x="4214" y="22"/>
                </a:lnTo>
                <a:lnTo>
                  <a:pt x="4258" y="6"/>
                </a:lnTo>
                <a:lnTo>
                  <a:pt x="4304" y="0"/>
                </a:lnTo>
                <a:close/>
                <a:moveTo>
                  <a:pt x="1025" y="0"/>
                </a:moveTo>
                <a:lnTo>
                  <a:pt x="1071" y="6"/>
                </a:lnTo>
                <a:lnTo>
                  <a:pt x="1115" y="22"/>
                </a:lnTo>
                <a:lnTo>
                  <a:pt x="1153" y="46"/>
                </a:lnTo>
                <a:lnTo>
                  <a:pt x="1185" y="78"/>
                </a:lnTo>
                <a:lnTo>
                  <a:pt x="1209" y="116"/>
                </a:lnTo>
                <a:lnTo>
                  <a:pt x="1225" y="157"/>
                </a:lnTo>
                <a:lnTo>
                  <a:pt x="1231" y="205"/>
                </a:lnTo>
                <a:lnTo>
                  <a:pt x="1231" y="1025"/>
                </a:lnTo>
                <a:lnTo>
                  <a:pt x="1225" y="1072"/>
                </a:lnTo>
                <a:lnTo>
                  <a:pt x="1209" y="1114"/>
                </a:lnTo>
                <a:lnTo>
                  <a:pt x="1185" y="1152"/>
                </a:lnTo>
                <a:lnTo>
                  <a:pt x="1153" y="1184"/>
                </a:lnTo>
                <a:lnTo>
                  <a:pt x="1115" y="1208"/>
                </a:lnTo>
                <a:lnTo>
                  <a:pt x="1071" y="1224"/>
                </a:lnTo>
                <a:lnTo>
                  <a:pt x="1025" y="1230"/>
                </a:lnTo>
                <a:lnTo>
                  <a:pt x="977" y="1224"/>
                </a:lnTo>
                <a:lnTo>
                  <a:pt x="935" y="1208"/>
                </a:lnTo>
                <a:lnTo>
                  <a:pt x="898" y="1184"/>
                </a:lnTo>
                <a:lnTo>
                  <a:pt x="866" y="1152"/>
                </a:lnTo>
                <a:lnTo>
                  <a:pt x="842" y="1114"/>
                </a:lnTo>
                <a:lnTo>
                  <a:pt x="826" y="1072"/>
                </a:lnTo>
                <a:lnTo>
                  <a:pt x="820" y="1025"/>
                </a:lnTo>
                <a:lnTo>
                  <a:pt x="820" y="205"/>
                </a:lnTo>
                <a:lnTo>
                  <a:pt x="826" y="157"/>
                </a:lnTo>
                <a:lnTo>
                  <a:pt x="842" y="116"/>
                </a:lnTo>
                <a:lnTo>
                  <a:pt x="866" y="78"/>
                </a:lnTo>
                <a:lnTo>
                  <a:pt x="898" y="46"/>
                </a:lnTo>
                <a:lnTo>
                  <a:pt x="935" y="22"/>
                </a:lnTo>
                <a:lnTo>
                  <a:pt x="977" y="6"/>
                </a:lnTo>
                <a:lnTo>
                  <a:pt x="1025"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F0CB417C-ECA0-48F5-BA88-B0F379AB98C0}"/>
              </a:ext>
            </a:extLst>
          </p:cNvPr>
          <p:cNvSpPr/>
          <p:nvPr/>
        </p:nvSpPr>
        <p:spPr>
          <a:xfrm>
            <a:off x="9232715" y="3623924"/>
            <a:ext cx="2196777" cy="792781"/>
          </a:xfrm>
          <a:prstGeom prst="rect">
            <a:avLst/>
          </a:prstGeom>
        </p:spPr>
        <p:txBody>
          <a:bodyPr wrap="square">
            <a:spAutoFit/>
          </a:bodyPr>
          <a:lstStyle/>
          <a:p>
            <a:pPr>
              <a:lnSpc>
                <a:spcPct val="150000"/>
              </a:lnSpc>
            </a:pPr>
            <a:r>
              <a:rPr lang="en-US" sz="1600" b="0" i="0" dirty="0" smtClean="0">
                <a:solidFill>
                  <a:schemeClr val="bg1">
                    <a:lumMod val="65000"/>
                  </a:schemeClr>
                </a:solidFill>
                <a:effectLst/>
              </a:rPr>
              <a:t>Time to time </a:t>
            </a:r>
            <a:r>
              <a:rPr lang="en-US" sz="1600" b="0" i="0" dirty="0" err="1" smtClean="0">
                <a:solidFill>
                  <a:schemeClr val="bg1">
                    <a:lumMod val="65000"/>
                  </a:schemeClr>
                </a:solidFill>
                <a:effectLst/>
              </a:rPr>
              <a:t>updation</a:t>
            </a:r>
            <a:r>
              <a:rPr lang="en-US" sz="1600" b="0" i="0" dirty="0" smtClean="0">
                <a:solidFill>
                  <a:schemeClr val="bg1">
                    <a:lumMod val="65000"/>
                  </a:schemeClr>
                </a:solidFill>
                <a:effectLst/>
              </a:rPr>
              <a:t> of data</a:t>
            </a:r>
            <a:endParaRPr lang="en-US" sz="1600" dirty="0">
              <a:solidFill>
                <a:schemeClr val="bg1">
                  <a:lumMod val="65000"/>
                </a:schemeClr>
              </a:solidFill>
            </a:endParaRPr>
          </a:p>
        </p:txBody>
      </p:sp>
      <p:sp>
        <p:nvSpPr>
          <p:cNvPr id="44" name="Rectangle 43">
            <a:extLst>
              <a:ext uri="{FF2B5EF4-FFF2-40B4-BE49-F238E27FC236}">
                <a16:creationId xmlns:a16="http://schemas.microsoft.com/office/drawing/2014/main" id="{E199535E-5EFD-4F48-BBCB-4BBA3D099FAC}"/>
              </a:ext>
            </a:extLst>
          </p:cNvPr>
          <p:cNvSpPr/>
          <p:nvPr/>
        </p:nvSpPr>
        <p:spPr>
          <a:xfrm>
            <a:off x="9226242" y="4726637"/>
            <a:ext cx="2196777" cy="792781"/>
          </a:xfrm>
          <a:prstGeom prst="rect">
            <a:avLst/>
          </a:prstGeom>
        </p:spPr>
        <p:txBody>
          <a:bodyPr wrap="square">
            <a:spAutoFit/>
          </a:bodyPr>
          <a:lstStyle/>
          <a:p>
            <a:pPr>
              <a:lnSpc>
                <a:spcPct val="150000"/>
              </a:lnSpc>
            </a:pPr>
            <a:r>
              <a:rPr lang="en-US" sz="1600" b="0" i="0" dirty="0" smtClean="0">
                <a:solidFill>
                  <a:schemeClr val="bg1">
                    <a:lumMod val="65000"/>
                  </a:schemeClr>
                </a:solidFill>
                <a:effectLst/>
              </a:rPr>
              <a:t>Authority based data accessing</a:t>
            </a:r>
            <a:endParaRPr lang="en-US" sz="1600" dirty="0">
              <a:solidFill>
                <a:schemeClr val="bg1">
                  <a:lumMod val="65000"/>
                </a:schemeClr>
              </a:solidFill>
            </a:endParaRPr>
          </a:p>
        </p:txBody>
      </p:sp>
      <p:grpSp>
        <p:nvGrpSpPr>
          <p:cNvPr id="45" name="Group 1133">
            <a:extLst>
              <a:ext uri="{FF2B5EF4-FFF2-40B4-BE49-F238E27FC236}">
                <a16:creationId xmlns:a16="http://schemas.microsoft.com/office/drawing/2014/main" id="{D09AB088-32C2-4FE4-95ED-D4861E7C2C7E}"/>
              </a:ext>
            </a:extLst>
          </p:cNvPr>
          <p:cNvGrpSpPr>
            <a:grpSpLocks noChangeAspect="1"/>
          </p:cNvGrpSpPr>
          <p:nvPr/>
        </p:nvGrpSpPr>
        <p:grpSpPr bwMode="auto">
          <a:xfrm>
            <a:off x="8764149" y="4865340"/>
            <a:ext cx="400914" cy="393068"/>
            <a:chOff x="-2797" y="-3650"/>
            <a:chExt cx="3066" cy="3006"/>
          </a:xfrm>
          <a:solidFill>
            <a:schemeClr val="bg1">
              <a:lumMod val="50000"/>
            </a:schemeClr>
          </a:solidFill>
        </p:grpSpPr>
        <p:sp>
          <p:nvSpPr>
            <p:cNvPr id="46" name="Freeform 1135">
              <a:extLst>
                <a:ext uri="{FF2B5EF4-FFF2-40B4-BE49-F238E27FC236}">
                  <a16:creationId xmlns:a16="http://schemas.microsoft.com/office/drawing/2014/main" id="{629211F4-7F1C-4BFA-9AC5-175F8966DCB1}"/>
                </a:ext>
              </a:extLst>
            </p:cNvPr>
            <p:cNvSpPr>
              <a:spLocks noEditPoints="1"/>
            </p:cNvSpPr>
            <p:nvPr/>
          </p:nvSpPr>
          <p:spPr bwMode="auto">
            <a:xfrm>
              <a:off x="-2797" y="-2969"/>
              <a:ext cx="3066" cy="2325"/>
            </a:xfrm>
            <a:custGeom>
              <a:avLst/>
              <a:gdLst>
                <a:gd name="T0" fmla="*/ 4595 w 6133"/>
                <a:gd name="T1" fmla="*/ 4316 h 4649"/>
                <a:gd name="T2" fmla="*/ 4602 w 6133"/>
                <a:gd name="T3" fmla="*/ 4332 h 4649"/>
                <a:gd name="T4" fmla="*/ 4714 w 6133"/>
                <a:gd name="T5" fmla="*/ 4338 h 4649"/>
                <a:gd name="T6" fmla="*/ 4733 w 6133"/>
                <a:gd name="T7" fmla="*/ 4329 h 4649"/>
                <a:gd name="T8" fmla="*/ 4735 w 6133"/>
                <a:gd name="T9" fmla="*/ 4312 h 4649"/>
                <a:gd name="T10" fmla="*/ 2458 w 6133"/>
                <a:gd name="T11" fmla="*/ 0 h 4649"/>
                <a:gd name="T12" fmla="*/ 2592 w 6133"/>
                <a:gd name="T13" fmla="*/ 72 h 4649"/>
                <a:gd name="T14" fmla="*/ 3312 w 6133"/>
                <a:gd name="T15" fmla="*/ 1066 h 4649"/>
                <a:gd name="T16" fmla="*/ 3295 w 6133"/>
                <a:gd name="T17" fmla="*/ 1131 h 4649"/>
                <a:gd name="T18" fmla="*/ 3234 w 6133"/>
                <a:gd name="T19" fmla="*/ 1174 h 4649"/>
                <a:gd name="T20" fmla="*/ 2901 w 6133"/>
                <a:gd name="T21" fmla="*/ 4338 h 4649"/>
                <a:gd name="T22" fmla="*/ 3928 w 6133"/>
                <a:gd name="T23" fmla="*/ 4332 h 4649"/>
                <a:gd name="T24" fmla="*/ 3938 w 6133"/>
                <a:gd name="T25" fmla="*/ 4319 h 4649"/>
                <a:gd name="T26" fmla="*/ 3936 w 6133"/>
                <a:gd name="T27" fmla="*/ 1750 h 4649"/>
                <a:gd name="T28" fmla="*/ 3735 w 6133"/>
                <a:gd name="T29" fmla="*/ 2124 h 4649"/>
                <a:gd name="T30" fmla="*/ 3550 w 6133"/>
                <a:gd name="T31" fmla="*/ 2187 h 4649"/>
                <a:gd name="T32" fmla="*/ 3390 w 6133"/>
                <a:gd name="T33" fmla="*/ 2141 h 4649"/>
                <a:gd name="T34" fmla="*/ 3273 w 6133"/>
                <a:gd name="T35" fmla="*/ 1999 h 4649"/>
                <a:gd name="T36" fmla="*/ 3277 w 6133"/>
                <a:gd name="T37" fmla="*/ 1770 h 4649"/>
                <a:gd name="T38" fmla="*/ 3928 w 6133"/>
                <a:gd name="T39" fmla="*/ 326 h 4649"/>
                <a:gd name="T40" fmla="*/ 4089 w 6133"/>
                <a:gd name="T41" fmla="*/ 259 h 4649"/>
                <a:gd name="T42" fmla="*/ 4189 w 6133"/>
                <a:gd name="T43" fmla="*/ 259 h 4649"/>
                <a:gd name="T44" fmla="*/ 4427 w 6133"/>
                <a:gd name="T45" fmla="*/ 257 h 4649"/>
                <a:gd name="T46" fmla="*/ 4725 w 6133"/>
                <a:gd name="T47" fmla="*/ 257 h 4649"/>
                <a:gd name="T48" fmla="*/ 5003 w 6133"/>
                <a:gd name="T49" fmla="*/ 257 h 4649"/>
                <a:gd name="T50" fmla="*/ 5181 w 6133"/>
                <a:gd name="T51" fmla="*/ 255 h 4649"/>
                <a:gd name="T52" fmla="*/ 5306 w 6133"/>
                <a:gd name="T53" fmla="*/ 272 h 4649"/>
                <a:gd name="T54" fmla="*/ 5463 w 6133"/>
                <a:gd name="T55" fmla="*/ 391 h 4649"/>
                <a:gd name="T56" fmla="*/ 6086 w 6133"/>
                <a:gd name="T57" fmla="*/ 1884 h 4649"/>
                <a:gd name="T58" fmla="*/ 6017 w 6133"/>
                <a:gd name="T59" fmla="*/ 2079 h 4649"/>
                <a:gd name="T60" fmla="*/ 5868 w 6133"/>
                <a:gd name="T61" fmla="*/ 2176 h 4649"/>
                <a:gd name="T62" fmla="*/ 5690 w 6133"/>
                <a:gd name="T63" fmla="*/ 2171 h 4649"/>
                <a:gd name="T64" fmla="*/ 5537 w 6133"/>
                <a:gd name="T65" fmla="*/ 2051 h 4649"/>
                <a:gd name="T66" fmla="*/ 5394 w 6133"/>
                <a:gd name="T67" fmla="*/ 4316 h 4649"/>
                <a:gd name="T68" fmla="*/ 5431 w 6133"/>
                <a:gd name="T69" fmla="*/ 4338 h 4649"/>
                <a:gd name="T70" fmla="*/ 6086 w 6133"/>
                <a:gd name="T71" fmla="*/ 4383 h 4649"/>
                <a:gd name="T72" fmla="*/ 6127 w 6133"/>
                <a:gd name="T73" fmla="*/ 4536 h 4649"/>
                <a:gd name="T74" fmla="*/ 6017 w 6133"/>
                <a:gd name="T75" fmla="*/ 4644 h 4649"/>
                <a:gd name="T76" fmla="*/ 76 w 6133"/>
                <a:gd name="T77" fmla="*/ 4629 h 4649"/>
                <a:gd name="T78" fmla="*/ 0 w 6133"/>
                <a:gd name="T79" fmla="*/ 4495 h 4649"/>
                <a:gd name="T80" fmla="*/ 76 w 6133"/>
                <a:gd name="T81" fmla="*/ 4359 h 4649"/>
                <a:gd name="T82" fmla="*/ 514 w 6133"/>
                <a:gd name="T83" fmla="*/ 2387 h 4649"/>
                <a:gd name="T84" fmla="*/ 158 w 6133"/>
                <a:gd name="T85" fmla="*/ 2370 h 4649"/>
                <a:gd name="T86" fmla="*/ 114 w 6133"/>
                <a:gd name="T87" fmla="*/ 2324 h 4649"/>
                <a:gd name="T88" fmla="*/ 108 w 6133"/>
                <a:gd name="T89" fmla="*/ 2245 h 4649"/>
                <a:gd name="T90" fmla="*/ 851 w 6133"/>
                <a:gd name="T91" fmla="*/ 1246 h 4649"/>
                <a:gd name="T92" fmla="*/ 994 w 6133"/>
                <a:gd name="T93" fmla="*/ 1211 h 4649"/>
                <a:gd name="T94" fmla="*/ 1774 w 6133"/>
                <a:gd name="T95" fmla="*/ 2186 h 4649"/>
                <a:gd name="T96" fmla="*/ 1810 w 6133"/>
                <a:gd name="T97" fmla="*/ 2292 h 4649"/>
                <a:gd name="T98" fmla="*/ 1785 w 6133"/>
                <a:gd name="T99" fmla="*/ 2346 h 4649"/>
                <a:gd name="T100" fmla="*/ 1707 w 6133"/>
                <a:gd name="T101" fmla="*/ 2385 h 4649"/>
                <a:gd name="T102" fmla="*/ 2014 w 6133"/>
                <a:gd name="T103" fmla="*/ 4338 h 4649"/>
                <a:gd name="T104" fmla="*/ 1681 w 6133"/>
                <a:gd name="T105" fmla="*/ 1174 h 4649"/>
                <a:gd name="T106" fmla="*/ 1620 w 6133"/>
                <a:gd name="T107" fmla="*/ 1131 h 4649"/>
                <a:gd name="T108" fmla="*/ 1603 w 6133"/>
                <a:gd name="T109" fmla="*/ 1066 h 4649"/>
                <a:gd name="T110" fmla="*/ 2324 w 6133"/>
                <a:gd name="T111" fmla="*/ 72 h 4649"/>
                <a:gd name="T112" fmla="*/ 2458 w 6133"/>
                <a:gd name="T113" fmla="*/ 0 h 4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33" h="4649">
                  <a:moveTo>
                    <a:pt x="4595" y="2562"/>
                  </a:moveTo>
                  <a:lnTo>
                    <a:pt x="4595" y="4308"/>
                  </a:lnTo>
                  <a:lnTo>
                    <a:pt x="4595" y="4312"/>
                  </a:lnTo>
                  <a:lnTo>
                    <a:pt x="4595" y="4316"/>
                  </a:lnTo>
                  <a:lnTo>
                    <a:pt x="4595" y="4321"/>
                  </a:lnTo>
                  <a:lnTo>
                    <a:pt x="4597" y="4325"/>
                  </a:lnTo>
                  <a:lnTo>
                    <a:pt x="4599" y="4329"/>
                  </a:lnTo>
                  <a:lnTo>
                    <a:pt x="4602" y="4332"/>
                  </a:lnTo>
                  <a:lnTo>
                    <a:pt x="4606" y="4336"/>
                  </a:lnTo>
                  <a:lnTo>
                    <a:pt x="4614" y="4338"/>
                  </a:lnTo>
                  <a:lnTo>
                    <a:pt x="4621" y="4338"/>
                  </a:lnTo>
                  <a:lnTo>
                    <a:pt x="4714" y="4338"/>
                  </a:lnTo>
                  <a:lnTo>
                    <a:pt x="4722" y="4338"/>
                  </a:lnTo>
                  <a:lnTo>
                    <a:pt x="4727" y="4336"/>
                  </a:lnTo>
                  <a:lnTo>
                    <a:pt x="4731" y="4332"/>
                  </a:lnTo>
                  <a:lnTo>
                    <a:pt x="4733" y="4329"/>
                  </a:lnTo>
                  <a:lnTo>
                    <a:pt x="4735" y="4325"/>
                  </a:lnTo>
                  <a:lnTo>
                    <a:pt x="4735" y="4321"/>
                  </a:lnTo>
                  <a:lnTo>
                    <a:pt x="4735" y="4316"/>
                  </a:lnTo>
                  <a:lnTo>
                    <a:pt x="4735" y="4312"/>
                  </a:lnTo>
                  <a:lnTo>
                    <a:pt x="4735" y="4308"/>
                  </a:lnTo>
                  <a:lnTo>
                    <a:pt x="4735" y="2562"/>
                  </a:lnTo>
                  <a:lnTo>
                    <a:pt x="4595" y="2562"/>
                  </a:lnTo>
                  <a:close/>
                  <a:moveTo>
                    <a:pt x="2458" y="0"/>
                  </a:moveTo>
                  <a:lnTo>
                    <a:pt x="2495" y="5"/>
                  </a:lnTo>
                  <a:lnTo>
                    <a:pt x="2530" y="20"/>
                  </a:lnTo>
                  <a:lnTo>
                    <a:pt x="2564" y="43"/>
                  </a:lnTo>
                  <a:lnTo>
                    <a:pt x="2592" y="72"/>
                  </a:lnTo>
                  <a:lnTo>
                    <a:pt x="3275" y="980"/>
                  </a:lnTo>
                  <a:lnTo>
                    <a:pt x="3295" y="1012"/>
                  </a:lnTo>
                  <a:lnTo>
                    <a:pt x="3307" y="1040"/>
                  </a:lnTo>
                  <a:lnTo>
                    <a:pt x="3312" y="1066"/>
                  </a:lnTo>
                  <a:lnTo>
                    <a:pt x="3310" y="1088"/>
                  </a:lnTo>
                  <a:lnTo>
                    <a:pt x="3307" y="1105"/>
                  </a:lnTo>
                  <a:lnTo>
                    <a:pt x="3301" y="1120"/>
                  </a:lnTo>
                  <a:lnTo>
                    <a:pt x="3295" y="1131"/>
                  </a:lnTo>
                  <a:lnTo>
                    <a:pt x="3286" y="1142"/>
                  </a:lnTo>
                  <a:lnTo>
                    <a:pt x="3273" y="1153"/>
                  </a:lnTo>
                  <a:lnTo>
                    <a:pt x="3256" y="1164"/>
                  </a:lnTo>
                  <a:lnTo>
                    <a:pt x="3234" y="1174"/>
                  </a:lnTo>
                  <a:lnTo>
                    <a:pt x="3208" y="1179"/>
                  </a:lnTo>
                  <a:lnTo>
                    <a:pt x="3174" y="1181"/>
                  </a:lnTo>
                  <a:lnTo>
                    <a:pt x="2901" y="1181"/>
                  </a:lnTo>
                  <a:lnTo>
                    <a:pt x="2901" y="4338"/>
                  </a:lnTo>
                  <a:lnTo>
                    <a:pt x="3908" y="4338"/>
                  </a:lnTo>
                  <a:lnTo>
                    <a:pt x="3917" y="4338"/>
                  </a:lnTo>
                  <a:lnTo>
                    <a:pt x="3925" y="4336"/>
                  </a:lnTo>
                  <a:lnTo>
                    <a:pt x="3928" y="4332"/>
                  </a:lnTo>
                  <a:lnTo>
                    <a:pt x="3932" y="4331"/>
                  </a:lnTo>
                  <a:lnTo>
                    <a:pt x="3936" y="4327"/>
                  </a:lnTo>
                  <a:lnTo>
                    <a:pt x="3936" y="4323"/>
                  </a:lnTo>
                  <a:lnTo>
                    <a:pt x="3938" y="4319"/>
                  </a:lnTo>
                  <a:lnTo>
                    <a:pt x="3938" y="4316"/>
                  </a:lnTo>
                  <a:lnTo>
                    <a:pt x="3936" y="4312"/>
                  </a:lnTo>
                  <a:lnTo>
                    <a:pt x="3936" y="4308"/>
                  </a:lnTo>
                  <a:lnTo>
                    <a:pt x="3936" y="1750"/>
                  </a:lnTo>
                  <a:lnTo>
                    <a:pt x="3826" y="2007"/>
                  </a:lnTo>
                  <a:lnTo>
                    <a:pt x="3802" y="2051"/>
                  </a:lnTo>
                  <a:lnTo>
                    <a:pt x="3770" y="2091"/>
                  </a:lnTo>
                  <a:lnTo>
                    <a:pt x="3735" y="2124"/>
                  </a:lnTo>
                  <a:lnTo>
                    <a:pt x="3694" y="2150"/>
                  </a:lnTo>
                  <a:lnTo>
                    <a:pt x="3649" y="2171"/>
                  </a:lnTo>
                  <a:lnTo>
                    <a:pt x="3601" y="2184"/>
                  </a:lnTo>
                  <a:lnTo>
                    <a:pt x="3550" y="2187"/>
                  </a:lnTo>
                  <a:lnTo>
                    <a:pt x="3511" y="2184"/>
                  </a:lnTo>
                  <a:lnTo>
                    <a:pt x="3470" y="2176"/>
                  </a:lnTo>
                  <a:lnTo>
                    <a:pt x="3433" y="2163"/>
                  </a:lnTo>
                  <a:lnTo>
                    <a:pt x="3390" y="2141"/>
                  </a:lnTo>
                  <a:lnTo>
                    <a:pt x="3353" y="2113"/>
                  </a:lnTo>
                  <a:lnTo>
                    <a:pt x="3321" y="2079"/>
                  </a:lnTo>
                  <a:lnTo>
                    <a:pt x="3294" y="2040"/>
                  </a:lnTo>
                  <a:lnTo>
                    <a:pt x="3273" y="1999"/>
                  </a:lnTo>
                  <a:lnTo>
                    <a:pt x="3256" y="1942"/>
                  </a:lnTo>
                  <a:lnTo>
                    <a:pt x="3253" y="1884"/>
                  </a:lnTo>
                  <a:lnTo>
                    <a:pt x="3258" y="1826"/>
                  </a:lnTo>
                  <a:lnTo>
                    <a:pt x="3277" y="1770"/>
                  </a:lnTo>
                  <a:lnTo>
                    <a:pt x="3852" y="436"/>
                  </a:lnTo>
                  <a:lnTo>
                    <a:pt x="3873" y="397"/>
                  </a:lnTo>
                  <a:lnTo>
                    <a:pt x="3899" y="357"/>
                  </a:lnTo>
                  <a:lnTo>
                    <a:pt x="3928" y="326"/>
                  </a:lnTo>
                  <a:lnTo>
                    <a:pt x="3962" y="298"/>
                  </a:lnTo>
                  <a:lnTo>
                    <a:pt x="4001" y="277"/>
                  </a:lnTo>
                  <a:lnTo>
                    <a:pt x="4042" y="262"/>
                  </a:lnTo>
                  <a:lnTo>
                    <a:pt x="4089" y="259"/>
                  </a:lnTo>
                  <a:lnTo>
                    <a:pt x="4096" y="259"/>
                  </a:lnTo>
                  <a:lnTo>
                    <a:pt x="4116" y="259"/>
                  </a:lnTo>
                  <a:lnTo>
                    <a:pt x="4146" y="259"/>
                  </a:lnTo>
                  <a:lnTo>
                    <a:pt x="4189" y="259"/>
                  </a:lnTo>
                  <a:lnTo>
                    <a:pt x="4237" y="259"/>
                  </a:lnTo>
                  <a:lnTo>
                    <a:pt x="4295" y="259"/>
                  </a:lnTo>
                  <a:lnTo>
                    <a:pt x="4359" y="259"/>
                  </a:lnTo>
                  <a:lnTo>
                    <a:pt x="4427" y="257"/>
                  </a:lnTo>
                  <a:lnTo>
                    <a:pt x="4500" y="257"/>
                  </a:lnTo>
                  <a:lnTo>
                    <a:pt x="4574" y="257"/>
                  </a:lnTo>
                  <a:lnTo>
                    <a:pt x="4649" y="257"/>
                  </a:lnTo>
                  <a:lnTo>
                    <a:pt x="4725" y="257"/>
                  </a:lnTo>
                  <a:lnTo>
                    <a:pt x="4800" y="257"/>
                  </a:lnTo>
                  <a:lnTo>
                    <a:pt x="4872" y="257"/>
                  </a:lnTo>
                  <a:lnTo>
                    <a:pt x="4939" y="257"/>
                  </a:lnTo>
                  <a:lnTo>
                    <a:pt x="5003" y="257"/>
                  </a:lnTo>
                  <a:lnTo>
                    <a:pt x="5060" y="257"/>
                  </a:lnTo>
                  <a:lnTo>
                    <a:pt x="5109" y="257"/>
                  </a:lnTo>
                  <a:lnTo>
                    <a:pt x="5150" y="255"/>
                  </a:lnTo>
                  <a:lnTo>
                    <a:pt x="5181" y="255"/>
                  </a:lnTo>
                  <a:lnTo>
                    <a:pt x="5200" y="255"/>
                  </a:lnTo>
                  <a:lnTo>
                    <a:pt x="5208" y="255"/>
                  </a:lnTo>
                  <a:lnTo>
                    <a:pt x="5258" y="261"/>
                  </a:lnTo>
                  <a:lnTo>
                    <a:pt x="5306" y="272"/>
                  </a:lnTo>
                  <a:lnTo>
                    <a:pt x="5353" y="292"/>
                  </a:lnTo>
                  <a:lnTo>
                    <a:pt x="5394" y="318"/>
                  </a:lnTo>
                  <a:lnTo>
                    <a:pt x="5431" y="352"/>
                  </a:lnTo>
                  <a:lnTo>
                    <a:pt x="5463" y="391"/>
                  </a:lnTo>
                  <a:lnTo>
                    <a:pt x="5487" y="436"/>
                  </a:lnTo>
                  <a:lnTo>
                    <a:pt x="6062" y="1770"/>
                  </a:lnTo>
                  <a:lnTo>
                    <a:pt x="6081" y="1826"/>
                  </a:lnTo>
                  <a:lnTo>
                    <a:pt x="6086" y="1884"/>
                  </a:lnTo>
                  <a:lnTo>
                    <a:pt x="6083" y="1942"/>
                  </a:lnTo>
                  <a:lnTo>
                    <a:pt x="6066" y="1999"/>
                  </a:lnTo>
                  <a:lnTo>
                    <a:pt x="6045" y="2040"/>
                  </a:lnTo>
                  <a:lnTo>
                    <a:pt x="6017" y="2079"/>
                  </a:lnTo>
                  <a:lnTo>
                    <a:pt x="5986" y="2113"/>
                  </a:lnTo>
                  <a:lnTo>
                    <a:pt x="5949" y="2141"/>
                  </a:lnTo>
                  <a:lnTo>
                    <a:pt x="5906" y="2163"/>
                  </a:lnTo>
                  <a:lnTo>
                    <a:pt x="5868" y="2176"/>
                  </a:lnTo>
                  <a:lnTo>
                    <a:pt x="5829" y="2184"/>
                  </a:lnTo>
                  <a:lnTo>
                    <a:pt x="5788" y="2187"/>
                  </a:lnTo>
                  <a:lnTo>
                    <a:pt x="5738" y="2184"/>
                  </a:lnTo>
                  <a:lnTo>
                    <a:pt x="5690" y="2171"/>
                  </a:lnTo>
                  <a:lnTo>
                    <a:pt x="5645" y="2150"/>
                  </a:lnTo>
                  <a:lnTo>
                    <a:pt x="5604" y="2124"/>
                  </a:lnTo>
                  <a:lnTo>
                    <a:pt x="5569" y="2091"/>
                  </a:lnTo>
                  <a:lnTo>
                    <a:pt x="5537" y="2051"/>
                  </a:lnTo>
                  <a:lnTo>
                    <a:pt x="5513" y="2007"/>
                  </a:lnTo>
                  <a:lnTo>
                    <a:pt x="5392" y="1727"/>
                  </a:lnTo>
                  <a:lnTo>
                    <a:pt x="5392" y="4308"/>
                  </a:lnTo>
                  <a:lnTo>
                    <a:pt x="5394" y="4316"/>
                  </a:lnTo>
                  <a:lnTo>
                    <a:pt x="5396" y="4323"/>
                  </a:lnTo>
                  <a:lnTo>
                    <a:pt x="5401" y="4331"/>
                  </a:lnTo>
                  <a:lnTo>
                    <a:pt x="5414" y="4336"/>
                  </a:lnTo>
                  <a:lnTo>
                    <a:pt x="5431" y="4338"/>
                  </a:lnTo>
                  <a:lnTo>
                    <a:pt x="5976" y="4338"/>
                  </a:lnTo>
                  <a:lnTo>
                    <a:pt x="6017" y="4344"/>
                  </a:lnTo>
                  <a:lnTo>
                    <a:pt x="6055" y="4359"/>
                  </a:lnTo>
                  <a:lnTo>
                    <a:pt x="6086" y="4383"/>
                  </a:lnTo>
                  <a:lnTo>
                    <a:pt x="6110" y="4414"/>
                  </a:lnTo>
                  <a:lnTo>
                    <a:pt x="6127" y="4452"/>
                  </a:lnTo>
                  <a:lnTo>
                    <a:pt x="6133" y="4495"/>
                  </a:lnTo>
                  <a:lnTo>
                    <a:pt x="6127" y="4536"/>
                  </a:lnTo>
                  <a:lnTo>
                    <a:pt x="6110" y="4573"/>
                  </a:lnTo>
                  <a:lnTo>
                    <a:pt x="6086" y="4605"/>
                  </a:lnTo>
                  <a:lnTo>
                    <a:pt x="6055" y="4629"/>
                  </a:lnTo>
                  <a:lnTo>
                    <a:pt x="6017" y="4644"/>
                  </a:lnTo>
                  <a:lnTo>
                    <a:pt x="5976" y="4649"/>
                  </a:lnTo>
                  <a:lnTo>
                    <a:pt x="156" y="4649"/>
                  </a:lnTo>
                  <a:lnTo>
                    <a:pt x="114" y="4644"/>
                  </a:lnTo>
                  <a:lnTo>
                    <a:pt x="76" y="4629"/>
                  </a:lnTo>
                  <a:lnTo>
                    <a:pt x="47" y="4605"/>
                  </a:lnTo>
                  <a:lnTo>
                    <a:pt x="20" y="4573"/>
                  </a:lnTo>
                  <a:lnTo>
                    <a:pt x="6" y="4536"/>
                  </a:lnTo>
                  <a:lnTo>
                    <a:pt x="0" y="4495"/>
                  </a:lnTo>
                  <a:lnTo>
                    <a:pt x="6" y="4452"/>
                  </a:lnTo>
                  <a:lnTo>
                    <a:pt x="20" y="4414"/>
                  </a:lnTo>
                  <a:lnTo>
                    <a:pt x="47" y="4383"/>
                  </a:lnTo>
                  <a:lnTo>
                    <a:pt x="76" y="4359"/>
                  </a:lnTo>
                  <a:lnTo>
                    <a:pt x="114" y="4344"/>
                  </a:lnTo>
                  <a:lnTo>
                    <a:pt x="156" y="4338"/>
                  </a:lnTo>
                  <a:lnTo>
                    <a:pt x="514" y="4338"/>
                  </a:lnTo>
                  <a:lnTo>
                    <a:pt x="514" y="2387"/>
                  </a:lnTo>
                  <a:lnTo>
                    <a:pt x="240" y="2387"/>
                  </a:lnTo>
                  <a:lnTo>
                    <a:pt x="207" y="2385"/>
                  </a:lnTo>
                  <a:lnTo>
                    <a:pt x="181" y="2379"/>
                  </a:lnTo>
                  <a:lnTo>
                    <a:pt x="158" y="2370"/>
                  </a:lnTo>
                  <a:lnTo>
                    <a:pt x="141" y="2359"/>
                  </a:lnTo>
                  <a:lnTo>
                    <a:pt x="128" y="2346"/>
                  </a:lnTo>
                  <a:lnTo>
                    <a:pt x="119" y="2335"/>
                  </a:lnTo>
                  <a:lnTo>
                    <a:pt x="114" y="2324"/>
                  </a:lnTo>
                  <a:lnTo>
                    <a:pt x="108" y="2310"/>
                  </a:lnTo>
                  <a:lnTo>
                    <a:pt x="102" y="2292"/>
                  </a:lnTo>
                  <a:lnTo>
                    <a:pt x="102" y="2271"/>
                  </a:lnTo>
                  <a:lnTo>
                    <a:pt x="108" y="2245"/>
                  </a:lnTo>
                  <a:lnTo>
                    <a:pt x="119" y="2217"/>
                  </a:lnTo>
                  <a:lnTo>
                    <a:pt x="140" y="2186"/>
                  </a:lnTo>
                  <a:lnTo>
                    <a:pt x="823" y="1278"/>
                  </a:lnTo>
                  <a:lnTo>
                    <a:pt x="851" y="1246"/>
                  </a:lnTo>
                  <a:lnTo>
                    <a:pt x="883" y="1224"/>
                  </a:lnTo>
                  <a:lnTo>
                    <a:pt x="920" y="1211"/>
                  </a:lnTo>
                  <a:lnTo>
                    <a:pt x="957" y="1205"/>
                  </a:lnTo>
                  <a:lnTo>
                    <a:pt x="994" y="1211"/>
                  </a:lnTo>
                  <a:lnTo>
                    <a:pt x="1030" y="1224"/>
                  </a:lnTo>
                  <a:lnTo>
                    <a:pt x="1063" y="1246"/>
                  </a:lnTo>
                  <a:lnTo>
                    <a:pt x="1091" y="1278"/>
                  </a:lnTo>
                  <a:lnTo>
                    <a:pt x="1774" y="2186"/>
                  </a:lnTo>
                  <a:lnTo>
                    <a:pt x="1795" y="2217"/>
                  </a:lnTo>
                  <a:lnTo>
                    <a:pt x="1806" y="2245"/>
                  </a:lnTo>
                  <a:lnTo>
                    <a:pt x="1812" y="2271"/>
                  </a:lnTo>
                  <a:lnTo>
                    <a:pt x="1810" y="2292"/>
                  </a:lnTo>
                  <a:lnTo>
                    <a:pt x="1806" y="2310"/>
                  </a:lnTo>
                  <a:lnTo>
                    <a:pt x="1800" y="2324"/>
                  </a:lnTo>
                  <a:lnTo>
                    <a:pt x="1795" y="2335"/>
                  </a:lnTo>
                  <a:lnTo>
                    <a:pt x="1785" y="2346"/>
                  </a:lnTo>
                  <a:lnTo>
                    <a:pt x="1772" y="2359"/>
                  </a:lnTo>
                  <a:lnTo>
                    <a:pt x="1756" y="2370"/>
                  </a:lnTo>
                  <a:lnTo>
                    <a:pt x="1733" y="2379"/>
                  </a:lnTo>
                  <a:lnTo>
                    <a:pt x="1707" y="2385"/>
                  </a:lnTo>
                  <a:lnTo>
                    <a:pt x="1674" y="2387"/>
                  </a:lnTo>
                  <a:lnTo>
                    <a:pt x="1400" y="2387"/>
                  </a:lnTo>
                  <a:lnTo>
                    <a:pt x="1400" y="4338"/>
                  </a:lnTo>
                  <a:lnTo>
                    <a:pt x="2014" y="4338"/>
                  </a:lnTo>
                  <a:lnTo>
                    <a:pt x="2014" y="1181"/>
                  </a:lnTo>
                  <a:lnTo>
                    <a:pt x="1741" y="1181"/>
                  </a:lnTo>
                  <a:lnTo>
                    <a:pt x="1707" y="1179"/>
                  </a:lnTo>
                  <a:lnTo>
                    <a:pt x="1681" y="1174"/>
                  </a:lnTo>
                  <a:lnTo>
                    <a:pt x="1659" y="1164"/>
                  </a:lnTo>
                  <a:lnTo>
                    <a:pt x="1642" y="1153"/>
                  </a:lnTo>
                  <a:lnTo>
                    <a:pt x="1629" y="1142"/>
                  </a:lnTo>
                  <a:lnTo>
                    <a:pt x="1620" y="1131"/>
                  </a:lnTo>
                  <a:lnTo>
                    <a:pt x="1614" y="1120"/>
                  </a:lnTo>
                  <a:lnTo>
                    <a:pt x="1609" y="1105"/>
                  </a:lnTo>
                  <a:lnTo>
                    <a:pt x="1603" y="1088"/>
                  </a:lnTo>
                  <a:lnTo>
                    <a:pt x="1603" y="1066"/>
                  </a:lnTo>
                  <a:lnTo>
                    <a:pt x="1609" y="1040"/>
                  </a:lnTo>
                  <a:lnTo>
                    <a:pt x="1620" y="1012"/>
                  </a:lnTo>
                  <a:lnTo>
                    <a:pt x="1640" y="980"/>
                  </a:lnTo>
                  <a:lnTo>
                    <a:pt x="2324" y="72"/>
                  </a:lnTo>
                  <a:lnTo>
                    <a:pt x="2351" y="43"/>
                  </a:lnTo>
                  <a:lnTo>
                    <a:pt x="2383" y="20"/>
                  </a:lnTo>
                  <a:lnTo>
                    <a:pt x="2420" y="5"/>
                  </a:lnTo>
                  <a:lnTo>
                    <a:pt x="24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136">
              <a:extLst>
                <a:ext uri="{FF2B5EF4-FFF2-40B4-BE49-F238E27FC236}">
                  <a16:creationId xmlns:a16="http://schemas.microsoft.com/office/drawing/2014/main" id="{4E2E785B-903E-431D-994B-F44F34D4B45F}"/>
                </a:ext>
              </a:extLst>
            </p:cNvPr>
            <p:cNvSpPr>
              <a:spLocks/>
            </p:cNvSpPr>
            <p:nvPr/>
          </p:nvSpPr>
          <p:spPr bwMode="auto">
            <a:xfrm>
              <a:off x="-856" y="-3650"/>
              <a:ext cx="753" cy="754"/>
            </a:xfrm>
            <a:custGeom>
              <a:avLst/>
              <a:gdLst>
                <a:gd name="T0" fmla="*/ 754 w 1506"/>
                <a:gd name="T1" fmla="*/ 0 h 1510"/>
                <a:gd name="T2" fmla="*/ 847 w 1506"/>
                <a:gd name="T3" fmla="*/ 8 h 1510"/>
                <a:gd name="T4" fmla="*/ 938 w 1506"/>
                <a:gd name="T5" fmla="*/ 25 h 1510"/>
                <a:gd name="T6" fmla="*/ 1026 w 1506"/>
                <a:gd name="T7" fmla="*/ 53 h 1510"/>
                <a:gd name="T8" fmla="*/ 1108 w 1506"/>
                <a:gd name="T9" fmla="*/ 90 h 1510"/>
                <a:gd name="T10" fmla="*/ 1184 w 1506"/>
                <a:gd name="T11" fmla="*/ 136 h 1510"/>
                <a:gd name="T12" fmla="*/ 1253 w 1506"/>
                <a:gd name="T13" fmla="*/ 192 h 1510"/>
                <a:gd name="T14" fmla="*/ 1316 w 1506"/>
                <a:gd name="T15" fmla="*/ 254 h 1510"/>
                <a:gd name="T16" fmla="*/ 1372 w 1506"/>
                <a:gd name="T17" fmla="*/ 325 h 1510"/>
                <a:gd name="T18" fmla="*/ 1419 w 1506"/>
                <a:gd name="T19" fmla="*/ 401 h 1510"/>
                <a:gd name="T20" fmla="*/ 1456 w 1506"/>
                <a:gd name="T21" fmla="*/ 483 h 1510"/>
                <a:gd name="T22" fmla="*/ 1484 w 1506"/>
                <a:gd name="T23" fmla="*/ 571 h 1510"/>
                <a:gd name="T24" fmla="*/ 1501 w 1506"/>
                <a:gd name="T25" fmla="*/ 660 h 1510"/>
                <a:gd name="T26" fmla="*/ 1506 w 1506"/>
                <a:gd name="T27" fmla="*/ 755 h 1510"/>
                <a:gd name="T28" fmla="*/ 1501 w 1506"/>
                <a:gd name="T29" fmla="*/ 850 h 1510"/>
                <a:gd name="T30" fmla="*/ 1484 w 1506"/>
                <a:gd name="T31" fmla="*/ 942 h 1510"/>
                <a:gd name="T32" fmla="*/ 1456 w 1506"/>
                <a:gd name="T33" fmla="*/ 1027 h 1510"/>
                <a:gd name="T34" fmla="*/ 1419 w 1506"/>
                <a:gd name="T35" fmla="*/ 1109 h 1510"/>
                <a:gd name="T36" fmla="*/ 1372 w 1506"/>
                <a:gd name="T37" fmla="*/ 1186 h 1510"/>
                <a:gd name="T38" fmla="*/ 1316 w 1506"/>
                <a:gd name="T39" fmla="*/ 1256 h 1510"/>
                <a:gd name="T40" fmla="*/ 1253 w 1506"/>
                <a:gd name="T41" fmla="*/ 1318 h 1510"/>
                <a:gd name="T42" fmla="*/ 1184 w 1506"/>
                <a:gd name="T43" fmla="*/ 1374 h 1510"/>
                <a:gd name="T44" fmla="*/ 1108 w 1506"/>
                <a:gd name="T45" fmla="*/ 1420 h 1510"/>
                <a:gd name="T46" fmla="*/ 1026 w 1506"/>
                <a:gd name="T47" fmla="*/ 1458 h 1510"/>
                <a:gd name="T48" fmla="*/ 938 w 1506"/>
                <a:gd name="T49" fmla="*/ 1486 h 1510"/>
                <a:gd name="T50" fmla="*/ 847 w 1506"/>
                <a:gd name="T51" fmla="*/ 1502 h 1510"/>
                <a:gd name="T52" fmla="*/ 754 w 1506"/>
                <a:gd name="T53" fmla="*/ 1510 h 1510"/>
                <a:gd name="T54" fmla="*/ 659 w 1506"/>
                <a:gd name="T55" fmla="*/ 1502 h 1510"/>
                <a:gd name="T56" fmla="*/ 568 w 1506"/>
                <a:gd name="T57" fmla="*/ 1486 h 1510"/>
                <a:gd name="T58" fmla="*/ 482 w 1506"/>
                <a:gd name="T59" fmla="*/ 1458 h 1510"/>
                <a:gd name="T60" fmla="*/ 400 w 1506"/>
                <a:gd name="T61" fmla="*/ 1420 h 1510"/>
                <a:gd name="T62" fmla="*/ 324 w 1506"/>
                <a:gd name="T63" fmla="*/ 1374 h 1510"/>
                <a:gd name="T64" fmla="*/ 253 w 1506"/>
                <a:gd name="T65" fmla="*/ 1318 h 1510"/>
                <a:gd name="T66" fmla="*/ 190 w 1506"/>
                <a:gd name="T67" fmla="*/ 1256 h 1510"/>
                <a:gd name="T68" fmla="*/ 136 w 1506"/>
                <a:gd name="T69" fmla="*/ 1186 h 1510"/>
                <a:gd name="T70" fmla="*/ 89 w 1506"/>
                <a:gd name="T71" fmla="*/ 1109 h 1510"/>
                <a:gd name="T72" fmla="*/ 50 w 1506"/>
                <a:gd name="T73" fmla="*/ 1027 h 1510"/>
                <a:gd name="T74" fmla="*/ 22 w 1506"/>
                <a:gd name="T75" fmla="*/ 942 h 1510"/>
                <a:gd name="T76" fmla="*/ 5 w 1506"/>
                <a:gd name="T77" fmla="*/ 850 h 1510"/>
                <a:gd name="T78" fmla="*/ 0 w 1506"/>
                <a:gd name="T79" fmla="*/ 755 h 1510"/>
                <a:gd name="T80" fmla="*/ 5 w 1506"/>
                <a:gd name="T81" fmla="*/ 660 h 1510"/>
                <a:gd name="T82" fmla="*/ 22 w 1506"/>
                <a:gd name="T83" fmla="*/ 571 h 1510"/>
                <a:gd name="T84" fmla="*/ 50 w 1506"/>
                <a:gd name="T85" fmla="*/ 483 h 1510"/>
                <a:gd name="T86" fmla="*/ 89 w 1506"/>
                <a:gd name="T87" fmla="*/ 401 h 1510"/>
                <a:gd name="T88" fmla="*/ 136 w 1506"/>
                <a:gd name="T89" fmla="*/ 325 h 1510"/>
                <a:gd name="T90" fmla="*/ 190 w 1506"/>
                <a:gd name="T91" fmla="*/ 254 h 1510"/>
                <a:gd name="T92" fmla="*/ 253 w 1506"/>
                <a:gd name="T93" fmla="*/ 192 h 1510"/>
                <a:gd name="T94" fmla="*/ 324 w 1506"/>
                <a:gd name="T95" fmla="*/ 136 h 1510"/>
                <a:gd name="T96" fmla="*/ 400 w 1506"/>
                <a:gd name="T97" fmla="*/ 90 h 1510"/>
                <a:gd name="T98" fmla="*/ 482 w 1506"/>
                <a:gd name="T99" fmla="*/ 53 h 1510"/>
                <a:gd name="T100" fmla="*/ 568 w 1506"/>
                <a:gd name="T101" fmla="*/ 25 h 1510"/>
                <a:gd name="T102" fmla="*/ 659 w 1506"/>
                <a:gd name="T103" fmla="*/ 8 h 1510"/>
                <a:gd name="T104" fmla="*/ 754 w 1506"/>
                <a:gd name="T105"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06" h="1510">
                  <a:moveTo>
                    <a:pt x="754" y="0"/>
                  </a:moveTo>
                  <a:lnTo>
                    <a:pt x="847" y="8"/>
                  </a:lnTo>
                  <a:lnTo>
                    <a:pt x="938" y="25"/>
                  </a:lnTo>
                  <a:lnTo>
                    <a:pt x="1026" y="53"/>
                  </a:lnTo>
                  <a:lnTo>
                    <a:pt x="1108" y="90"/>
                  </a:lnTo>
                  <a:lnTo>
                    <a:pt x="1184" y="136"/>
                  </a:lnTo>
                  <a:lnTo>
                    <a:pt x="1253" y="192"/>
                  </a:lnTo>
                  <a:lnTo>
                    <a:pt x="1316" y="254"/>
                  </a:lnTo>
                  <a:lnTo>
                    <a:pt x="1372" y="325"/>
                  </a:lnTo>
                  <a:lnTo>
                    <a:pt x="1419" y="401"/>
                  </a:lnTo>
                  <a:lnTo>
                    <a:pt x="1456" y="483"/>
                  </a:lnTo>
                  <a:lnTo>
                    <a:pt x="1484" y="571"/>
                  </a:lnTo>
                  <a:lnTo>
                    <a:pt x="1501" y="660"/>
                  </a:lnTo>
                  <a:lnTo>
                    <a:pt x="1506" y="755"/>
                  </a:lnTo>
                  <a:lnTo>
                    <a:pt x="1501" y="850"/>
                  </a:lnTo>
                  <a:lnTo>
                    <a:pt x="1484" y="942"/>
                  </a:lnTo>
                  <a:lnTo>
                    <a:pt x="1456" y="1027"/>
                  </a:lnTo>
                  <a:lnTo>
                    <a:pt x="1419" y="1109"/>
                  </a:lnTo>
                  <a:lnTo>
                    <a:pt x="1372" y="1186"/>
                  </a:lnTo>
                  <a:lnTo>
                    <a:pt x="1316" y="1256"/>
                  </a:lnTo>
                  <a:lnTo>
                    <a:pt x="1253" y="1318"/>
                  </a:lnTo>
                  <a:lnTo>
                    <a:pt x="1184" y="1374"/>
                  </a:lnTo>
                  <a:lnTo>
                    <a:pt x="1108" y="1420"/>
                  </a:lnTo>
                  <a:lnTo>
                    <a:pt x="1026" y="1458"/>
                  </a:lnTo>
                  <a:lnTo>
                    <a:pt x="938" y="1486"/>
                  </a:lnTo>
                  <a:lnTo>
                    <a:pt x="847" y="1502"/>
                  </a:lnTo>
                  <a:lnTo>
                    <a:pt x="754" y="1510"/>
                  </a:lnTo>
                  <a:lnTo>
                    <a:pt x="659" y="1502"/>
                  </a:lnTo>
                  <a:lnTo>
                    <a:pt x="568" y="1486"/>
                  </a:lnTo>
                  <a:lnTo>
                    <a:pt x="482" y="1458"/>
                  </a:lnTo>
                  <a:lnTo>
                    <a:pt x="400" y="1420"/>
                  </a:lnTo>
                  <a:lnTo>
                    <a:pt x="324" y="1374"/>
                  </a:lnTo>
                  <a:lnTo>
                    <a:pt x="253" y="1318"/>
                  </a:lnTo>
                  <a:lnTo>
                    <a:pt x="190" y="1256"/>
                  </a:lnTo>
                  <a:lnTo>
                    <a:pt x="136" y="1186"/>
                  </a:lnTo>
                  <a:lnTo>
                    <a:pt x="89" y="1109"/>
                  </a:lnTo>
                  <a:lnTo>
                    <a:pt x="50" y="1027"/>
                  </a:lnTo>
                  <a:lnTo>
                    <a:pt x="22" y="942"/>
                  </a:lnTo>
                  <a:lnTo>
                    <a:pt x="5" y="850"/>
                  </a:lnTo>
                  <a:lnTo>
                    <a:pt x="0" y="755"/>
                  </a:lnTo>
                  <a:lnTo>
                    <a:pt x="5" y="660"/>
                  </a:lnTo>
                  <a:lnTo>
                    <a:pt x="22" y="571"/>
                  </a:lnTo>
                  <a:lnTo>
                    <a:pt x="50" y="483"/>
                  </a:lnTo>
                  <a:lnTo>
                    <a:pt x="89" y="401"/>
                  </a:lnTo>
                  <a:lnTo>
                    <a:pt x="136" y="325"/>
                  </a:lnTo>
                  <a:lnTo>
                    <a:pt x="190" y="254"/>
                  </a:lnTo>
                  <a:lnTo>
                    <a:pt x="253" y="192"/>
                  </a:lnTo>
                  <a:lnTo>
                    <a:pt x="324" y="136"/>
                  </a:lnTo>
                  <a:lnTo>
                    <a:pt x="400" y="90"/>
                  </a:lnTo>
                  <a:lnTo>
                    <a:pt x="482" y="53"/>
                  </a:lnTo>
                  <a:lnTo>
                    <a:pt x="568" y="25"/>
                  </a:lnTo>
                  <a:lnTo>
                    <a:pt x="659" y="8"/>
                  </a:lnTo>
                  <a:lnTo>
                    <a:pt x="7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TextBox 29">
            <a:extLst>
              <a:ext uri="{FF2B5EF4-FFF2-40B4-BE49-F238E27FC236}">
                <a16:creationId xmlns:a16="http://schemas.microsoft.com/office/drawing/2014/main" id="{CAAF49A7-75A5-42A0-924C-A3D16645EF28}"/>
              </a:ext>
            </a:extLst>
          </p:cNvPr>
          <p:cNvSpPr txBox="1"/>
          <p:nvPr/>
        </p:nvSpPr>
        <p:spPr>
          <a:xfrm>
            <a:off x="2413045" y="295981"/>
            <a:ext cx="7365927" cy="646331"/>
          </a:xfrm>
          <a:prstGeom prst="rect">
            <a:avLst/>
          </a:prstGeom>
          <a:noFill/>
        </p:spPr>
        <p:txBody>
          <a:bodyPr wrap="none" rtlCol="0">
            <a:spAutoFit/>
          </a:bodyPr>
          <a:lstStyle/>
          <a:p>
            <a:pPr algn="ctr"/>
            <a:r>
              <a:rPr lang="id-ID" sz="3600" b="1" dirty="0">
                <a:solidFill>
                  <a:schemeClr val="tx1">
                    <a:lumMod val="65000"/>
                    <a:lumOff val="35000"/>
                  </a:schemeClr>
                </a:solidFill>
              </a:rPr>
              <a:t>Mockup </a:t>
            </a:r>
            <a:r>
              <a:rPr lang="en-US" sz="3600" b="1" dirty="0">
                <a:gradFill>
                  <a:gsLst>
                    <a:gs pos="0">
                      <a:schemeClr val="accent4"/>
                    </a:gs>
                    <a:gs pos="88000">
                      <a:schemeClr val="accent2"/>
                    </a:gs>
                  </a:gsLst>
                  <a:lin ang="2700000" scaled="1"/>
                </a:gradFill>
              </a:rPr>
              <a:t>DESIGN OF MOBILE VERSION</a:t>
            </a:r>
          </a:p>
        </p:txBody>
      </p:sp>
      <p:sp>
        <p:nvSpPr>
          <p:cNvPr id="39" name="TextBox 38">
            <a:extLst>
              <a:ext uri="{FF2B5EF4-FFF2-40B4-BE49-F238E27FC236}">
                <a16:creationId xmlns:a16="http://schemas.microsoft.com/office/drawing/2014/main" id="{4C15DDC5-B6BF-4658-8655-5C8E6F69EF5B}"/>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pic>
        <p:nvPicPr>
          <p:cNvPr id="17" name="Picture 16">
            <a:extLst>
              <a:ext uri="{FF2B5EF4-FFF2-40B4-BE49-F238E27FC236}">
                <a16:creationId xmlns:a16="http://schemas.microsoft.com/office/drawing/2014/main" id="{EDB1224D-9B76-4560-B41D-D1103EEFE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640901" y="1954301"/>
            <a:ext cx="4139431" cy="4139431"/>
          </a:xfrm>
          <a:prstGeom prst="rect">
            <a:avLst/>
          </a:prstGeom>
        </p:spPr>
      </p:pic>
      <p:pic>
        <p:nvPicPr>
          <p:cNvPr id="3" name="Picture Placeholder 2">
            <a:extLst>
              <a:ext uri="{FF2B5EF4-FFF2-40B4-BE49-F238E27FC236}">
                <a16:creationId xmlns:a16="http://schemas.microsoft.com/office/drawing/2014/main" id="{FE6A0E04-0F18-4FE2-ABB1-77C73604D273}"/>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5374" t="14272" r="11093" b="2163"/>
          <a:stretch/>
        </p:blipFill>
        <p:spPr>
          <a:xfrm>
            <a:off x="4974547" y="2498001"/>
            <a:ext cx="1655490" cy="3041665"/>
          </a:xfrm>
        </p:spPr>
      </p:pic>
      <p:pic>
        <p:nvPicPr>
          <p:cNvPr id="5" name="Picture Placeholder 4">
            <a:extLst>
              <a:ext uri="{FF2B5EF4-FFF2-40B4-BE49-F238E27FC236}">
                <a16:creationId xmlns:a16="http://schemas.microsoft.com/office/drawing/2014/main" id="{67B17828-109E-4B26-9651-014277740472}"/>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7403" t="14788" r="7403" b="3468"/>
          <a:stretch/>
        </p:blipFill>
        <p:spPr>
          <a:xfrm>
            <a:off x="6994113" y="2760955"/>
            <a:ext cx="1425608" cy="2603327"/>
          </a:xfrm>
        </p:spPr>
      </p:pic>
      <p:sp>
        <p:nvSpPr>
          <p:cNvPr id="43" name="TextBox 42">
            <a:extLst>
              <a:ext uri="{FF2B5EF4-FFF2-40B4-BE49-F238E27FC236}">
                <a16:creationId xmlns:a16="http://schemas.microsoft.com/office/drawing/2014/main" id="{AF9E7979-4E41-4163-AE6D-232CC5110897}"/>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
        <p:nvSpPr>
          <p:cNvPr id="34" name="Rectangle 33">
            <a:extLst>
              <a:ext uri="{FF2B5EF4-FFF2-40B4-BE49-F238E27FC236}">
                <a16:creationId xmlns:a16="http://schemas.microsoft.com/office/drawing/2014/main" id="{EF03A3D0-02A1-4FE8-A7EB-515988892DEB}"/>
              </a:ext>
            </a:extLst>
          </p:cNvPr>
          <p:cNvSpPr/>
          <p:nvPr/>
        </p:nvSpPr>
        <p:spPr>
          <a:xfrm>
            <a:off x="545268" y="845774"/>
            <a:ext cx="2871647" cy="923330"/>
          </a:xfrm>
          <a:prstGeom prst="rect">
            <a:avLst/>
          </a:prstGeom>
        </p:spPr>
        <p:txBody>
          <a:bodyPr wrap="square">
            <a:spAutoFit/>
          </a:bodyPr>
          <a:lstStyle/>
          <a:p>
            <a:r>
              <a:rPr lang="en-US" sz="5400" b="1" spc="300" dirty="0">
                <a:solidFill>
                  <a:schemeClr val="bg1">
                    <a:lumMod val="95000"/>
                  </a:schemeClr>
                </a:solidFill>
              </a:rPr>
              <a:t>Project</a:t>
            </a:r>
          </a:p>
        </p:txBody>
      </p:sp>
      <p:sp>
        <p:nvSpPr>
          <p:cNvPr id="48" name="TextBox 47">
            <a:extLst>
              <a:ext uri="{FF2B5EF4-FFF2-40B4-BE49-F238E27FC236}">
                <a16:creationId xmlns:a16="http://schemas.microsoft.com/office/drawing/2014/main" id="{491132BE-B83C-4ACE-AF80-9767ADB40E09}"/>
              </a:ext>
            </a:extLst>
          </p:cNvPr>
          <p:cNvSpPr txBox="1"/>
          <p:nvPr/>
        </p:nvSpPr>
        <p:spPr>
          <a:xfrm>
            <a:off x="1377260" y="1471763"/>
            <a:ext cx="1603370" cy="707886"/>
          </a:xfrm>
          <a:prstGeom prst="rect">
            <a:avLst/>
          </a:prstGeom>
          <a:noFill/>
        </p:spPr>
        <p:txBody>
          <a:bodyPr wrap="square" rtlCol="0">
            <a:spAutoFit/>
          </a:bodyPr>
          <a:lstStyle/>
          <a:p>
            <a:r>
              <a:rPr lang="en-US" sz="4000" spc="300" dirty="0">
                <a:solidFill>
                  <a:schemeClr val="bg1">
                    <a:lumMod val="95000"/>
                  </a:schemeClr>
                </a:solidFill>
              </a:rPr>
              <a:t>R-5</a:t>
            </a:r>
            <a:endParaRPr lang="en-US" sz="4000" b="1" spc="300" dirty="0">
              <a:solidFill>
                <a:schemeClr val="bg1">
                  <a:lumMod val="95000"/>
                </a:schemeClr>
              </a:solidFill>
            </a:endParaRPr>
          </a:p>
        </p:txBody>
      </p:sp>
    </p:spTree>
    <p:extLst>
      <p:ext uri="{BB962C8B-B14F-4D97-AF65-F5344CB8AC3E}">
        <p14:creationId xmlns:p14="http://schemas.microsoft.com/office/powerpoint/2010/main" val="2159407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screenshot of a cell phone&#10;&#10;Description generated with very high confidence">
            <a:extLst>
              <a:ext uri="{FF2B5EF4-FFF2-40B4-BE49-F238E27FC236}">
                <a16:creationId xmlns:a16="http://schemas.microsoft.com/office/drawing/2014/main" id="{F510DD2B-257E-497A-A405-E63811B2AF22}"/>
              </a:ext>
            </a:extLst>
          </p:cNvPr>
          <p:cNvPicPr>
            <a:picLocks noGrp="1" noChangeAspect="1"/>
          </p:cNvPicPr>
          <p:nvPr>
            <p:ph type="pic" sz="quarter" idx="10"/>
          </p:nvPr>
        </p:nvPicPr>
        <p:blipFill rotWithShape="1">
          <a:blip r:embed="rId2" cstate="hqprint">
            <a:extLst>
              <a:ext uri="{28A0092B-C50C-407E-A947-70E740481C1C}">
                <a14:useLocalDpi xmlns:a14="http://schemas.microsoft.com/office/drawing/2010/main" val="0"/>
              </a:ext>
            </a:extLst>
          </a:blip>
          <a:srcRect l="15254" t="4289" r="8111" b="12049"/>
          <a:stretch/>
        </p:blipFill>
        <p:spPr>
          <a:xfrm>
            <a:off x="4230623" y="2618914"/>
            <a:ext cx="3652747" cy="2317588"/>
          </a:xfrm>
        </p:spPr>
      </p:pic>
      <p:sp>
        <p:nvSpPr>
          <p:cNvPr id="59" name="Arrow: Right 58"/>
          <p:cNvSpPr/>
          <p:nvPr/>
        </p:nvSpPr>
        <p:spPr>
          <a:xfrm flipH="1">
            <a:off x="3398605" y="3631261"/>
            <a:ext cx="1429247" cy="197187"/>
          </a:xfrm>
          <a:prstGeom prst="rightArrow">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60" name="Arrow: Curved Down 59"/>
          <p:cNvSpPr/>
          <p:nvPr/>
        </p:nvSpPr>
        <p:spPr>
          <a:xfrm rot="19749786" flipH="1" flipV="1">
            <a:off x="3283056" y="5072816"/>
            <a:ext cx="1751401" cy="423460"/>
          </a:xfrm>
          <a:prstGeom prst="curvedDownArrow">
            <a:avLst>
              <a:gd name="adj1" fmla="val 18947"/>
              <a:gd name="adj2" fmla="val 52391"/>
              <a:gd name="adj3" fmla="val 36746"/>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61" name="Arrow: Curved Down 60"/>
          <p:cNvSpPr/>
          <p:nvPr/>
        </p:nvSpPr>
        <p:spPr>
          <a:xfrm rot="1850214" flipH="1">
            <a:off x="3283057" y="1987690"/>
            <a:ext cx="1751401" cy="423460"/>
          </a:xfrm>
          <a:prstGeom prst="curvedDownArrow">
            <a:avLst>
              <a:gd name="adj1" fmla="val 18947"/>
              <a:gd name="adj2" fmla="val 52391"/>
              <a:gd name="adj3" fmla="val 36746"/>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54" name="Arrow: Right 53"/>
          <p:cNvSpPr/>
          <p:nvPr/>
        </p:nvSpPr>
        <p:spPr>
          <a:xfrm>
            <a:off x="7364149" y="3631261"/>
            <a:ext cx="1429247" cy="197187"/>
          </a:xfrm>
          <a:prstGeom prst="rightArrow">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55" name="Arrow: Curved Down 54"/>
          <p:cNvSpPr/>
          <p:nvPr/>
        </p:nvSpPr>
        <p:spPr>
          <a:xfrm rot="1850214" flipV="1">
            <a:off x="7157544" y="5072816"/>
            <a:ext cx="1751401" cy="423460"/>
          </a:xfrm>
          <a:prstGeom prst="curvedDownArrow">
            <a:avLst>
              <a:gd name="adj1" fmla="val 18947"/>
              <a:gd name="adj2" fmla="val 52391"/>
              <a:gd name="adj3" fmla="val 36746"/>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56" name="Arrow: Curved Down 55"/>
          <p:cNvSpPr/>
          <p:nvPr/>
        </p:nvSpPr>
        <p:spPr>
          <a:xfrm rot="19749786">
            <a:off x="7157543" y="1987690"/>
            <a:ext cx="1751401" cy="423460"/>
          </a:xfrm>
          <a:prstGeom prst="curvedDownArrow">
            <a:avLst>
              <a:gd name="adj1" fmla="val 18947"/>
              <a:gd name="adj2" fmla="val 52391"/>
              <a:gd name="adj3" fmla="val 36746"/>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858" y="2363458"/>
            <a:ext cx="4994284" cy="2996570"/>
          </a:xfrm>
          <a:prstGeom prst="rect">
            <a:avLst/>
          </a:prstGeom>
        </p:spPr>
      </p:pic>
      <p:sp>
        <p:nvSpPr>
          <p:cNvPr id="63" name="Oval 62"/>
          <p:cNvSpPr/>
          <p:nvPr/>
        </p:nvSpPr>
        <p:spPr>
          <a:xfrm flipH="1">
            <a:off x="8860916" y="1830762"/>
            <a:ext cx="635711" cy="635711"/>
          </a:xfrm>
          <a:prstGeom prst="ellipse">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76" name="Freeform 1033"/>
          <p:cNvSpPr>
            <a:spLocks/>
          </p:cNvSpPr>
          <p:nvPr/>
        </p:nvSpPr>
        <p:spPr bwMode="auto">
          <a:xfrm>
            <a:off x="8987189" y="2006398"/>
            <a:ext cx="383164" cy="261430"/>
          </a:xfrm>
          <a:custGeom>
            <a:avLst/>
            <a:gdLst>
              <a:gd name="T0" fmla="*/ 2197 w 3456"/>
              <a:gd name="T1" fmla="*/ 10 h 2356"/>
              <a:gd name="T2" fmla="*/ 2383 w 3456"/>
              <a:gd name="T3" fmla="*/ 56 h 2356"/>
              <a:gd name="T4" fmla="*/ 2539 w 3456"/>
              <a:gd name="T5" fmla="*/ 136 h 2356"/>
              <a:gd name="T6" fmla="*/ 2668 w 3456"/>
              <a:gd name="T7" fmla="*/ 246 h 2356"/>
              <a:gd name="T8" fmla="*/ 2770 w 3456"/>
              <a:gd name="T9" fmla="*/ 379 h 2356"/>
              <a:gd name="T10" fmla="*/ 2844 w 3456"/>
              <a:gd name="T11" fmla="*/ 533 h 2356"/>
              <a:gd name="T12" fmla="*/ 2893 w 3456"/>
              <a:gd name="T13" fmla="*/ 699 h 2356"/>
              <a:gd name="T14" fmla="*/ 2915 w 3456"/>
              <a:gd name="T15" fmla="*/ 875 h 2356"/>
              <a:gd name="T16" fmla="*/ 2974 w 3456"/>
              <a:gd name="T17" fmla="*/ 1011 h 2356"/>
              <a:gd name="T18" fmla="*/ 3142 w 3456"/>
              <a:gd name="T19" fmla="*/ 1089 h 2356"/>
              <a:gd name="T20" fmla="*/ 3281 w 3456"/>
              <a:gd name="T21" fmla="*/ 1208 h 2356"/>
              <a:gd name="T22" fmla="*/ 3384 w 3456"/>
              <a:gd name="T23" fmla="*/ 1361 h 2356"/>
              <a:gd name="T24" fmla="*/ 3443 w 3456"/>
              <a:gd name="T25" fmla="*/ 1539 h 2356"/>
              <a:gd name="T26" fmla="*/ 3453 w 3456"/>
              <a:gd name="T27" fmla="*/ 1734 h 2356"/>
              <a:gd name="T28" fmla="*/ 3409 w 3456"/>
              <a:gd name="T29" fmla="*/ 1922 h 2356"/>
              <a:gd name="T30" fmla="*/ 3318 w 3456"/>
              <a:gd name="T31" fmla="*/ 2084 h 2356"/>
              <a:gd name="T32" fmla="*/ 3188 w 3456"/>
              <a:gd name="T33" fmla="*/ 2216 h 2356"/>
              <a:gd name="T34" fmla="*/ 3028 w 3456"/>
              <a:gd name="T35" fmla="*/ 2307 h 2356"/>
              <a:gd name="T36" fmla="*/ 2843 w 3456"/>
              <a:gd name="T37" fmla="*/ 2352 h 2356"/>
              <a:gd name="T38" fmla="*/ 613 w 3456"/>
              <a:gd name="T39" fmla="*/ 2352 h 2356"/>
              <a:gd name="T40" fmla="*/ 428 w 3456"/>
              <a:gd name="T41" fmla="*/ 2307 h 2356"/>
              <a:gd name="T42" fmla="*/ 268 w 3456"/>
              <a:gd name="T43" fmla="*/ 2216 h 2356"/>
              <a:gd name="T44" fmla="*/ 138 w 3456"/>
              <a:gd name="T45" fmla="*/ 2084 h 2356"/>
              <a:gd name="T46" fmla="*/ 47 w 3456"/>
              <a:gd name="T47" fmla="*/ 1922 h 2356"/>
              <a:gd name="T48" fmla="*/ 3 w 3456"/>
              <a:gd name="T49" fmla="*/ 1734 h 2356"/>
              <a:gd name="T50" fmla="*/ 13 w 3456"/>
              <a:gd name="T51" fmla="*/ 1534 h 2356"/>
              <a:gd name="T52" fmla="*/ 76 w 3456"/>
              <a:gd name="T53" fmla="*/ 1351 h 2356"/>
              <a:gd name="T54" fmla="*/ 185 w 3456"/>
              <a:gd name="T55" fmla="*/ 1196 h 2356"/>
              <a:gd name="T56" fmla="*/ 332 w 3456"/>
              <a:gd name="T57" fmla="*/ 1077 h 2356"/>
              <a:gd name="T58" fmla="*/ 508 w 3456"/>
              <a:gd name="T59" fmla="*/ 1003 h 2356"/>
              <a:gd name="T60" fmla="*/ 566 w 3456"/>
              <a:gd name="T61" fmla="*/ 915 h 2356"/>
              <a:gd name="T62" fmla="*/ 591 w 3456"/>
              <a:gd name="T63" fmla="*/ 769 h 2356"/>
              <a:gd name="T64" fmla="*/ 660 w 3456"/>
              <a:gd name="T65" fmla="*/ 644 h 2356"/>
              <a:gd name="T66" fmla="*/ 765 w 3456"/>
              <a:gd name="T67" fmla="*/ 548 h 2356"/>
              <a:gd name="T68" fmla="*/ 896 w 3456"/>
              <a:gd name="T69" fmla="*/ 492 h 2356"/>
              <a:gd name="T70" fmla="*/ 1047 w 3456"/>
              <a:gd name="T71" fmla="*/ 484 h 2356"/>
              <a:gd name="T72" fmla="*/ 1192 w 3456"/>
              <a:gd name="T73" fmla="*/ 528 h 2356"/>
              <a:gd name="T74" fmla="*/ 1292 w 3456"/>
              <a:gd name="T75" fmla="*/ 541 h 2356"/>
              <a:gd name="T76" fmla="*/ 1355 w 3456"/>
              <a:gd name="T77" fmla="*/ 414 h 2356"/>
              <a:gd name="T78" fmla="*/ 1430 w 3456"/>
              <a:gd name="T79" fmla="*/ 297 h 2356"/>
              <a:gd name="T80" fmla="*/ 1519 w 3456"/>
              <a:gd name="T81" fmla="*/ 193 h 2356"/>
              <a:gd name="T82" fmla="*/ 1629 w 3456"/>
              <a:gd name="T83" fmla="*/ 108 h 2356"/>
              <a:gd name="T84" fmla="*/ 1764 w 3456"/>
              <a:gd name="T85" fmla="*/ 45 h 2356"/>
              <a:gd name="T86" fmla="*/ 1929 w 3456"/>
              <a:gd name="T87" fmla="*/ 8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56" h="2356">
                <a:moveTo>
                  <a:pt x="2058" y="0"/>
                </a:moveTo>
                <a:lnTo>
                  <a:pt x="2129" y="4"/>
                </a:lnTo>
                <a:lnTo>
                  <a:pt x="2197" y="10"/>
                </a:lnTo>
                <a:lnTo>
                  <a:pt x="2262" y="21"/>
                </a:lnTo>
                <a:lnTo>
                  <a:pt x="2324" y="36"/>
                </a:lnTo>
                <a:lnTo>
                  <a:pt x="2383" y="56"/>
                </a:lnTo>
                <a:lnTo>
                  <a:pt x="2437" y="79"/>
                </a:lnTo>
                <a:lnTo>
                  <a:pt x="2489" y="106"/>
                </a:lnTo>
                <a:lnTo>
                  <a:pt x="2539" y="136"/>
                </a:lnTo>
                <a:lnTo>
                  <a:pt x="2585" y="170"/>
                </a:lnTo>
                <a:lnTo>
                  <a:pt x="2629" y="207"/>
                </a:lnTo>
                <a:lnTo>
                  <a:pt x="2668" y="246"/>
                </a:lnTo>
                <a:lnTo>
                  <a:pt x="2705" y="288"/>
                </a:lnTo>
                <a:lnTo>
                  <a:pt x="2739" y="333"/>
                </a:lnTo>
                <a:lnTo>
                  <a:pt x="2770" y="379"/>
                </a:lnTo>
                <a:lnTo>
                  <a:pt x="2798" y="429"/>
                </a:lnTo>
                <a:lnTo>
                  <a:pt x="2822" y="479"/>
                </a:lnTo>
                <a:lnTo>
                  <a:pt x="2844" y="533"/>
                </a:lnTo>
                <a:lnTo>
                  <a:pt x="2863" y="587"/>
                </a:lnTo>
                <a:lnTo>
                  <a:pt x="2880" y="643"/>
                </a:lnTo>
                <a:lnTo>
                  <a:pt x="2893" y="699"/>
                </a:lnTo>
                <a:lnTo>
                  <a:pt x="2903" y="757"/>
                </a:lnTo>
                <a:lnTo>
                  <a:pt x="2910" y="816"/>
                </a:lnTo>
                <a:lnTo>
                  <a:pt x="2915" y="875"/>
                </a:lnTo>
                <a:lnTo>
                  <a:pt x="2916" y="935"/>
                </a:lnTo>
                <a:lnTo>
                  <a:pt x="2914" y="995"/>
                </a:lnTo>
                <a:lnTo>
                  <a:pt x="2974" y="1011"/>
                </a:lnTo>
                <a:lnTo>
                  <a:pt x="3033" y="1031"/>
                </a:lnTo>
                <a:lnTo>
                  <a:pt x="3089" y="1057"/>
                </a:lnTo>
                <a:lnTo>
                  <a:pt x="3142" y="1089"/>
                </a:lnTo>
                <a:lnTo>
                  <a:pt x="3192" y="1124"/>
                </a:lnTo>
                <a:lnTo>
                  <a:pt x="3238" y="1164"/>
                </a:lnTo>
                <a:lnTo>
                  <a:pt x="3281" y="1208"/>
                </a:lnTo>
                <a:lnTo>
                  <a:pt x="3320" y="1255"/>
                </a:lnTo>
                <a:lnTo>
                  <a:pt x="3354" y="1306"/>
                </a:lnTo>
                <a:lnTo>
                  <a:pt x="3384" y="1361"/>
                </a:lnTo>
                <a:lnTo>
                  <a:pt x="3409" y="1418"/>
                </a:lnTo>
                <a:lnTo>
                  <a:pt x="3430" y="1476"/>
                </a:lnTo>
                <a:lnTo>
                  <a:pt x="3443" y="1539"/>
                </a:lnTo>
                <a:lnTo>
                  <a:pt x="3453" y="1603"/>
                </a:lnTo>
                <a:lnTo>
                  <a:pt x="3456" y="1668"/>
                </a:lnTo>
                <a:lnTo>
                  <a:pt x="3453" y="1734"/>
                </a:lnTo>
                <a:lnTo>
                  <a:pt x="3443" y="1799"/>
                </a:lnTo>
                <a:lnTo>
                  <a:pt x="3429" y="1862"/>
                </a:lnTo>
                <a:lnTo>
                  <a:pt x="3409" y="1922"/>
                </a:lnTo>
                <a:lnTo>
                  <a:pt x="3383" y="1979"/>
                </a:lnTo>
                <a:lnTo>
                  <a:pt x="3352" y="2033"/>
                </a:lnTo>
                <a:lnTo>
                  <a:pt x="3318" y="2084"/>
                </a:lnTo>
                <a:lnTo>
                  <a:pt x="3278" y="2132"/>
                </a:lnTo>
                <a:lnTo>
                  <a:pt x="3235" y="2176"/>
                </a:lnTo>
                <a:lnTo>
                  <a:pt x="3188" y="2216"/>
                </a:lnTo>
                <a:lnTo>
                  <a:pt x="3138" y="2251"/>
                </a:lnTo>
                <a:lnTo>
                  <a:pt x="3084" y="2282"/>
                </a:lnTo>
                <a:lnTo>
                  <a:pt x="3028" y="2307"/>
                </a:lnTo>
                <a:lnTo>
                  <a:pt x="2968" y="2328"/>
                </a:lnTo>
                <a:lnTo>
                  <a:pt x="2906" y="2343"/>
                </a:lnTo>
                <a:lnTo>
                  <a:pt x="2843" y="2352"/>
                </a:lnTo>
                <a:lnTo>
                  <a:pt x="2777" y="2356"/>
                </a:lnTo>
                <a:lnTo>
                  <a:pt x="679" y="2356"/>
                </a:lnTo>
                <a:lnTo>
                  <a:pt x="613" y="2352"/>
                </a:lnTo>
                <a:lnTo>
                  <a:pt x="550" y="2343"/>
                </a:lnTo>
                <a:lnTo>
                  <a:pt x="488" y="2328"/>
                </a:lnTo>
                <a:lnTo>
                  <a:pt x="428" y="2307"/>
                </a:lnTo>
                <a:lnTo>
                  <a:pt x="372" y="2282"/>
                </a:lnTo>
                <a:lnTo>
                  <a:pt x="318" y="2251"/>
                </a:lnTo>
                <a:lnTo>
                  <a:pt x="268" y="2216"/>
                </a:lnTo>
                <a:lnTo>
                  <a:pt x="221" y="2176"/>
                </a:lnTo>
                <a:lnTo>
                  <a:pt x="178" y="2132"/>
                </a:lnTo>
                <a:lnTo>
                  <a:pt x="138" y="2084"/>
                </a:lnTo>
                <a:lnTo>
                  <a:pt x="104" y="2033"/>
                </a:lnTo>
                <a:lnTo>
                  <a:pt x="73" y="1979"/>
                </a:lnTo>
                <a:lnTo>
                  <a:pt x="47" y="1922"/>
                </a:lnTo>
                <a:lnTo>
                  <a:pt x="27" y="1862"/>
                </a:lnTo>
                <a:lnTo>
                  <a:pt x="13" y="1799"/>
                </a:lnTo>
                <a:lnTo>
                  <a:pt x="3" y="1734"/>
                </a:lnTo>
                <a:lnTo>
                  <a:pt x="0" y="1668"/>
                </a:lnTo>
                <a:lnTo>
                  <a:pt x="3" y="1601"/>
                </a:lnTo>
                <a:lnTo>
                  <a:pt x="13" y="1534"/>
                </a:lnTo>
                <a:lnTo>
                  <a:pt x="28" y="1471"/>
                </a:lnTo>
                <a:lnTo>
                  <a:pt x="49" y="1410"/>
                </a:lnTo>
                <a:lnTo>
                  <a:pt x="76" y="1351"/>
                </a:lnTo>
                <a:lnTo>
                  <a:pt x="108" y="1296"/>
                </a:lnTo>
                <a:lnTo>
                  <a:pt x="145" y="1245"/>
                </a:lnTo>
                <a:lnTo>
                  <a:pt x="185" y="1196"/>
                </a:lnTo>
                <a:lnTo>
                  <a:pt x="230" y="1152"/>
                </a:lnTo>
                <a:lnTo>
                  <a:pt x="280" y="1112"/>
                </a:lnTo>
                <a:lnTo>
                  <a:pt x="332" y="1077"/>
                </a:lnTo>
                <a:lnTo>
                  <a:pt x="387" y="1047"/>
                </a:lnTo>
                <a:lnTo>
                  <a:pt x="446" y="1023"/>
                </a:lnTo>
                <a:lnTo>
                  <a:pt x="508" y="1003"/>
                </a:lnTo>
                <a:lnTo>
                  <a:pt x="572" y="990"/>
                </a:lnTo>
                <a:lnTo>
                  <a:pt x="567" y="953"/>
                </a:lnTo>
                <a:lnTo>
                  <a:pt x="566" y="915"/>
                </a:lnTo>
                <a:lnTo>
                  <a:pt x="569" y="865"/>
                </a:lnTo>
                <a:lnTo>
                  <a:pt x="577" y="815"/>
                </a:lnTo>
                <a:lnTo>
                  <a:pt x="591" y="769"/>
                </a:lnTo>
                <a:lnTo>
                  <a:pt x="610" y="724"/>
                </a:lnTo>
                <a:lnTo>
                  <a:pt x="633" y="682"/>
                </a:lnTo>
                <a:lnTo>
                  <a:pt x="660" y="644"/>
                </a:lnTo>
                <a:lnTo>
                  <a:pt x="691" y="608"/>
                </a:lnTo>
                <a:lnTo>
                  <a:pt x="727" y="575"/>
                </a:lnTo>
                <a:lnTo>
                  <a:pt x="765" y="548"/>
                </a:lnTo>
                <a:lnTo>
                  <a:pt x="806" y="525"/>
                </a:lnTo>
                <a:lnTo>
                  <a:pt x="850" y="506"/>
                </a:lnTo>
                <a:lnTo>
                  <a:pt x="896" y="492"/>
                </a:lnTo>
                <a:lnTo>
                  <a:pt x="945" y="483"/>
                </a:lnTo>
                <a:lnTo>
                  <a:pt x="995" y="481"/>
                </a:lnTo>
                <a:lnTo>
                  <a:pt x="1047" y="484"/>
                </a:lnTo>
                <a:lnTo>
                  <a:pt x="1098" y="492"/>
                </a:lnTo>
                <a:lnTo>
                  <a:pt x="1146" y="508"/>
                </a:lnTo>
                <a:lnTo>
                  <a:pt x="1192" y="528"/>
                </a:lnTo>
                <a:lnTo>
                  <a:pt x="1234" y="553"/>
                </a:lnTo>
                <a:lnTo>
                  <a:pt x="1273" y="584"/>
                </a:lnTo>
                <a:lnTo>
                  <a:pt x="1292" y="541"/>
                </a:lnTo>
                <a:lnTo>
                  <a:pt x="1312" y="497"/>
                </a:lnTo>
                <a:lnTo>
                  <a:pt x="1333" y="455"/>
                </a:lnTo>
                <a:lnTo>
                  <a:pt x="1355" y="414"/>
                </a:lnTo>
                <a:lnTo>
                  <a:pt x="1378" y="374"/>
                </a:lnTo>
                <a:lnTo>
                  <a:pt x="1403" y="334"/>
                </a:lnTo>
                <a:lnTo>
                  <a:pt x="1430" y="297"/>
                </a:lnTo>
                <a:lnTo>
                  <a:pt x="1457" y="260"/>
                </a:lnTo>
                <a:lnTo>
                  <a:pt x="1487" y="226"/>
                </a:lnTo>
                <a:lnTo>
                  <a:pt x="1519" y="193"/>
                </a:lnTo>
                <a:lnTo>
                  <a:pt x="1553" y="163"/>
                </a:lnTo>
                <a:lnTo>
                  <a:pt x="1590" y="134"/>
                </a:lnTo>
                <a:lnTo>
                  <a:pt x="1629" y="108"/>
                </a:lnTo>
                <a:lnTo>
                  <a:pt x="1670" y="85"/>
                </a:lnTo>
                <a:lnTo>
                  <a:pt x="1715" y="63"/>
                </a:lnTo>
                <a:lnTo>
                  <a:pt x="1764" y="45"/>
                </a:lnTo>
                <a:lnTo>
                  <a:pt x="1815" y="29"/>
                </a:lnTo>
                <a:lnTo>
                  <a:pt x="1870" y="17"/>
                </a:lnTo>
                <a:lnTo>
                  <a:pt x="1929" y="8"/>
                </a:lnTo>
                <a:lnTo>
                  <a:pt x="1991" y="3"/>
                </a:lnTo>
                <a:lnTo>
                  <a:pt x="20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65" name="Oval 64"/>
          <p:cNvSpPr/>
          <p:nvPr/>
        </p:nvSpPr>
        <p:spPr>
          <a:xfrm flipH="1">
            <a:off x="8856969" y="3388944"/>
            <a:ext cx="635711" cy="635711"/>
          </a:xfrm>
          <a:prstGeom prst="ellipse">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77" name="Freeform 1120"/>
          <p:cNvSpPr>
            <a:spLocks noEditPoints="1"/>
          </p:cNvSpPr>
          <p:nvPr/>
        </p:nvSpPr>
        <p:spPr bwMode="auto">
          <a:xfrm>
            <a:off x="9011488" y="3582317"/>
            <a:ext cx="337800" cy="267402"/>
          </a:xfrm>
          <a:custGeom>
            <a:avLst/>
            <a:gdLst>
              <a:gd name="T0" fmla="*/ 2455 w 3573"/>
              <a:gd name="T1" fmla="*/ 579 h 2827"/>
              <a:gd name="T2" fmla="*/ 2600 w 3573"/>
              <a:gd name="T3" fmla="*/ 760 h 2827"/>
              <a:gd name="T4" fmla="*/ 2739 w 3573"/>
              <a:gd name="T5" fmla="*/ 1081 h 2827"/>
              <a:gd name="T6" fmla="*/ 2787 w 3573"/>
              <a:gd name="T7" fmla="*/ 1432 h 2827"/>
              <a:gd name="T8" fmla="*/ 2745 w 3573"/>
              <a:gd name="T9" fmla="*/ 1761 h 2827"/>
              <a:gd name="T10" fmla="*/ 2621 w 3573"/>
              <a:gd name="T11" fmla="*/ 2067 h 2827"/>
              <a:gd name="T12" fmla="*/ 2489 w 3573"/>
              <a:gd name="T13" fmla="*/ 2244 h 2827"/>
              <a:gd name="T14" fmla="*/ 2399 w 3573"/>
              <a:gd name="T15" fmla="*/ 2271 h 2827"/>
              <a:gd name="T16" fmla="*/ 2304 w 3573"/>
              <a:gd name="T17" fmla="*/ 2241 h 2827"/>
              <a:gd name="T18" fmla="*/ 2230 w 3573"/>
              <a:gd name="T19" fmla="*/ 2155 h 2827"/>
              <a:gd name="T20" fmla="*/ 2221 w 3573"/>
              <a:gd name="T21" fmla="*/ 2044 h 2827"/>
              <a:gd name="T22" fmla="*/ 2327 w 3573"/>
              <a:gd name="T23" fmla="*/ 1864 h 2827"/>
              <a:gd name="T24" fmla="*/ 2421 w 3573"/>
              <a:gd name="T25" fmla="*/ 1582 h 2827"/>
              <a:gd name="T26" fmla="*/ 2422 w 3573"/>
              <a:gd name="T27" fmla="*/ 1289 h 2827"/>
              <a:gd name="T28" fmla="*/ 2338 w 3573"/>
              <a:gd name="T29" fmla="*/ 1020 h 2827"/>
              <a:gd name="T30" fmla="*/ 2205 w 3573"/>
              <a:gd name="T31" fmla="*/ 815 h 2827"/>
              <a:gd name="T32" fmla="*/ 2191 w 3573"/>
              <a:gd name="T33" fmla="*/ 701 h 2827"/>
              <a:gd name="T34" fmla="*/ 2255 w 3573"/>
              <a:gd name="T35" fmla="*/ 602 h 2827"/>
              <a:gd name="T36" fmla="*/ 2350 w 3573"/>
              <a:gd name="T37" fmla="*/ 557 h 2827"/>
              <a:gd name="T38" fmla="*/ 1694 w 3573"/>
              <a:gd name="T39" fmla="*/ 195 h 2827"/>
              <a:gd name="T40" fmla="*/ 1776 w 3573"/>
              <a:gd name="T41" fmla="*/ 282 h 2827"/>
              <a:gd name="T42" fmla="*/ 1785 w 3573"/>
              <a:gd name="T43" fmla="*/ 2553 h 2827"/>
              <a:gd name="T44" fmla="*/ 1720 w 3573"/>
              <a:gd name="T45" fmla="*/ 2653 h 2827"/>
              <a:gd name="T46" fmla="*/ 1625 w 3573"/>
              <a:gd name="T47" fmla="*/ 2685 h 2827"/>
              <a:gd name="T48" fmla="*/ 1522 w 3573"/>
              <a:gd name="T49" fmla="*/ 2647 h 2827"/>
              <a:gd name="T50" fmla="*/ 99 w 3573"/>
              <a:gd name="T51" fmla="*/ 1903 h 2827"/>
              <a:gd name="T52" fmla="*/ 13 w 3573"/>
              <a:gd name="T53" fmla="*/ 1817 h 2827"/>
              <a:gd name="T54" fmla="*/ 3 w 3573"/>
              <a:gd name="T55" fmla="*/ 1078 h 2827"/>
              <a:gd name="T56" fmla="*/ 72 w 3573"/>
              <a:gd name="T57" fmla="*/ 976 h 2827"/>
              <a:gd name="T58" fmla="*/ 635 w 3573"/>
              <a:gd name="T59" fmla="*/ 949 h 2827"/>
              <a:gd name="T60" fmla="*/ 1605 w 3573"/>
              <a:gd name="T61" fmla="*/ 181 h 2827"/>
              <a:gd name="T62" fmla="*/ 2983 w 3573"/>
              <a:gd name="T63" fmla="*/ 11 h 2827"/>
              <a:gd name="T64" fmla="*/ 3118 w 3573"/>
              <a:gd name="T65" fmla="*/ 138 h 2827"/>
              <a:gd name="T66" fmla="*/ 3350 w 3573"/>
              <a:gd name="T67" fmla="*/ 499 h 2827"/>
              <a:gd name="T68" fmla="*/ 3503 w 3573"/>
              <a:gd name="T69" fmla="*/ 899 h 2827"/>
              <a:gd name="T70" fmla="*/ 3569 w 3573"/>
              <a:gd name="T71" fmla="*/ 1324 h 2827"/>
              <a:gd name="T72" fmla="*/ 3545 w 3573"/>
              <a:gd name="T73" fmla="*/ 1768 h 2827"/>
              <a:gd name="T74" fmla="*/ 3427 w 3573"/>
              <a:gd name="T75" fmla="*/ 2196 h 2827"/>
              <a:gd name="T76" fmla="*/ 3218 w 3573"/>
              <a:gd name="T77" fmla="*/ 2590 h 2827"/>
              <a:gd name="T78" fmla="*/ 3040 w 3573"/>
              <a:gd name="T79" fmla="*/ 2804 h 2827"/>
              <a:gd name="T80" fmla="*/ 2957 w 3573"/>
              <a:gd name="T81" fmla="*/ 2827 h 2827"/>
              <a:gd name="T82" fmla="*/ 2863 w 3573"/>
              <a:gd name="T83" fmla="*/ 2797 h 2827"/>
              <a:gd name="T84" fmla="*/ 2787 w 3573"/>
              <a:gd name="T85" fmla="*/ 2709 h 2827"/>
              <a:gd name="T86" fmla="*/ 2783 w 3573"/>
              <a:gd name="T87" fmla="*/ 2594 h 2827"/>
              <a:gd name="T88" fmla="*/ 2933 w 3573"/>
              <a:gd name="T89" fmla="*/ 2378 h 2827"/>
              <a:gd name="T90" fmla="*/ 3113 w 3573"/>
              <a:gd name="T91" fmla="*/ 2022 h 2827"/>
              <a:gd name="T92" fmla="*/ 3206 w 3573"/>
              <a:gd name="T93" fmla="*/ 1633 h 2827"/>
              <a:gd name="T94" fmla="*/ 3207 w 3573"/>
              <a:gd name="T95" fmla="*/ 1239 h 2827"/>
              <a:gd name="T96" fmla="*/ 3122 w 3573"/>
              <a:gd name="T97" fmla="*/ 866 h 2827"/>
              <a:gd name="T98" fmla="*/ 2957 w 3573"/>
              <a:gd name="T99" fmla="*/ 522 h 2827"/>
              <a:gd name="T100" fmla="*/ 2767 w 3573"/>
              <a:gd name="T101" fmla="*/ 269 h 2827"/>
              <a:gd name="T102" fmla="*/ 2744 w 3573"/>
              <a:gd name="T103" fmla="*/ 165 h 2827"/>
              <a:gd name="T104" fmla="*/ 2791 w 3573"/>
              <a:gd name="T105" fmla="*/ 70 h 2827"/>
              <a:gd name="T106" fmla="*/ 2878 w 3573"/>
              <a:gd name="T107" fmla="*/ 8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3" h="2827">
                <a:moveTo>
                  <a:pt x="2378" y="555"/>
                </a:moveTo>
                <a:lnTo>
                  <a:pt x="2404" y="559"/>
                </a:lnTo>
                <a:lnTo>
                  <a:pt x="2431" y="567"/>
                </a:lnTo>
                <a:lnTo>
                  <a:pt x="2455" y="579"/>
                </a:lnTo>
                <a:lnTo>
                  <a:pt x="2476" y="595"/>
                </a:lnTo>
                <a:lnTo>
                  <a:pt x="2495" y="614"/>
                </a:lnTo>
                <a:lnTo>
                  <a:pt x="2551" y="686"/>
                </a:lnTo>
                <a:lnTo>
                  <a:pt x="2600" y="760"/>
                </a:lnTo>
                <a:lnTo>
                  <a:pt x="2643" y="837"/>
                </a:lnTo>
                <a:lnTo>
                  <a:pt x="2680" y="916"/>
                </a:lnTo>
                <a:lnTo>
                  <a:pt x="2713" y="998"/>
                </a:lnTo>
                <a:lnTo>
                  <a:pt x="2739" y="1081"/>
                </a:lnTo>
                <a:lnTo>
                  <a:pt x="2761" y="1166"/>
                </a:lnTo>
                <a:lnTo>
                  <a:pt x="2775" y="1253"/>
                </a:lnTo>
                <a:lnTo>
                  <a:pt x="2784" y="1342"/>
                </a:lnTo>
                <a:lnTo>
                  <a:pt x="2787" y="1432"/>
                </a:lnTo>
                <a:lnTo>
                  <a:pt x="2785" y="1516"/>
                </a:lnTo>
                <a:lnTo>
                  <a:pt x="2776" y="1598"/>
                </a:lnTo>
                <a:lnTo>
                  <a:pt x="2763" y="1681"/>
                </a:lnTo>
                <a:lnTo>
                  <a:pt x="2745" y="1761"/>
                </a:lnTo>
                <a:lnTo>
                  <a:pt x="2722" y="1840"/>
                </a:lnTo>
                <a:lnTo>
                  <a:pt x="2693" y="1918"/>
                </a:lnTo>
                <a:lnTo>
                  <a:pt x="2660" y="1993"/>
                </a:lnTo>
                <a:lnTo>
                  <a:pt x="2621" y="2067"/>
                </a:lnTo>
                <a:lnTo>
                  <a:pt x="2578" y="2137"/>
                </a:lnTo>
                <a:lnTo>
                  <a:pt x="2529" y="2206"/>
                </a:lnTo>
                <a:lnTo>
                  <a:pt x="2510" y="2226"/>
                </a:lnTo>
                <a:lnTo>
                  <a:pt x="2489" y="2244"/>
                </a:lnTo>
                <a:lnTo>
                  <a:pt x="2464" y="2257"/>
                </a:lnTo>
                <a:lnTo>
                  <a:pt x="2438" y="2267"/>
                </a:lnTo>
                <a:lnTo>
                  <a:pt x="2411" y="2271"/>
                </a:lnTo>
                <a:lnTo>
                  <a:pt x="2399" y="2271"/>
                </a:lnTo>
                <a:lnTo>
                  <a:pt x="2374" y="2269"/>
                </a:lnTo>
                <a:lnTo>
                  <a:pt x="2349" y="2263"/>
                </a:lnTo>
                <a:lnTo>
                  <a:pt x="2326" y="2254"/>
                </a:lnTo>
                <a:lnTo>
                  <a:pt x="2304" y="2241"/>
                </a:lnTo>
                <a:lnTo>
                  <a:pt x="2284" y="2224"/>
                </a:lnTo>
                <a:lnTo>
                  <a:pt x="2263" y="2202"/>
                </a:lnTo>
                <a:lnTo>
                  <a:pt x="2244" y="2180"/>
                </a:lnTo>
                <a:lnTo>
                  <a:pt x="2230" y="2155"/>
                </a:lnTo>
                <a:lnTo>
                  <a:pt x="2220" y="2128"/>
                </a:lnTo>
                <a:lnTo>
                  <a:pt x="2216" y="2099"/>
                </a:lnTo>
                <a:lnTo>
                  <a:pt x="2216" y="2071"/>
                </a:lnTo>
                <a:lnTo>
                  <a:pt x="2221" y="2044"/>
                </a:lnTo>
                <a:lnTo>
                  <a:pt x="2232" y="2017"/>
                </a:lnTo>
                <a:lnTo>
                  <a:pt x="2247" y="1992"/>
                </a:lnTo>
                <a:lnTo>
                  <a:pt x="2290" y="1929"/>
                </a:lnTo>
                <a:lnTo>
                  <a:pt x="2327" y="1864"/>
                </a:lnTo>
                <a:lnTo>
                  <a:pt x="2360" y="1796"/>
                </a:lnTo>
                <a:lnTo>
                  <a:pt x="2386" y="1727"/>
                </a:lnTo>
                <a:lnTo>
                  <a:pt x="2407" y="1655"/>
                </a:lnTo>
                <a:lnTo>
                  <a:pt x="2421" y="1582"/>
                </a:lnTo>
                <a:lnTo>
                  <a:pt x="2429" y="1507"/>
                </a:lnTo>
                <a:lnTo>
                  <a:pt x="2433" y="1432"/>
                </a:lnTo>
                <a:lnTo>
                  <a:pt x="2431" y="1359"/>
                </a:lnTo>
                <a:lnTo>
                  <a:pt x="2422" y="1289"/>
                </a:lnTo>
                <a:lnTo>
                  <a:pt x="2409" y="1219"/>
                </a:lnTo>
                <a:lnTo>
                  <a:pt x="2390" y="1151"/>
                </a:lnTo>
                <a:lnTo>
                  <a:pt x="2366" y="1085"/>
                </a:lnTo>
                <a:lnTo>
                  <a:pt x="2338" y="1020"/>
                </a:lnTo>
                <a:lnTo>
                  <a:pt x="2304" y="957"/>
                </a:lnTo>
                <a:lnTo>
                  <a:pt x="2266" y="898"/>
                </a:lnTo>
                <a:lnTo>
                  <a:pt x="2222" y="840"/>
                </a:lnTo>
                <a:lnTo>
                  <a:pt x="2205" y="815"/>
                </a:lnTo>
                <a:lnTo>
                  <a:pt x="2194" y="788"/>
                </a:lnTo>
                <a:lnTo>
                  <a:pt x="2187" y="759"/>
                </a:lnTo>
                <a:lnTo>
                  <a:pt x="2186" y="730"/>
                </a:lnTo>
                <a:lnTo>
                  <a:pt x="2191" y="701"/>
                </a:lnTo>
                <a:lnTo>
                  <a:pt x="2199" y="674"/>
                </a:lnTo>
                <a:lnTo>
                  <a:pt x="2213" y="648"/>
                </a:lnTo>
                <a:lnTo>
                  <a:pt x="2233" y="624"/>
                </a:lnTo>
                <a:lnTo>
                  <a:pt x="2255" y="602"/>
                </a:lnTo>
                <a:lnTo>
                  <a:pt x="2276" y="585"/>
                </a:lnTo>
                <a:lnTo>
                  <a:pt x="2299" y="571"/>
                </a:lnTo>
                <a:lnTo>
                  <a:pt x="2324" y="562"/>
                </a:lnTo>
                <a:lnTo>
                  <a:pt x="2350" y="557"/>
                </a:lnTo>
                <a:lnTo>
                  <a:pt x="2378" y="555"/>
                </a:lnTo>
                <a:close/>
                <a:moveTo>
                  <a:pt x="1635" y="180"/>
                </a:moveTo>
                <a:lnTo>
                  <a:pt x="1665" y="184"/>
                </a:lnTo>
                <a:lnTo>
                  <a:pt x="1694" y="195"/>
                </a:lnTo>
                <a:lnTo>
                  <a:pt x="1720" y="210"/>
                </a:lnTo>
                <a:lnTo>
                  <a:pt x="1743" y="231"/>
                </a:lnTo>
                <a:lnTo>
                  <a:pt x="1762" y="255"/>
                </a:lnTo>
                <a:lnTo>
                  <a:pt x="1776" y="282"/>
                </a:lnTo>
                <a:lnTo>
                  <a:pt x="1785" y="310"/>
                </a:lnTo>
                <a:lnTo>
                  <a:pt x="1787" y="341"/>
                </a:lnTo>
                <a:lnTo>
                  <a:pt x="1787" y="2523"/>
                </a:lnTo>
                <a:lnTo>
                  <a:pt x="1785" y="2553"/>
                </a:lnTo>
                <a:lnTo>
                  <a:pt x="1776" y="2583"/>
                </a:lnTo>
                <a:lnTo>
                  <a:pt x="1762" y="2610"/>
                </a:lnTo>
                <a:lnTo>
                  <a:pt x="1743" y="2634"/>
                </a:lnTo>
                <a:lnTo>
                  <a:pt x="1720" y="2653"/>
                </a:lnTo>
                <a:lnTo>
                  <a:pt x="1694" y="2670"/>
                </a:lnTo>
                <a:lnTo>
                  <a:pt x="1671" y="2678"/>
                </a:lnTo>
                <a:lnTo>
                  <a:pt x="1648" y="2683"/>
                </a:lnTo>
                <a:lnTo>
                  <a:pt x="1625" y="2685"/>
                </a:lnTo>
                <a:lnTo>
                  <a:pt x="1597" y="2683"/>
                </a:lnTo>
                <a:lnTo>
                  <a:pt x="1571" y="2675"/>
                </a:lnTo>
                <a:lnTo>
                  <a:pt x="1545" y="2663"/>
                </a:lnTo>
                <a:lnTo>
                  <a:pt x="1522" y="2647"/>
                </a:lnTo>
                <a:lnTo>
                  <a:pt x="635" y="1916"/>
                </a:lnTo>
                <a:lnTo>
                  <a:pt x="163" y="1916"/>
                </a:lnTo>
                <a:lnTo>
                  <a:pt x="130" y="1912"/>
                </a:lnTo>
                <a:lnTo>
                  <a:pt x="99" y="1903"/>
                </a:lnTo>
                <a:lnTo>
                  <a:pt x="72" y="1887"/>
                </a:lnTo>
                <a:lnTo>
                  <a:pt x="48" y="1868"/>
                </a:lnTo>
                <a:lnTo>
                  <a:pt x="27" y="1844"/>
                </a:lnTo>
                <a:lnTo>
                  <a:pt x="13" y="1817"/>
                </a:lnTo>
                <a:lnTo>
                  <a:pt x="3" y="1786"/>
                </a:lnTo>
                <a:lnTo>
                  <a:pt x="0" y="1754"/>
                </a:lnTo>
                <a:lnTo>
                  <a:pt x="0" y="1111"/>
                </a:lnTo>
                <a:lnTo>
                  <a:pt x="3" y="1078"/>
                </a:lnTo>
                <a:lnTo>
                  <a:pt x="13" y="1048"/>
                </a:lnTo>
                <a:lnTo>
                  <a:pt x="27" y="1019"/>
                </a:lnTo>
                <a:lnTo>
                  <a:pt x="48" y="995"/>
                </a:lnTo>
                <a:lnTo>
                  <a:pt x="72" y="976"/>
                </a:lnTo>
                <a:lnTo>
                  <a:pt x="99" y="961"/>
                </a:lnTo>
                <a:lnTo>
                  <a:pt x="130" y="952"/>
                </a:lnTo>
                <a:lnTo>
                  <a:pt x="163" y="949"/>
                </a:lnTo>
                <a:lnTo>
                  <a:pt x="635" y="949"/>
                </a:lnTo>
                <a:lnTo>
                  <a:pt x="1522" y="216"/>
                </a:lnTo>
                <a:lnTo>
                  <a:pt x="1547" y="199"/>
                </a:lnTo>
                <a:lnTo>
                  <a:pt x="1575" y="187"/>
                </a:lnTo>
                <a:lnTo>
                  <a:pt x="1605" y="181"/>
                </a:lnTo>
                <a:lnTo>
                  <a:pt x="1635" y="180"/>
                </a:lnTo>
                <a:close/>
                <a:moveTo>
                  <a:pt x="2931" y="0"/>
                </a:moveTo>
                <a:lnTo>
                  <a:pt x="2957" y="4"/>
                </a:lnTo>
                <a:lnTo>
                  <a:pt x="2983" y="11"/>
                </a:lnTo>
                <a:lnTo>
                  <a:pt x="3007" y="22"/>
                </a:lnTo>
                <a:lnTo>
                  <a:pt x="3028" y="37"/>
                </a:lnTo>
                <a:lnTo>
                  <a:pt x="3048" y="55"/>
                </a:lnTo>
                <a:lnTo>
                  <a:pt x="3118" y="138"/>
                </a:lnTo>
                <a:lnTo>
                  <a:pt x="3183" y="224"/>
                </a:lnTo>
                <a:lnTo>
                  <a:pt x="3244" y="313"/>
                </a:lnTo>
                <a:lnTo>
                  <a:pt x="3300" y="406"/>
                </a:lnTo>
                <a:lnTo>
                  <a:pt x="3350" y="499"/>
                </a:lnTo>
                <a:lnTo>
                  <a:pt x="3396" y="597"/>
                </a:lnTo>
                <a:lnTo>
                  <a:pt x="3437" y="696"/>
                </a:lnTo>
                <a:lnTo>
                  <a:pt x="3472" y="797"/>
                </a:lnTo>
                <a:lnTo>
                  <a:pt x="3503" y="899"/>
                </a:lnTo>
                <a:lnTo>
                  <a:pt x="3528" y="1003"/>
                </a:lnTo>
                <a:lnTo>
                  <a:pt x="3548" y="1108"/>
                </a:lnTo>
                <a:lnTo>
                  <a:pt x="3562" y="1216"/>
                </a:lnTo>
                <a:lnTo>
                  <a:pt x="3569" y="1324"/>
                </a:lnTo>
                <a:lnTo>
                  <a:pt x="3573" y="1432"/>
                </a:lnTo>
                <a:lnTo>
                  <a:pt x="3569" y="1545"/>
                </a:lnTo>
                <a:lnTo>
                  <a:pt x="3561" y="1656"/>
                </a:lnTo>
                <a:lnTo>
                  <a:pt x="3545" y="1768"/>
                </a:lnTo>
                <a:lnTo>
                  <a:pt x="3524" y="1877"/>
                </a:lnTo>
                <a:lnTo>
                  <a:pt x="3497" y="1985"/>
                </a:lnTo>
                <a:lnTo>
                  <a:pt x="3465" y="2092"/>
                </a:lnTo>
                <a:lnTo>
                  <a:pt x="3427" y="2196"/>
                </a:lnTo>
                <a:lnTo>
                  <a:pt x="3382" y="2299"/>
                </a:lnTo>
                <a:lnTo>
                  <a:pt x="3333" y="2399"/>
                </a:lnTo>
                <a:lnTo>
                  <a:pt x="3278" y="2496"/>
                </a:lnTo>
                <a:lnTo>
                  <a:pt x="3218" y="2590"/>
                </a:lnTo>
                <a:lnTo>
                  <a:pt x="3153" y="2682"/>
                </a:lnTo>
                <a:lnTo>
                  <a:pt x="3082" y="2770"/>
                </a:lnTo>
                <a:lnTo>
                  <a:pt x="3062" y="2789"/>
                </a:lnTo>
                <a:lnTo>
                  <a:pt x="3040" y="2804"/>
                </a:lnTo>
                <a:lnTo>
                  <a:pt x="3017" y="2816"/>
                </a:lnTo>
                <a:lnTo>
                  <a:pt x="2991" y="2824"/>
                </a:lnTo>
                <a:lnTo>
                  <a:pt x="2965" y="2827"/>
                </a:lnTo>
                <a:lnTo>
                  <a:pt x="2957" y="2827"/>
                </a:lnTo>
                <a:lnTo>
                  <a:pt x="2932" y="2825"/>
                </a:lnTo>
                <a:lnTo>
                  <a:pt x="2907" y="2820"/>
                </a:lnTo>
                <a:lnTo>
                  <a:pt x="2884" y="2810"/>
                </a:lnTo>
                <a:lnTo>
                  <a:pt x="2863" y="2797"/>
                </a:lnTo>
                <a:lnTo>
                  <a:pt x="2843" y="2780"/>
                </a:lnTo>
                <a:lnTo>
                  <a:pt x="2822" y="2759"/>
                </a:lnTo>
                <a:lnTo>
                  <a:pt x="2801" y="2735"/>
                </a:lnTo>
                <a:lnTo>
                  <a:pt x="2787" y="2709"/>
                </a:lnTo>
                <a:lnTo>
                  <a:pt x="2779" y="2681"/>
                </a:lnTo>
                <a:lnTo>
                  <a:pt x="2774" y="2651"/>
                </a:lnTo>
                <a:lnTo>
                  <a:pt x="2775" y="2622"/>
                </a:lnTo>
                <a:lnTo>
                  <a:pt x="2783" y="2594"/>
                </a:lnTo>
                <a:lnTo>
                  <a:pt x="2795" y="2565"/>
                </a:lnTo>
                <a:lnTo>
                  <a:pt x="2812" y="2540"/>
                </a:lnTo>
                <a:lnTo>
                  <a:pt x="2876" y="2461"/>
                </a:lnTo>
                <a:lnTo>
                  <a:pt x="2933" y="2378"/>
                </a:lnTo>
                <a:lnTo>
                  <a:pt x="2986" y="2294"/>
                </a:lnTo>
                <a:lnTo>
                  <a:pt x="3034" y="2206"/>
                </a:lnTo>
                <a:lnTo>
                  <a:pt x="3076" y="2114"/>
                </a:lnTo>
                <a:lnTo>
                  <a:pt x="3113" y="2022"/>
                </a:lnTo>
                <a:lnTo>
                  <a:pt x="3145" y="1927"/>
                </a:lnTo>
                <a:lnTo>
                  <a:pt x="3171" y="1831"/>
                </a:lnTo>
                <a:lnTo>
                  <a:pt x="3191" y="1732"/>
                </a:lnTo>
                <a:lnTo>
                  <a:pt x="3206" y="1633"/>
                </a:lnTo>
                <a:lnTo>
                  <a:pt x="3215" y="1533"/>
                </a:lnTo>
                <a:lnTo>
                  <a:pt x="3218" y="1432"/>
                </a:lnTo>
                <a:lnTo>
                  <a:pt x="3215" y="1336"/>
                </a:lnTo>
                <a:lnTo>
                  <a:pt x="3207" y="1239"/>
                </a:lnTo>
                <a:lnTo>
                  <a:pt x="3194" y="1144"/>
                </a:lnTo>
                <a:lnTo>
                  <a:pt x="3175" y="1050"/>
                </a:lnTo>
                <a:lnTo>
                  <a:pt x="3152" y="957"/>
                </a:lnTo>
                <a:lnTo>
                  <a:pt x="3122" y="866"/>
                </a:lnTo>
                <a:lnTo>
                  <a:pt x="3088" y="777"/>
                </a:lnTo>
                <a:lnTo>
                  <a:pt x="3049" y="690"/>
                </a:lnTo>
                <a:lnTo>
                  <a:pt x="3005" y="604"/>
                </a:lnTo>
                <a:lnTo>
                  <a:pt x="2957" y="522"/>
                </a:lnTo>
                <a:lnTo>
                  <a:pt x="2904" y="442"/>
                </a:lnTo>
                <a:lnTo>
                  <a:pt x="2846" y="365"/>
                </a:lnTo>
                <a:lnTo>
                  <a:pt x="2784" y="290"/>
                </a:lnTo>
                <a:lnTo>
                  <a:pt x="2767" y="269"/>
                </a:lnTo>
                <a:lnTo>
                  <a:pt x="2755" y="244"/>
                </a:lnTo>
                <a:lnTo>
                  <a:pt x="2747" y="219"/>
                </a:lnTo>
                <a:lnTo>
                  <a:pt x="2743" y="191"/>
                </a:lnTo>
                <a:lnTo>
                  <a:pt x="2744" y="165"/>
                </a:lnTo>
                <a:lnTo>
                  <a:pt x="2749" y="139"/>
                </a:lnTo>
                <a:lnTo>
                  <a:pt x="2758" y="114"/>
                </a:lnTo>
                <a:lnTo>
                  <a:pt x="2772" y="90"/>
                </a:lnTo>
                <a:lnTo>
                  <a:pt x="2791" y="70"/>
                </a:lnTo>
                <a:lnTo>
                  <a:pt x="2811" y="48"/>
                </a:lnTo>
                <a:lnTo>
                  <a:pt x="2831" y="31"/>
                </a:lnTo>
                <a:lnTo>
                  <a:pt x="2854" y="18"/>
                </a:lnTo>
                <a:lnTo>
                  <a:pt x="2878" y="8"/>
                </a:lnTo>
                <a:lnTo>
                  <a:pt x="2904" y="2"/>
                </a:lnTo>
                <a:lnTo>
                  <a:pt x="293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64" name="Oval 63"/>
          <p:cNvSpPr/>
          <p:nvPr/>
        </p:nvSpPr>
        <p:spPr>
          <a:xfrm flipH="1">
            <a:off x="8874903" y="4942376"/>
            <a:ext cx="635711" cy="635711"/>
          </a:xfrm>
          <a:prstGeom prst="ellipse">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78" name="Freeform 1057"/>
          <p:cNvSpPr>
            <a:spLocks/>
          </p:cNvSpPr>
          <p:nvPr/>
        </p:nvSpPr>
        <p:spPr bwMode="auto">
          <a:xfrm>
            <a:off x="9107268" y="5142664"/>
            <a:ext cx="233105" cy="280019"/>
          </a:xfrm>
          <a:custGeom>
            <a:avLst/>
            <a:gdLst>
              <a:gd name="T0" fmla="*/ 161 w 2863"/>
              <a:gd name="T1" fmla="*/ 0 h 3438"/>
              <a:gd name="T2" fmla="*/ 191 w 2863"/>
              <a:gd name="T3" fmla="*/ 0 h 3438"/>
              <a:gd name="T4" fmla="*/ 222 w 2863"/>
              <a:gd name="T5" fmla="*/ 6 h 3438"/>
              <a:gd name="T6" fmla="*/ 255 w 2863"/>
              <a:gd name="T7" fmla="*/ 15 h 3438"/>
              <a:gd name="T8" fmla="*/ 290 w 2863"/>
              <a:gd name="T9" fmla="*/ 31 h 3438"/>
              <a:gd name="T10" fmla="*/ 325 w 2863"/>
              <a:gd name="T11" fmla="*/ 52 h 3438"/>
              <a:gd name="T12" fmla="*/ 2776 w 2863"/>
              <a:gd name="T13" fmla="*/ 1572 h 3438"/>
              <a:gd name="T14" fmla="*/ 2778 w 2863"/>
              <a:gd name="T15" fmla="*/ 1573 h 3438"/>
              <a:gd name="T16" fmla="*/ 2783 w 2863"/>
              <a:gd name="T17" fmla="*/ 1578 h 3438"/>
              <a:gd name="T18" fmla="*/ 2792 w 2863"/>
              <a:gd name="T19" fmla="*/ 1585 h 3438"/>
              <a:gd name="T20" fmla="*/ 2802 w 2863"/>
              <a:gd name="T21" fmla="*/ 1595 h 3438"/>
              <a:gd name="T22" fmla="*/ 2813 w 2863"/>
              <a:gd name="T23" fmla="*/ 1606 h 3438"/>
              <a:gd name="T24" fmla="*/ 2825 w 2863"/>
              <a:gd name="T25" fmla="*/ 1620 h 3438"/>
              <a:gd name="T26" fmla="*/ 2836 w 2863"/>
              <a:gd name="T27" fmla="*/ 1637 h 3438"/>
              <a:gd name="T28" fmla="*/ 2847 w 2863"/>
              <a:gd name="T29" fmla="*/ 1655 h 3438"/>
              <a:gd name="T30" fmla="*/ 2856 w 2863"/>
              <a:gd name="T31" fmla="*/ 1674 h 3438"/>
              <a:gd name="T32" fmla="*/ 2861 w 2863"/>
              <a:gd name="T33" fmla="*/ 1696 h 3438"/>
              <a:gd name="T34" fmla="*/ 2863 w 2863"/>
              <a:gd name="T35" fmla="*/ 1719 h 3438"/>
              <a:gd name="T36" fmla="*/ 2861 w 2863"/>
              <a:gd name="T37" fmla="*/ 1742 h 3438"/>
              <a:gd name="T38" fmla="*/ 2856 w 2863"/>
              <a:gd name="T39" fmla="*/ 1763 h 3438"/>
              <a:gd name="T40" fmla="*/ 2847 w 2863"/>
              <a:gd name="T41" fmla="*/ 1783 h 3438"/>
              <a:gd name="T42" fmla="*/ 2836 w 2863"/>
              <a:gd name="T43" fmla="*/ 1801 h 3438"/>
              <a:gd name="T44" fmla="*/ 2825 w 2863"/>
              <a:gd name="T45" fmla="*/ 1817 h 3438"/>
              <a:gd name="T46" fmla="*/ 2813 w 2863"/>
              <a:gd name="T47" fmla="*/ 1832 h 3438"/>
              <a:gd name="T48" fmla="*/ 2802 w 2863"/>
              <a:gd name="T49" fmla="*/ 1844 h 3438"/>
              <a:gd name="T50" fmla="*/ 2792 w 2863"/>
              <a:gd name="T51" fmla="*/ 1853 h 3438"/>
              <a:gd name="T52" fmla="*/ 2783 w 2863"/>
              <a:gd name="T53" fmla="*/ 1861 h 3438"/>
              <a:gd name="T54" fmla="*/ 2778 w 2863"/>
              <a:gd name="T55" fmla="*/ 1865 h 3438"/>
              <a:gd name="T56" fmla="*/ 2776 w 2863"/>
              <a:gd name="T57" fmla="*/ 1866 h 3438"/>
              <a:gd name="T58" fmla="*/ 325 w 2863"/>
              <a:gd name="T59" fmla="*/ 3386 h 3438"/>
              <a:gd name="T60" fmla="*/ 290 w 2863"/>
              <a:gd name="T61" fmla="*/ 3406 h 3438"/>
              <a:gd name="T62" fmla="*/ 255 w 2863"/>
              <a:gd name="T63" fmla="*/ 3422 h 3438"/>
              <a:gd name="T64" fmla="*/ 222 w 2863"/>
              <a:gd name="T65" fmla="*/ 3432 h 3438"/>
              <a:gd name="T66" fmla="*/ 191 w 2863"/>
              <a:gd name="T67" fmla="*/ 3437 h 3438"/>
              <a:gd name="T68" fmla="*/ 161 w 2863"/>
              <a:gd name="T69" fmla="*/ 3438 h 3438"/>
              <a:gd name="T70" fmla="*/ 134 w 2863"/>
              <a:gd name="T71" fmla="*/ 3433 h 3438"/>
              <a:gd name="T72" fmla="*/ 107 w 2863"/>
              <a:gd name="T73" fmla="*/ 3423 h 3438"/>
              <a:gd name="T74" fmla="*/ 84 w 2863"/>
              <a:gd name="T75" fmla="*/ 3409 h 3438"/>
              <a:gd name="T76" fmla="*/ 63 w 2863"/>
              <a:gd name="T77" fmla="*/ 3391 h 3438"/>
              <a:gd name="T78" fmla="*/ 45 w 2863"/>
              <a:gd name="T79" fmla="*/ 3369 h 3438"/>
              <a:gd name="T80" fmla="*/ 29 w 2863"/>
              <a:gd name="T81" fmla="*/ 3341 h 3438"/>
              <a:gd name="T82" fmla="*/ 17 w 2863"/>
              <a:gd name="T83" fmla="*/ 3310 h 3438"/>
              <a:gd name="T84" fmla="*/ 7 w 2863"/>
              <a:gd name="T85" fmla="*/ 3275 h 3438"/>
              <a:gd name="T86" fmla="*/ 2 w 2863"/>
              <a:gd name="T87" fmla="*/ 3237 h 3438"/>
              <a:gd name="T88" fmla="*/ 0 w 2863"/>
              <a:gd name="T89" fmla="*/ 3194 h 3438"/>
              <a:gd name="T90" fmla="*/ 0 w 2863"/>
              <a:gd name="T91" fmla="*/ 244 h 3438"/>
              <a:gd name="T92" fmla="*/ 2 w 2863"/>
              <a:gd name="T93" fmla="*/ 201 h 3438"/>
              <a:gd name="T94" fmla="*/ 7 w 2863"/>
              <a:gd name="T95" fmla="*/ 162 h 3438"/>
              <a:gd name="T96" fmla="*/ 17 w 2863"/>
              <a:gd name="T97" fmla="*/ 127 h 3438"/>
              <a:gd name="T98" fmla="*/ 29 w 2863"/>
              <a:gd name="T99" fmla="*/ 96 h 3438"/>
              <a:gd name="T100" fmla="*/ 45 w 2863"/>
              <a:gd name="T101" fmla="*/ 69 h 3438"/>
              <a:gd name="T102" fmla="*/ 63 w 2863"/>
              <a:gd name="T103" fmla="*/ 46 h 3438"/>
              <a:gd name="T104" fmla="*/ 84 w 2863"/>
              <a:gd name="T105" fmla="*/ 28 h 3438"/>
              <a:gd name="T106" fmla="*/ 107 w 2863"/>
              <a:gd name="T107" fmla="*/ 14 h 3438"/>
              <a:gd name="T108" fmla="*/ 134 w 2863"/>
              <a:gd name="T109" fmla="*/ 5 h 3438"/>
              <a:gd name="T110" fmla="*/ 161 w 2863"/>
              <a:gd name="T111" fmla="*/ 0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3" h="3438">
                <a:moveTo>
                  <a:pt x="161" y="0"/>
                </a:moveTo>
                <a:lnTo>
                  <a:pt x="191" y="0"/>
                </a:lnTo>
                <a:lnTo>
                  <a:pt x="222" y="6"/>
                </a:lnTo>
                <a:lnTo>
                  <a:pt x="255" y="15"/>
                </a:lnTo>
                <a:lnTo>
                  <a:pt x="290" y="31"/>
                </a:lnTo>
                <a:lnTo>
                  <a:pt x="325" y="52"/>
                </a:lnTo>
                <a:lnTo>
                  <a:pt x="2776" y="1572"/>
                </a:lnTo>
                <a:lnTo>
                  <a:pt x="2778" y="1573"/>
                </a:lnTo>
                <a:lnTo>
                  <a:pt x="2783" y="1578"/>
                </a:lnTo>
                <a:lnTo>
                  <a:pt x="2792" y="1585"/>
                </a:lnTo>
                <a:lnTo>
                  <a:pt x="2802" y="1595"/>
                </a:lnTo>
                <a:lnTo>
                  <a:pt x="2813" y="1606"/>
                </a:lnTo>
                <a:lnTo>
                  <a:pt x="2825" y="1620"/>
                </a:lnTo>
                <a:lnTo>
                  <a:pt x="2836" y="1637"/>
                </a:lnTo>
                <a:lnTo>
                  <a:pt x="2847" y="1655"/>
                </a:lnTo>
                <a:lnTo>
                  <a:pt x="2856" y="1674"/>
                </a:lnTo>
                <a:lnTo>
                  <a:pt x="2861" y="1696"/>
                </a:lnTo>
                <a:lnTo>
                  <a:pt x="2863" y="1719"/>
                </a:lnTo>
                <a:lnTo>
                  <a:pt x="2861" y="1742"/>
                </a:lnTo>
                <a:lnTo>
                  <a:pt x="2856" y="1763"/>
                </a:lnTo>
                <a:lnTo>
                  <a:pt x="2847" y="1783"/>
                </a:lnTo>
                <a:lnTo>
                  <a:pt x="2836" y="1801"/>
                </a:lnTo>
                <a:lnTo>
                  <a:pt x="2825" y="1817"/>
                </a:lnTo>
                <a:lnTo>
                  <a:pt x="2813" y="1832"/>
                </a:lnTo>
                <a:lnTo>
                  <a:pt x="2802" y="1844"/>
                </a:lnTo>
                <a:lnTo>
                  <a:pt x="2792" y="1853"/>
                </a:lnTo>
                <a:lnTo>
                  <a:pt x="2783" y="1861"/>
                </a:lnTo>
                <a:lnTo>
                  <a:pt x="2778" y="1865"/>
                </a:lnTo>
                <a:lnTo>
                  <a:pt x="2776" y="1866"/>
                </a:lnTo>
                <a:lnTo>
                  <a:pt x="325" y="3386"/>
                </a:lnTo>
                <a:lnTo>
                  <a:pt x="290" y="3406"/>
                </a:lnTo>
                <a:lnTo>
                  <a:pt x="255" y="3422"/>
                </a:lnTo>
                <a:lnTo>
                  <a:pt x="222" y="3432"/>
                </a:lnTo>
                <a:lnTo>
                  <a:pt x="191" y="3437"/>
                </a:lnTo>
                <a:lnTo>
                  <a:pt x="161" y="3438"/>
                </a:lnTo>
                <a:lnTo>
                  <a:pt x="134" y="3433"/>
                </a:lnTo>
                <a:lnTo>
                  <a:pt x="107" y="3423"/>
                </a:lnTo>
                <a:lnTo>
                  <a:pt x="84" y="3409"/>
                </a:lnTo>
                <a:lnTo>
                  <a:pt x="63" y="3391"/>
                </a:lnTo>
                <a:lnTo>
                  <a:pt x="45" y="3369"/>
                </a:lnTo>
                <a:lnTo>
                  <a:pt x="29" y="3341"/>
                </a:lnTo>
                <a:lnTo>
                  <a:pt x="17" y="3310"/>
                </a:lnTo>
                <a:lnTo>
                  <a:pt x="7" y="3275"/>
                </a:lnTo>
                <a:lnTo>
                  <a:pt x="2" y="3237"/>
                </a:lnTo>
                <a:lnTo>
                  <a:pt x="0" y="3194"/>
                </a:lnTo>
                <a:lnTo>
                  <a:pt x="0" y="244"/>
                </a:lnTo>
                <a:lnTo>
                  <a:pt x="2" y="201"/>
                </a:lnTo>
                <a:lnTo>
                  <a:pt x="7" y="162"/>
                </a:lnTo>
                <a:lnTo>
                  <a:pt x="17" y="127"/>
                </a:lnTo>
                <a:lnTo>
                  <a:pt x="29" y="96"/>
                </a:lnTo>
                <a:lnTo>
                  <a:pt x="45" y="69"/>
                </a:lnTo>
                <a:lnTo>
                  <a:pt x="63" y="46"/>
                </a:lnTo>
                <a:lnTo>
                  <a:pt x="84" y="28"/>
                </a:lnTo>
                <a:lnTo>
                  <a:pt x="107" y="14"/>
                </a:lnTo>
                <a:lnTo>
                  <a:pt x="134" y="5"/>
                </a:lnTo>
                <a:lnTo>
                  <a:pt x="1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82" name="Oval 81"/>
          <p:cNvSpPr/>
          <p:nvPr/>
        </p:nvSpPr>
        <p:spPr>
          <a:xfrm flipH="1">
            <a:off x="2624589" y="1824887"/>
            <a:ext cx="635711" cy="635711"/>
          </a:xfrm>
          <a:prstGeom prst="ellipse">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83" name="Oval 82"/>
          <p:cNvSpPr/>
          <p:nvPr/>
        </p:nvSpPr>
        <p:spPr>
          <a:xfrm flipH="1">
            <a:off x="2620642" y="3384579"/>
            <a:ext cx="635711" cy="635711"/>
          </a:xfrm>
          <a:prstGeom prst="ellipse">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84" name="Oval 83"/>
          <p:cNvSpPr/>
          <p:nvPr/>
        </p:nvSpPr>
        <p:spPr>
          <a:xfrm flipH="1">
            <a:off x="2638576" y="4936501"/>
            <a:ext cx="635711" cy="635711"/>
          </a:xfrm>
          <a:prstGeom prst="ellipse">
            <a:avLst/>
          </a:prstGeom>
          <a:gradFill>
            <a:gsLst>
              <a:gs pos="0">
                <a:schemeClr val="accent1"/>
              </a:gs>
              <a:gs pos="36000">
                <a:schemeClr val="accent2"/>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grpSp>
        <p:nvGrpSpPr>
          <p:cNvPr id="93" name="Group 1139"/>
          <p:cNvGrpSpPr>
            <a:grpSpLocks noChangeAspect="1"/>
          </p:cNvGrpSpPr>
          <p:nvPr/>
        </p:nvGrpSpPr>
        <p:grpSpPr bwMode="auto">
          <a:xfrm>
            <a:off x="2757493" y="3579630"/>
            <a:ext cx="374180" cy="270089"/>
            <a:chOff x="449" y="-2288"/>
            <a:chExt cx="2466" cy="1780"/>
          </a:xfrm>
          <a:solidFill>
            <a:schemeClr val="accent3"/>
          </a:solidFill>
        </p:grpSpPr>
        <p:sp>
          <p:nvSpPr>
            <p:cNvPr id="101" name="Freeform 1141"/>
            <p:cNvSpPr>
              <a:spLocks/>
            </p:cNvSpPr>
            <p:nvPr/>
          </p:nvSpPr>
          <p:spPr bwMode="auto">
            <a:xfrm>
              <a:off x="1868" y="-1171"/>
              <a:ext cx="1047" cy="645"/>
            </a:xfrm>
            <a:custGeom>
              <a:avLst/>
              <a:gdLst>
                <a:gd name="T0" fmla="*/ 1398 w 2094"/>
                <a:gd name="T1" fmla="*/ 4 h 1290"/>
                <a:gd name="T2" fmla="*/ 1436 w 2094"/>
                <a:gd name="T3" fmla="*/ 25 h 1290"/>
                <a:gd name="T4" fmla="*/ 1494 w 2094"/>
                <a:gd name="T5" fmla="*/ 57 h 1290"/>
                <a:gd name="T6" fmla="*/ 1564 w 2094"/>
                <a:gd name="T7" fmla="*/ 99 h 1290"/>
                <a:gd name="T8" fmla="*/ 1639 w 2094"/>
                <a:gd name="T9" fmla="*/ 145 h 1290"/>
                <a:gd name="T10" fmla="*/ 1711 w 2094"/>
                <a:gd name="T11" fmla="*/ 195 h 1290"/>
                <a:gd name="T12" fmla="*/ 1773 w 2094"/>
                <a:gd name="T13" fmla="*/ 243 h 1290"/>
                <a:gd name="T14" fmla="*/ 1816 w 2094"/>
                <a:gd name="T15" fmla="*/ 286 h 1290"/>
                <a:gd name="T16" fmla="*/ 1870 w 2094"/>
                <a:gd name="T17" fmla="*/ 378 h 1290"/>
                <a:gd name="T18" fmla="*/ 1920 w 2094"/>
                <a:gd name="T19" fmla="*/ 498 h 1290"/>
                <a:gd name="T20" fmla="*/ 1963 w 2094"/>
                <a:gd name="T21" fmla="*/ 637 h 1290"/>
                <a:gd name="T22" fmla="*/ 2002 w 2094"/>
                <a:gd name="T23" fmla="*/ 786 h 1290"/>
                <a:gd name="T24" fmla="*/ 2037 w 2094"/>
                <a:gd name="T25" fmla="*/ 936 h 1290"/>
                <a:gd name="T26" fmla="*/ 2064 w 2094"/>
                <a:gd name="T27" fmla="*/ 1075 h 1290"/>
                <a:gd name="T28" fmla="*/ 2085 w 2094"/>
                <a:gd name="T29" fmla="*/ 1195 h 1290"/>
                <a:gd name="T30" fmla="*/ 2092 w 2094"/>
                <a:gd name="T31" fmla="*/ 1261 h 1290"/>
                <a:gd name="T32" fmla="*/ 2071 w 2094"/>
                <a:gd name="T33" fmla="*/ 1287 h 1290"/>
                <a:gd name="T34" fmla="*/ 39 w 2094"/>
                <a:gd name="T35" fmla="*/ 1290 h 1290"/>
                <a:gd name="T36" fmla="*/ 9 w 2094"/>
                <a:gd name="T37" fmla="*/ 1276 h 1290"/>
                <a:gd name="T38" fmla="*/ 0 w 2094"/>
                <a:gd name="T39" fmla="*/ 1245 h 1290"/>
                <a:gd name="T40" fmla="*/ 18 w 2094"/>
                <a:gd name="T41" fmla="*/ 1138 h 1290"/>
                <a:gd name="T42" fmla="*/ 42 w 2094"/>
                <a:gd name="T43" fmla="*/ 1008 h 1290"/>
                <a:gd name="T44" fmla="*/ 73 w 2094"/>
                <a:gd name="T45" fmla="*/ 861 h 1290"/>
                <a:gd name="T46" fmla="*/ 109 w 2094"/>
                <a:gd name="T47" fmla="*/ 711 h 1290"/>
                <a:gd name="T48" fmla="*/ 151 w 2094"/>
                <a:gd name="T49" fmla="*/ 565 h 1290"/>
                <a:gd name="T50" fmla="*/ 198 w 2094"/>
                <a:gd name="T51" fmla="*/ 435 h 1290"/>
                <a:gd name="T52" fmla="*/ 249 w 2094"/>
                <a:gd name="T53" fmla="*/ 327 h 1290"/>
                <a:gd name="T54" fmla="*/ 295 w 2094"/>
                <a:gd name="T55" fmla="*/ 265 h 1290"/>
                <a:gd name="T56" fmla="*/ 349 w 2094"/>
                <a:gd name="T57" fmla="*/ 219 h 1290"/>
                <a:gd name="T58" fmla="*/ 417 w 2094"/>
                <a:gd name="T59" fmla="*/ 169 h 1290"/>
                <a:gd name="T60" fmla="*/ 491 w 2094"/>
                <a:gd name="T61" fmla="*/ 121 h 1290"/>
                <a:gd name="T62" fmla="*/ 565 w 2094"/>
                <a:gd name="T63" fmla="*/ 76 h 1290"/>
                <a:gd name="T64" fmla="*/ 629 w 2094"/>
                <a:gd name="T65" fmla="*/ 40 h 1290"/>
                <a:gd name="T66" fmla="*/ 679 w 2094"/>
                <a:gd name="T67" fmla="*/ 13 h 1290"/>
                <a:gd name="T68" fmla="*/ 709 w 2094"/>
                <a:gd name="T69" fmla="*/ 0 h 1290"/>
                <a:gd name="T70" fmla="*/ 737 w 2094"/>
                <a:gd name="T71" fmla="*/ 9 h 1290"/>
                <a:gd name="T72" fmla="*/ 836 w 2094"/>
                <a:gd name="T73" fmla="*/ 70 h 1290"/>
                <a:gd name="T74" fmla="*/ 943 w 2094"/>
                <a:gd name="T75" fmla="*/ 108 h 1290"/>
                <a:gd name="T76" fmla="*/ 965 w 2094"/>
                <a:gd name="T77" fmla="*/ 121 h 1290"/>
                <a:gd name="T78" fmla="*/ 1046 w 2094"/>
                <a:gd name="T79" fmla="*/ 330 h 1290"/>
                <a:gd name="T80" fmla="*/ 1128 w 2094"/>
                <a:gd name="T81" fmla="*/ 121 h 1290"/>
                <a:gd name="T82" fmla="*/ 1149 w 2094"/>
                <a:gd name="T83" fmla="*/ 108 h 1290"/>
                <a:gd name="T84" fmla="*/ 1256 w 2094"/>
                <a:gd name="T85" fmla="*/ 70 h 1290"/>
                <a:gd name="T86" fmla="*/ 1356 w 2094"/>
                <a:gd name="T87" fmla="*/ 9 h 1290"/>
                <a:gd name="T88" fmla="*/ 1385 w 2094"/>
                <a:gd name="T8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94" h="1290">
                  <a:moveTo>
                    <a:pt x="1385" y="0"/>
                  </a:moveTo>
                  <a:lnTo>
                    <a:pt x="1398" y="4"/>
                  </a:lnTo>
                  <a:lnTo>
                    <a:pt x="1415" y="13"/>
                  </a:lnTo>
                  <a:lnTo>
                    <a:pt x="1436" y="25"/>
                  </a:lnTo>
                  <a:lnTo>
                    <a:pt x="1463" y="40"/>
                  </a:lnTo>
                  <a:lnTo>
                    <a:pt x="1494" y="57"/>
                  </a:lnTo>
                  <a:lnTo>
                    <a:pt x="1527" y="76"/>
                  </a:lnTo>
                  <a:lnTo>
                    <a:pt x="1564" y="99"/>
                  </a:lnTo>
                  <a:lnTo>
                    <a:pt x="1602" y="121"/>
                  </a:lnTo>
                  <a:lnTo>
                    <a:pt x="1639" y="145"/>
                  </a:lnTo>
                  <a:lnTo>
                    <a:pt x="1675" y="169"/>
                  </a:lnTo>
                  <a:lnTo>
                    <a:pt x="1711" y="195"/>
                  </a:lnTo>
                  <a:lnTo>
                    <a:pt x="1744" y="219"/>
                  </a:lnTo>
                  <a:lnTo>
                    <a:pt x="1773" y="243"/>
                  </a:lnTo>
                  <a:lnTo>
                    <a:pt x="1797" y="265"/>
                  </a:lnTo>
                  <a:lnTo>
                    <a:pt x="1816" y="286"/>
                  </a:lnTo>
                  <a:lnTo>
                    <a:pt x="1843" y="327"/>
                  </a:lnTo>
                  <a:lnTo>
                    <a:pt x="1870" y="378"/>
                  </a:lnTo>
                  <a:lnTo>
                    <a:pt x="1896" y="435"/>
                  </a:lnTo>
                  <a:lnTo>
                    <a:pt x="1920" y="498"/>
                  </a:lnTo>
                  <a:lnTo>
                    <a:pt x="1942" y="565"/>
                  </a:lnTo>
                  <a:lnTo>
                    <a:pt x="1963" y="637"/>
                  </a:lnTo>
                  <a:lnTo>
                    <a:pt x="1984" y="711"/>
                  </a:lnTo>
                  <a:lnTo>
                    <a:pt x="2002" y="786"/>
                  </a:lnTo>
                  <a:lnTo>
                    <a:pt x="2020" y="861"/>
                  </a:lnTo>
                  <a:lnTo>
                    <a:pt x="2037" y="936"/>
                  </a:lnTo>
                  <a:lnTo>
                    <a:pt x="2050" y="1008"/>
                  </a:lnTo>
                  <a:lnTo>
                    <a:pt x="2064" y="1075"/>
                  </a:lnTo>
                  <a:lnTo>
                    <a:pt x="2076" y="1138"/>
                  </a:lnTo>
                  <a:lnTo>
                    <a:pt x="2085" y="1195"/>
                  </a:lnTo>
                  <a:lnTo>
                    <a:pt x="2094" y="1245"/>
                  </a:lnTo>
                  <a:lnTo>
                    <a:pt x="2092" y="1261"/>
                  </a:lnTo>
                  <a:lnTo>
                    <a:pt x="2085" y="1276"/>
                  </a:lnTo>
                  <a:lnTo>
                    <a:pt x="2071" y="1287"/>
                  </a:lnTo>
                  <a:lnTo>
                    <a:pt x="2055" y="1290"/>
                  </a:lnTo>
                  <a:lnTo>
                    <a:pt x="39" y="1290"/>
                  </a:lnTo>
                  <a:lnTo>
                    <a:pt x="22" y="1287"/>
                  </a:lnTo>
                  <a:lnTo>
                    <a:pt x="9" y="1276"/>
                  </a:lnTo>
                  <a:lnTo>
                    <a:pt x="1" y="1261"/>
                  </a:lnTo>
                  <a:lnTo>
                    <a:pt x="0" y="1245"/>
                  </a:lnTo>
                  <a:lnTo>
                    <a:pt x="7" y="1195"/>
                  </a:lnTo>
                  <a:lnTo>
                    <a:pt x="18" y="1138"/>
                  </a:lnTo>
                  <a:lnTo>
                    <a:pt x="28" y="1075"/>
                  </a:lnTo>
                  <a:lnTo>
                    <a:pt x="42" y="1008"/>
                  </a:lnTo>
                  <a:lnTo>
                    <a:pt x="57" y="936"/>
                  </a:lnTo>
                  <a:lnTo>
                    <a:pt x="73" y="861"/>
                  </a:lnTo>
                  <a:lnTo>
                    <a:pt x="90" y="786"/>
                  </a:lnTo>
                  <a:lnTo>
                    <a:pt x="109" y="711"/>
                  </a:lnTo>
                  <a:lnTo>
                    <a:pt x="129" y="637"/>
                  </a:lnTo>
                  <a:lnTo>
                    <a:pt x="151" y="565"/>
                  </a:lnTo>
                  <a:lnTo>
                    <a:pt x="174" y="498"/>
                  </a:lnTo>
                  <a:lnTo>
                    <a:pt x="198" y="435"/>
                  </a:lnTo>
                  <a:lnTo>
                    <a:pt x="223" y="378"/>
                  </a:lnTo>
                  <a:lnTo>
                    <a:pt x="249" y="327"/>
                  </a:lnTo>
                  <a:lnTo>
                    <a:pt x="277" y="286"/>
                  </a:lnTo>
                  <a:lnTo>
                    <a:pt x="295" y="265"/>
                  </a:lnTo>
                  <a:lnTo>
                    <a:pt x="319" y="243"/>
                  </a:lnTo>
                  <a:lnTo>
                    <a:pt x="349" y="219"/>
                  </a:lnTo>
                  <a:lnTo>
                    <a:pt x="382" y="195"/>
                  </a:lnTo>
                  <a:lnTo>
                    <a:pt x="417" y="169"/>
                  </a:lnTo>
                  <a:lnTo>
                    <a:pt x="454" y="145"/>
                  </a:lnTo>
                  <a:lnTo>
                    <a:pt x="491" y="121"/>
                  </a:lnTo>
                  <a:lnTo>
                    <a:pt x="529" y="99"/>
                  </a:lnTo>
                  <a:lnTo>
                    <a:pt x="565" y="76"/>
                  </a:lnTo>
                  <a:lnTo>
                    <a:pt x="599" y="57"/>
                  </a:lnTo>
                  <a:lnTo>
                    <a:pt x="629" y="40"/>
                  </a:lnTo>
                  <a:lnTo>
                    <a:pt x="656" y="25"/>
                  </a:lnTo>
                  <a:lnTo>
                    <a:pt x="679" y="13"/>
                  </a:lnTo>
                  <a:lnTo>
                    <a:pt x="694" y="4"/>
                  </a:lnTo>
                  <a:lnTo>
                    <a:pt x="709" y="0"/>
                  </a:lnTo>
                  <a:lnTo>
                    <a:pt x="724" y="1"/>
                  </a:lnTo>
                  <a:lnTo>
                    <a:pt x="737" y="9"/>
                  </a:lnTo>
                  <a:lnTo>
                    <a:pt x="785" y="43"/>
                  </a:lnTo>
                  <a:lnTo>
                    <a:pt x="836" y="70"/>
                  </a:lnTo>
                  <a:lnTo>
                    <a:pt x="889" y="93"/>
                  </a:lnTo>
                  <a:lnTo>
                    <a:pt x="943" y="108"/>
                  </a:lnTo>
                  <a:lnTo>
                    <a:pt x="955" y="114"/>
                  </a:lnTo>
                  <a:lnTo>
                    <a:pt x="965" y="121"/>
                  </a:lnTo>
                  <a:lnTo>
                    <a:pt x="971" y="133"/>
                  </a:lnTo>
                  <a:lnTo>
                    <a:pt x="1046" y="330"/>
                  </a:lnTo>
                  <a:lnTo>
                    <a:pt x="1121" y="133"/>
                  </a:lnTo>
                  <a:lnTo>
                    <a:pt x="1128" y="121"/>
                  </a:lnTo>
                  <a:lnTo>
                    <a:pt x="1137" y="114"/>
                  </a:lnTo>
                  <a:lnTo>
                    <a:pt x="1149" y="108"/>
                  </a:lnTo>
                  <a:lnTo>
                    <a:pt x="1203" y="93"/>
                  </a:lnTo>
                  <a:lnTo>
                    <a:pt x="1256" y="70"/>
                  </a:lnTo>
                  <a:lnTo>
                    <a:pt x="1307" y="43"/>
                  </a:lnTo>
                  <a:lnTo>
                    <a:pt x="1356" y="9"/>
                  </a:lnTo>
                  <a:lnTo>
                    <a:pt x="1370" y="1"/>
                  </a:lnTo>
                  <a:lnTo>
                    <a:pt x="138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endParaRPr>
            </a:p>
          </p:txBody>
        </p:sp>
        <p:sp>
          <p:nvSpPr>
            <p:cNvPr id="115" name="Freeform 1142"/>
            <p:cNvSpPr>
              <a:spLocks/>
            </p:cNvSpPr>
            <p:nvPr/>
          </p:nvSpPr>
          <p:spPr bwMode="auto">
            <a:xfrm>
              <a:off x="2020" y="-1788"/>
              <a:ext cx="654" cy="637"/>
            </a:xfrm>
            <a:custGeom>
              <a:avLst/>
              <a:gdLst>
                <a:gd name="T0" fmla="*/ 816 w 1308"/>
                <a:gd name="T1" fmla="*/ 3 h 1273"/>
                <a:gd name="T2" fmla="*/ 945 w 1308"/>
                <a:gd name="T3" fmla="*/ 18 h 1273"/>
                <a:gd name="T4" fmla="*/ 1049 w 1308"/>
                <a:gd name="T5" fmla="*/ 49 h 1273"/>
                <a:gd name="T6" fmla="*/ 1131 w 1308"/>
                <a:gd name="T7" fmla="*/ 96 h 1273"/>
                <a:gd name="T8" fmla="*/ 1194 w 1308"/>
                <a:gd name="T9" fmla="*/ 153 h 1273"/>
                <a:gd name="T10" fmla="*/ 1241 w 1308"/>
                <a:gd name="T11" fmla="*/ 222 h 1273"/>
                <a:gd name="T12" fmla="*/ 1272 w 1308"/>
                <a:gd name="T13" fmla="*/ 301 h 1273"/>
                <a:gd name="T14" fmla="*/ 1293 w 1308"/>
                <a:gd name="T15" fmla="*/ 388 h 1273"/>
                <a:gd name="T16" fmla="*/ 1303 w 1308"/>
                <a:gd name="T17" fmla="*/ 484 h 1273"/>
                <a:gd name="T18" fmla="*/ 1308 w 1308"/>
                <a:gd name="T19" fmla="*/ 585 h 1273"/>
                <a:gd name="T20" fmla="*/ 1305 w 1308"/>
                <a:gd name="T21" fmla="*/ 711 h 1273"/>
                <a:gd name="T22" fmla="*/ 1275 w 1308"/>
                <a:gd name="T23" fmla="*/ 852 h 1273"/>
                <a:gd name="T24" fmla="*/ 1221 w 1308"/>
                <a:gd name="T25" fmla="*/ 978 h 1273"/>
                <a:gd name="T26" fmla="*/ 1143 w 1308"/>
                <a:gd name="T27" fmla="*/ 1087 h 1273"/>
                <a:gd name="T28" fmla="*/ 1046 w 1308"/>
                <a:gd name="T29" fmla="*/ 1174 h 1273"/>
                <a:gd name="T30" fmla="*/ 933 w 1308"/>
                <a:gd name="T31" fmla="*/ 1236 h 1273"/>
                <a:gd name="T32" fmla="*/ 809 w 1308"/>
                <a:gd name="T33" fmla="*/ 1269 h 1273"/>
                <a:gd name="T34" fmla="*/ 677 w 1308"/>
                <a:gd name="T35" fmla="*/ 1269 h 1273"/>
                <a:gd name="T36" fmla="*/ 553 w 1308"/>
                <a:gd name="T37" fmla="*/ 1236 h 1273"/>
                <a:gd name="T38" fmla="*/ 440 w 1308"/>
                <a:gd name="T39" fmla="*/ 1174 h 1273"/>
                <a:gd name="T40" fmla="*/ 344 w 1308"/>
                <a:gd name="T41" fmla="*/ 1087 h 1273"/>
                <a:gd name="T42" fmla="*/ 266 w 1308"/>
                <a:gd name="T43" fmla="*/ 978 h 1273"/>
                <a:gd name="T44" fmla="*/ 211 w 1308"/>
                <a:gd name="T45" fmla="*/ 852 h 1273"/>
                <a:gd name="T46" fmla="*/ 182 w 1308"/>
                <a:gd name="T47" fmla="*/ 711 h 1273"/>
                <a:gd name="T48" fmla="*/ 179 w 1308"/>
                <a:gd name="T49" fmla="*/ 576 h 1273"/>
                <a:gd name="T50" fmla="*/ 136 w 1308"/>
                <a:gd name="T51" fmla="*/ 615 h 1273"/>
                <a:gd name="T52" fmla="*/ 106 w 1308"/>
                <a:gd name="T53" fmla="*/ 666 h 1273"/>
                <a:gd name="T54" fmla="*/ 97 w 1308"/>
                <a:gd name="T55" fmla="*/ 735 h 1273"/>
                <a:gd name="T56" fmla="*/ 117 w 1308"/>
                <a:gd name="T57" fmla="*/ 813 h 1273"/>
                <a:gd name="T58" fmla="*/ 158 w 1308"/>
                <a:gd name="T59" fmla="*/ 864 h 1273"/>
                <a:gd name="T60" fmla="*/ 199 w 1308"/>
                <a:gd name="T61" fmla="*/ 913 h 1273"/>
                <a:gd name="T62" fmla="*/ 211 w 1308"/>
                <a:gd name="T63" fmla="*/ 946 h 1273"/>
                <a:gd name="T64" fmla="*/ 205 w 1308"/>
                <a:gd name="T65" fmla="*/ 981 h 1273"/>
                <a:gd name="T66" fmla="*/ 182 w 1308"/>
                <a:gd name="T67" fmla="*/ 1006 h 1273"/>
                <a:gd name="T68" fmla="*/ 145 w 1308"/>
                <a:gd name="T69" fmla="*/ 1018 h 1273"/>
                <a:gd name="T70" fmla="*/ 105 w 1308"/>
                <a:gd name="T71" fmla="*/ 1005 h 1273"/>
                <a:gd name="T72" fmla="*/ 66 w 1308"/>
                <a:gd name="T73" fmla="*/ 957 h 1273"/>
                <a:gd name="T74" fmla="*/ 55 w 1308"/>
                <a:gd name="T75" fmla="*/ 921 h 1273"/>
                <a:gd name="T76" fmla="*/ 31 w 1308"/>
                <a:gd name="T77" fmla="*/ 855 h 1273"/>
                <a:gd name="T78" fmla="*/ 3 w 1308"/>
                <a:gd name="T79" fmla="*/ 762 h 1273"/>
                <a:gd name="T80" fmla="*/ 4 w 1308"/>
                <a:gd name="T81" fmla="*/ 673 h 1273"/>
                <a:gd name="T82" fmla="*/ 36 w 1308"/>
                <a:gd name="T83" fmla="*/ 591 h 1273"/>
                <a:gd name="T84" fmla="*/ 90 w 1308"/>
                <a:gd name="T85" fmla="*/ 525 h 1273"/>
                <a:gd name="T86" fmla="*/ 154 w 1308"/>
                <a:gd name="T87" fmla="*/ 477 h 1273"/>
                <a:gd name="T88" fmla="*/ 191 w 1308"/>
                <a:gd name="T89" fmla="*/ 409 h 1273"/>
                <a:gd name="T90" fmla="*/ 211 w 1308"/>
                <a:gd name="T91" fmla="*/ 318 h 1273"/>
                <a:gd name="T92" fmla="*/ 241 w 1308"/>
                <a:gd name="T93" fmla="*/ 234 h 1273"/>
                <a:gd name="T94" fmla="*/ 286 w 1308"/>
                <a:gd name="T95" fmla="*/ 162 h 1273"/>
                <a:gd name="T96" fmla="*/ 349 w 1308"/>
                <a:gd name="T97" fmla="*/ 100 h 1273"/>
                <a:gd name="T98" fmla="*/ 431 w 1308"/>
                <a:gd name="T99" fmla="*/ 52 h 1273"/>
                <a:gd name="T100" fmla="*/ 538 w 1308"/>
                <a:gd name="T101" fmla="*/ 19 h 1273"/>
                <a:gd name="T102" fmla="*/ 668 w 1308"/>
                <a:gd name="T103" fmla="*/ 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273">
                  <a:moveTo>
                    <a:pt x="743" y="0"/>
                  </a:moveTo>
                  <a:lnTo>
                    <a:pt x="816" y="3"/>
                  </a:lnTo>
                  <a:lnTo>
                    <a:pt x="884" y="9"/>
                  </a:lnTo>
                  <a:lnTo>
                    <a:pt x="945" y="18"/>
                  </a:lnTo>
                  <a:lnTo>
                    <a:pt x="999" y="33"/>
                  </a:lnTo>
                  <a:lnTo>
                    <a:pt x="1049" y="49"/>
                  </a:lnTo>
                  <a:lnTo>
                    <a:pt x="1092" y="72"/>
                  </a:lnTo>
                  <a:lnTo>
                    <a:pt x="1131" y="96"/>
                  </a:lnTo>
                  <a:lnTo>
                    <a:pt x="1164" y="123"/>
                  </a:lnTo>
                  <a:lnTo>
                    <a:pt x="1194" y="153"/>
                  </a:lnTo>
                  <a:lnTo>
                    <a:pt x="1218" y="186"/>
                  </a:lnTo>
                  <a:lnTo>
                    <a:pt x="1241" y="222"/>
                  </a:lnTo>
                  <a:lnTo>
                    <a:pt x="1257" y="261"/>
                  </a:lnTo>
                  <a:lnTo>
                    <a:pt x="1272" y="301"/>
                  </a:lnTo>
                  <a:lnTo>
                    <a:pt x="1284" y="345"/>
                  </a:lnTo>
                  <a:lnTo>
                    <a:pt x="1293" y="388"/>
                  </a:lnTo>
                  <a:lnTo>
                    <a:pt x="1299" y="435"/>
                  </a:lnTo>
                  <a:lnTo>
                    <a:pt x="1303" y="484"/>
                  </a:lnTo>
                  <a:lnTo>
                    <a:pt x="1306" y="534"/>
                  </a:lnTo>
                  <a:lnTo>
                    <a:pt x="1308" y="585"/>
                  </a:lnTo>
                  <a:lnTo>
                    <a:pt x="1308" y="637"/>
                  </a:lnTo>
                  <a:lnTo>
                    <a:pt x="1305" y="711"/>
                  </a:lnTo>
                  <a:lnTo>
                    <a:pt x="1293" y="783"/>
                  </a:lnTo>
                  <a:lnTo>
                    <a:pt x="1275" y="852"/>
                  </a:lnTo>
                  <a:lnTo>
                    <a:pt x="1251" y="916"/>
                  </a:lnTo>
                  <a:lnTo>
                    <a:pt x="1221" y="978"/>
                  </a:lnTo>
                  <a:lnTo>
                    <a:pt x="1184" y="1035"/>
                  </a:lnTo>
                  <a:lnTo>
                    <a:pt x="1143" y="1087"/>
                  </a:lnTo>
                  <a:lnTo>
                    <a:pt x="1097" y="1134"/>
                  </a:lnTo>
                  <a:lnTo>
                    <a:pt x="1046" y="1174"/>
                  </a:lnTo>
                  <a:lnTo>
                    <a:pt x="992" y="1209"/>
                  </a:lnTo>
                  <a:lnTo>
                    <a:pt x="933" y="1236"/>
                  </a:lnTo>
                  <a:lnTo>
                    <a:pt x="873" y="1257"/>
                  </a:lnTo>
                  <a:lnTo>
                    <a:pt x="809" y="1269"/>
                  </a:lnTo>
                  <a:lnTo>
                    <a:pt x="743" y="1273"/>
                  </a:lnTo>
                  <a:lnTo>
                    <a:pt x="677" y="1269"/>
                  </a:lnTo>
                  <a:lnTo>
                    <a:pt x="614" y="1257"/>
                  </a:lnTo>
                  <a:lnTo>
                    <a:pt x="553" y="1236"/>
                  </a:lnTo>
                  <a:lnTo>
                    <a:pt x="494" y="1209"/>
                  </a:lnTo>
                  <a:lnTo>
                    <a:pt x="440" y="1174"/>
                  </a:lnTo>
                  <a:lnTo>
                    <a:pt x="389" y="1134"/>
                  </a:lnTo>
                  <a:lnTo>
                    <a:pt x="344" y="1087"/>
                  </a:lnTo>
                  <a:lnTo>
                    <a:pt x="302" y="1035"/>
                  </a:lnTo>
                  <a:lnTo>
                    <a:pt x="266" y="978"/>
                  </a:lnTo>
                  <a:lnTo>
                    <a:pt x="236" y="916"/>
                  </a:lnTo>
                  <a:lnTo>
                    <a:pt x="211" y="852"/>
                  </a:lnTo>
                  <a:lnTo>
                    <a:pt x="193" y="783"/>
                  </a:lnTo>
                  <a:lnTo>
                    <a:pt x="182" y="711"/>
                  </a:lnTo>
                  <a:lnTo>
                    <a:pt x="178" y="637"/>
                  </a:lnTo>
                  <a:lnTo>
                    <a:pt x="179" y="576"/>
                  </a:lnTo>
                  <a:lnTo>
                    <a:pt x="157" y="594"/>
                  </a:lnTo>
                  <a:lnTo>
                    <a:pt x="136" y="615"/>
                  </a:lnTo>
                  <a:lnTo>
                    <a:pt x="120" y="639"/>
                  </a:lnTo>
                  <a:lnTo>
                    <a:pt x="106" y="666"/>
                  </a:lnTo>
                  <a:lnTo>
                    <a:pt x="97" y="699"/>
                  </a:lnTo>
                  <a:lnTo>
                    <a:pt x="97" y="735"/>
                  </a:lnTo>
                  <a:lnTo>
                    <a:pt x="103" y="772"/>
                  </a:lnTo>
                  <a:lnTo>
                    <a:pt x="117" y="813"/>
                  </a:lnTo>
                  <a:lnTo>
                    <a:pt x="139" y="855"/>
                  </a:lnTo>
                  <a:lnTo>
                    <a:pt x="158" y="864"/>
                  </a:lnTo>
                  <a:lnTo>
                    <a:pt x="175" y="880"/>
                  </a:lnTo>
                  <a:lnTo>
                    <a:pt x="199" y="913"/>
                  </a:lnTo>
                  <a:lnTo>
                    <a:pt x="206" y="930"/>
                  </a:lnTo>
                  <a:lnTo>
                    <a:pt x="211" y="946"/>
                  </a:lnTo>
                  <a:lnTo>
                    <a:pt x="209" y="964"/>
                  </a:lnTo>
                  <a:lnTo>
                    <a:pt x="205" y="981"/>
                  </a:lnTo>
                  <a:lnTo>
                    <a:pt x="196" y="994"/>
                  </a:lnTo>
                  <a:lnTo>
                    <a:pt x="182" y="1006"/>
                  </a:lnTo>
                  <a:lnTo>
                    <a:pt x="164" y="1015"/>
                  </a:lnTo>
                  <a:lnTo>
                    <a:pt x="145" y="1018"/>
                  </a:lnTo>
                  <a:lnTo>
                    <a:pt x="123" y="1015"/>
                  </a:lnTo>
                  <a:lnTo>
                    <a:pt x="105" y="1005"/>
                  </a:lnTo>
                  <a:lnTo>
                    <a:pt x="90" y="990"/>
                  </a:lnTo>
                  <a:lnTo>
                    <a:pt x="66" y="957"/>
                  </a:lnTo>
                  <a:lnTo>
                    <a:pt x="58" y="939"/>
                  </a:lnTo>
                  <a:lnTo>
                    <a:pt x="55" y="921"/>
                  </a:lnTo>
                  <a:lnTo>
                    <a:pt x="57" y="903"/>
                  </a:lnTo>
                  <a:lnTo>
                    <a:pt x="31" y="855"/>
                  </a:lnTo>
                  <a:lnTo>
                    <a:pt x="13" y="807"/>
                  </a:lnTo>
                  <a:lnTo>
                    <a:pt x="3" y="762"/>
                  </a:lnTo>
                  <a:lnTo>
                    <a:pt x="0" y="717"/>
                  </a:lnTo>
                  <a:lnTo>
                    <a:pt x="4" y="673"/>
                  </a:lnTo>
                  <a:lnTo>
                    <a:pt x="16" y="631"/>
                  </a:lnTo>
                  <a:lnTo>
                    <a:pt x="36" y="591"/>
                  </a:lnTo>
                  <a:lnTo>
                    <a:pt x="61" y="556"/>
                  </a:lnTo>
                  <a:lnTo>
                    <a:pt x="90" y="525"/>
                  </a:lnTo>
                  <a:lnTo>
                    <a:pt x="121" y="498"/>
                  </a:lnTo>
                  <a:lnTo>
                    <a:pt x="154" y="477"/>
                  </a:lnTo>
                  <a:lnTo>
                    <a:pt x="185" y="457"/>
                  </a:lnTo>
                  <a:lnTo>
                    <a:pt x="191" y="409"/>
                  </a:lnTo>
                  <a:lnTo>
                    <a:pt x="199" y="363"/>
                  </a:lnTo>
                  <a:lnTo>
                    <a:pt x="211" y="318"/>
                  </a:lnTo>
                  <a:lnTo>
                    <a:pt x="224" y="274"/>
                  </a:lnTo>
                  <a:lnTo>
                    <a:pt x="241" y="234"/>
                  </a:lnTo>
                  <a:lnTo>
                    <a:pt x="262" y="196"/>
                  </a:lnTo>
                  <a:lnTo>
                    <a:pt x="286" y="162"/>
                  </a:lnTo>
                  <a:lnTo>
                    <a:pt x="316" y="130"/>
                  </a:lnTo>
                  <a:lnTo>
                    <a:pt x="349" y="100"/>
                  </a:lnTo>
                  <a:lnTo>
                    <a:pt x="388" y="75"/>
                  </a:lnTo>
                  <a:lnTo>
                    <a:pt x="431" y="52"/>
                  </a:lnTo>
                  <a:lnTo>
                    <a:pt x="481" y="34"/>
                  </a:lnTo>
                  <a:lnTo>
                    <a:pt x="538" y="19"/>
                  </a:lnTo>
                  <a:lnTo>
                    <a:pt x="599" y="9"/>
                  </a:lnTo>
                  <a:lnTo>
                    <a:pt x="668" y="3"/>
                  </a:lnTo>
                  <a:lnTo>
                    <a:pt x="7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116" name="Freeform 1143"/>
            <p:cNvSpPr>
              <a:spLocks/>
            </p:cNvSpPr>
            <p:nvPr/>
          </p:nvSpPr>
          <p:spPr bwMode="auto">
            <a:xfrm>
              <a:off x="449" y="-2288"/>
              <a:ext cx="2064" cy="1780"/>
            </a:xfrm>
            <a:custGeom>
              <a:avLst/>
              <a:gdLst>
                <a:gd name="T0" fmla="*/ 4016 w 4127"/>
                <a:gd name="T1" fmla="*/ 0 h 3560"/>
                <a:gd name="T2" fmla="*/ 4071 w 4127"/>
                <a:gd name="T3" fmla="*/ 15 h 3560"/>
                <a:gd name="T4" fmla="*/ 4112 w 4127"/>
                <a:gd name="T5" fmla="*/ 56 h 3560"/>
                <a:gd name="T6" fmla="*/ 4127 w 4127"/>
                <a:gd name="T7" fmla="*/ 111 h 3560"/>
                <a:gd name="T8" fmla="*/ 4065 w 4127"/>
                <a:gd name="T9" fmla="*/ 839 h 3560"/>
                <a:gd name="T10" fmla="*/ 3935 w 4127"/>
                <a:gd name="T11" fmla="*/ 824 h 3560"/>
                <a:gd name="T12" fmla="*/ 3814 w 4127"/>
                <a:gd name="T13" fmla="*/ 822 h 3560"/>
                <a:gd name="T14" fmla="*/ 3766 w 4127"/>
                <a:gd name="T15" fmla="*/ 309 h 3560"/>
                <a:gd name="T16" fmla="*/ 361 w 4127"/>
                <a:gd name="T17" fmla="*/ 2423 h 3560"/>
                <a:gd name="T18" fmla="*/ 2908 w 4127"/>
                <a:gd name="T19" fmla="*/ 2471 h 3560"/>
                <a:gd name="T20" fmla="*/ 2850 w 4127"/>
                <a:gd name="T21" fmla="*/ 2589 h 3560"/>
                <a:gd name="T22" fmla="*/ 2797 w 4127"/>
                <a:gd name="T23" fmla="*/ 2730 h 3560"/>
                <a:gd name="T24" fmla="*/ 2645 w 4127"/>
                <a:gd name="T25" fmla="*/ 2783 h 3560"/>
                <a:gd name="T26" fmla="*/ 2672 w 4127"/>
                <a:gd name="T27" fmla="*/ 2909 h 3560"/>
                <a:gd name="T28" fmla="*/ 2709 w 4127"/>
                <a:gd name="T29" fmla="*/ 3057 h 3560"/>
                <a:gd name="T30" fmla="*/ 2667 w 4127"/>
                <a:gd name="T31" fmla="*/ 3260 h 3560"/>
                <a:gd name="T32" fmla="*/ 2634 w 4127"/>
                <a:gd name="T33" fmla="*/ 3456 h 3560"/>
                <a:gd name="T34" fmla="*/ 2634 w 4127"/>
                <a:gd name="T35" fmla="*/ 3527 h 3560"/>
                <a:gd name="T36" fmla="*/ 1390 w 4127"/>
                <a:gd name="T37" fmla="*/ 3560 h 3560"/>
                <a:gd name="T38" fmla="*/ 1338 w 4127"/>
                <a:gd name="T39" fmla="*/ 3546 h 3560"/>
                <a:gd name="T40" fmla="*/ 1297 w 4127"/>
                <a:gd name="T41" fmla="*/ 3509 h 3560"/>
                <a:gd name="T42" fmla="*/ 1279 w 4127"/>
                <a:gd name="T43" fmla="*/ 3456 h 3560"/>
                <a:gd name="T44" fmla="*/ 1290 w 4127"/>
                <a:gd name="T45" fmla="*/ 3402 h 3560"/>
                <a:gd name="T46" fmla="*/ 1360 w 4127"/>
                <a:gd name="T47" fmla="*/ 3230 h 3560"/>
                <a:gd name="T48" fmla="*/ 1414 w 4127"/>
                <a:gd name="T49" fmla="*/ 3065 h 3560"/>
                <a:gd name="T50" fmla="*/ 1453 w 4127"/>
                <a:gd name="T51" fmla="*/ 2913 h 3560"/>
                <a:gd name="T52" fmla="*/ 1480 w 4127"/>
                <a:gd name="T53" fmla="*/ 2784 h 3560"/>
                <a:gd name="T54" fmla="*/ 110 w 4127"/>
                <a:gd name="T55" fmla="*/ 2730 h 3560"/>
                <a:gd name="T56" fmla="*/ 55 w 4127"/>
                <a:gd name="T57" fmla="*/ 2715 h 3560"/>
                <a:gd name="T58" fmla="*/ 14 w 4127"/>
                <a:gd name="T59" fmla="*/ 2676 h 3560"/>
                <a:gd name="T60" fmla="*/ 0 w 4127"/>
                <a:gd name="T61" fmla="*/ 2619 h 3560"/>
                <a:gd name="T62" fmla="*/ 4 w 4127"/>
                <a:gd name="T63" fmla="*/ 83 h 3560"/>
                <a:gd name="T64" fmla="*/ 32 w 4127"/>
                <a:gd name="T65" fmla="*/ 33 h 3560"/>
                <a:gd name="T66" fmla="*/ 80 w 4127"/>
                <a:gd name="T67" fmla="*/ 5 h 3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27" h="3560">
                  <a:moveTo>
                    <a:pt x="110" y="0"/>
                  </a:moveTo>
                  <a:lnTo>
                    <a:pt x="4016" y="0"/>
                  </a:lnTo>
                  <a:lnTo>
                    <a:pt x="4044" y="5"/>
                  </a:lnTo>
                  <a:lnTo>
                    <a:pt x="4071" y="15"/>
                  </a:lnTo>
                  <a:lnTo>
                    <a:pt x="4094" y="33"/>
                  </a:lnTo>
                  <a:lnTo>
                    <a:pt x="4112" y="56"/>
                  </a:lnTo>
                  <a:lnTo>
                    <a:pt x="4122" y="83"/>
                  </a:lnTo>
                  <a:lnTo>
                    <a:pt x="4127" y="111"/>
                  </a:lnTo>
                  <a:lnTo>
                    <a:pt x="4127" y="851"/>
                  </a:lnTo>
                  <a:lnTo>
                    <a:pt x="4065" y="839"/>
                  </a:lnTo>
                  <a:lnTo>
                    <a:pt x="4002" y="830"/>
                  </a:lnTo>
                  <a:lnTo>
                    <a:pt x="3935" y="824"/>
                  </a:lnTo>
                  <a:lnTo>
                    <a:pt x="3863" y="822"/>
                  </a:lnTo>
                  <a:lnTo>
                    <a:pt x="3814" y="822"/>
                  </a:lnTo>
                  <a:lnTo>
                    <a:pt x="3766" y="825"/>
                  </a:lnTo>
                  <a:lnTo>
                    <a:pt x="3766" y="309"/>
                  </a:lnTo>
                  <a:lnTo>
                    <a:pt x="361" y="309"/>
                  </a:lnTo>
                  <a:lnTo>
                    <a:pt x="361" y="2423"/>
                  </a:lnTo>
                  <a:lnTo>
                    <a:pt x="2941" y="2423"/>
                  </a:lnTo>
                  <a:lnTo>
                    <a:pt x="2908" y="2471"/>
                  </a:lnTo>
                  <a:lnTo>
                    <a:pt x="2878" y="2526"/>
                  </a:lnTo>
                  <a:lnTo>
                    <a:pt x="2850" y="2589"/>
                  </a:lnTo>
                  <a:lnTo>
                    <a:pt x="2823" y="2657"/>
                  </a:lnTo>
                  <a:lnTo>
                    <a:pt x="2797" y="2730"/>
                  </a:lnTo>
                  <a:lnTo>
                    <a:pt x="2636" y="2730"/>
                  </a:lnTo>
                  <a:lnTo>
                    <a:pt x="2645" y="2783"/>
                  </a:lnTo>
                  <a:lnTo>
                    <a:pt x="2657" y="2843"/>
                  </a:lnTo>
                  <a:lnTo>
                    <a:pt x="2672" y="2909"/>
                  </a:lnTo>
                  <a:lnTo>
                    <a:pt x="2688" y="2981"/>
                  </a:lnTo>
                  <a:lnTo>
                    <a:pt x="2709" y="3057"/>
                  </a:lnTo>
                  <a:lnTo>
                    <a:pt x="2688" y="3159"/>
                  </a:lnTo>
                  <a:lnTo>
                    <a:pt x="2667" y="3260"/>
                  </a:lnTo>
                  <a:lnTo>
                    <a:pt x="2649" y="3360"/>
                  </a:lnTo>
                  <a:lnTo>
                    <a:pt x="2634" y="3456"/>
                  </a:lnTo>
                  <a:lnTo>
                    <a:pt x="2631" y="3491"/>
                  </a:lnTo>
                  <a:lnTo>
                    <a:pt x="2634" y="3527"/>
                  </a:lnTo>
                  <a:lnTo>
                    <a:pt x="2642" y="3560"/>
                  </a:lnTo>
                  <a:lnTo>
                    <a:pt x="1390" y="3560"/>
                  </a:lnTo>
                  <a:lnTo>
                    <a:pt x="1363" y="3557"/>
                  </a:lnTo>
                  <a:lnTo>
                    <a:pt x="1338" y="3546"/>
                  </a:lnTo>
                  <a:lnTo>
                    <a:pt x="1315" y="3531"/>
                  </a:lnTo>
                  <a:lnTo>
                    <a:pt x="1297" y="3509"/>
                  </a:lnTo>
                  <a:lnTo>
                    <a:pt x="1285" y="3483"/>
                  </a:lnTo>
                  <a:lnTo>
                    <a:pt x="1279" y="3456"/>
                  </a:lnTo>
                  <a:lnTo>
                    <a:pt x="1281" y="3429"/>
                  </a:lnTo>
                  <a:lnTo>
                    <a:pt x="1290" y="3402"/>
                  </a:lnTo>
                  <a:lnTo>
                    <a:pt x="1327" y="3317"/>
                  </a:lnTo>
                  <a:lnTo>
                    <a:pt x="1360" y="3230"/>
                  </a:lnTo>
                  <a:lnTo>
                    <a:pt x="1389" y="3146"/>
                  </a:lnTo>
                  <a:lnTo>
                    <a:pt x="1414" y="3065"/>
                  </a:lnTo>
                  <a:lnTo>
                    <a:pt x="1435" y="2987"/>
                  </a:lnTo>
                  <a:lnTo>
                    <a:pt x="1453" y="2913"/>
                  </a:lnTo>
                  <a:lnTo>
                    <a:pt x="1468" y="2846"/>
                  </a:lnTo>
                  <a:lnTo>
                    <a:pt x="1480" y="2784"/>
                  </a:lnTo>
                  <a:lnTo>
                    <a:pt x="1491" y="2730"/>
                  </a:lnTo>
                  <a:lnTo>
                    <a:pt x="110" y="2730"/>
                  </a:lnTo>
                  <a:lnTo>
                    <a:pt x="80" y="2727"/>
                  </a:lnTo>
                  <a:lnTo>
                    <a:pt x="55" y="2715"/>
                  </a:lnTo>
                  <a:lnTo>
                    <a:pt x="32" y="2699"/>
                  </a:lnTo>
                  <a:lnTo>
                    <a:pt x="14" y="2676"/>
                  </a:lnTo>
                  <a:lnTo>
                    <a:pt x="4" y="2649"/>
                  </a:lnTo>
                  <a:lnTo>
                    <a:pt x="0" y="2619"/>
                  </a:lnTo>
                  <a:lnTo>
                    <a:pt x="0" y="111"/>
                  </a:lnTo>
                  <a:lnTo>
                    <a:pt x="4" y="83"/>
                  </a:lnTo>
                  <a:lnTo>
                    <a:pt x="14" y="56"/>
                  </a:lnTo>
                  <a:lnTo>
                    <a:pt x="32" y="33"/>
                  </a:lnTo>
                  <a:lnTo>
                    <a:pt x="55" y="15"/>
                  </a:lnTo>
                  <a:lnTo>
                    <a:pt x="80" y="5"/>
                  </a:lnTo>
                  <a:lnTo>
                    <a:pt x="1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117" name="Freeform 1144"/>
            <p:cNvSpPr>
              <a:spLocks/>
            </p:cNvSpPr>
            <p:nvPr/>
          </p:nvSpPr>
          <p:spPr bwMode="auto">
            <a:xfrm>
              <a:off x="715" y="-1933"/>
              <a:ext cx="1291" cy="541"/>
            </a:xfrm>
            <a:custGeom>
              <a:avLst/>
              <a:gdLst>
                <a:gd name="T0" fmla="*/ 1506 w 2580"/>
                <a:gd name="T1" fmla="*/ 0 h 1083"/>
                <a:gd name="T2" fmla="*/ 1528 w 2580"/>
                <a:gd name="T3" fmla="*/ 1 h 1083"/>
                <a:gd name="T4" fmla="*/ 1549 w 2580"/>
                <a:gd name="T5" fmla="*/ 10 h 1083"/>
                <a:gd name="T6" fmla="*/ 1566 w 2580"/>
                <a:gd name="T7" fmla="*/ 22 h 1083"/>
                <a:gd name="T8" fmla="*/ 1579 w 2580"/>
                <a:gd name="T9" fmla="*/ 40 h 1083"/>
                <a:gd name="T10" fmla="*/ 1859 w 2580"/>
                <a:gd name="T11" fmla="*/ 514 h 1083"/>
                <a:gd name="T12" fmla="*/ 1859 w 2580"/>
                <a:gd name="T13" fmla="*/ 514 h 1083"/>
                <a:gd name="T14" fmla="*/ 2496 w 2580"/>
                <a:gd name="T15" fmla="*/ 514 h 1083"/>
                <a:gd name="T16" fmla="*/ 2523 w 2580"/>
                <a:gd name="T17" fmla="*/ 519 h 1083"/>
                <a:gd name="T18" fmla="*/ 2546 w 2580"/>
                <a:gd name="T19" fmla="*/ 531 h 1083"/>
                <a:gd name="T20" fmla="*/ 2564 w 2580"/>
                <a:gd name="T21" fmla="*/ 549 h 1083"/>
                <a:gd name="T22" fmla="*/ 2576 w 2580"/>
                <a:gd name="T23" fmla="*/ 571 h 1083"/>
                <a:gd name="T24" fmla="*/ 2580 w 2580"/>
                <a:gd name="T25" fmla="*/ 598 h 1083"/>
                <a:gd name="T26" fmla="*/ 2576 w 2580"/>
                <a:gd name="T27" fmla="*/ 624 h 1083"/>
                <a:gd name="T28" fmla="*/ 2564 w 2580"/>
                <a:gd name="T29" fmla="*/ 646 h 1083"/>
                <a:gd name="T30" fmla="*/ 2546 w 2580"/>
                <a:gd name="T31" fmla="*/ 664 h 1083"/>
                <a:gd name="T32" fmla="*/ 2523 w 2580"/>
                <a:gd name="T33" fmla="*/ 676 h 1083"/>
                <a:gd name="T34" fmla="*/ 2496 w 2580"/>
                <a:gd name="T35" fmla="*/ 681 h 1083"/>
                <a:gd name="T36" fmla="*/ 1811 w 2580"/>
                <a:gd name="T37" fmla="*/ 681 h 1083"/>
                <a:gd name="T38" fmla="*/ 1789 w 2580"/>
                <a:gd name="T39" fmla="*/ 678 h 1083"/>
                <a:gd name="T40" fmla="*/ 1769 w 2580"/>
                <a:gd name="T41" fmla="*/ 670 h 1083"/>
                <a:gd name="T42" fmla="*/ 1753 w 2580"/>
                <a:gd name="T43" fmla="*/ 657 h 1083"/>
                <a:gd name="T44" fmla="*/ 1739 w 2580"/>
                <a:gd name="T45" fmla="*/ 640 h 1083"/>
                <a:gd name="T46" fmla="*/ 1513 w 2580"/>
                <a:gd name="T47" fmla="*/ 255 h 1083"/>
                <a:gd name="T48" fmla="*/ 1104 w 2580"/>
                <a:gd name="T49" fmla="*/ 1038 h 1083"/>
                <a:gd name="T50" fmla="*/ 1092 w 2580"/>
                <a:gd name="T51" fmla="*/ 1054 h 1083"/>
                <a:gd name="T52" fmla="*/ 1077 w 2580"/>
                <a:gd name="T53" fmla="*/ 1068 h 1083"/>
                <a:gd name="T54" fmla="*/ 1059 w 2580"/>
                <a:gd name="T55" fmla="*/ 1078 h 1083"/>
                <a:gd name="T56" fmla="*/ 1038 w 2580"/>
                <a:gd name="T57" fmla="*/ 1083 h 1083"/>
                <a:gd name="T58" fmla="*/ 1031 w 2580"/>
                <a:gd name="T59" fmla="*/ 1083 h 1083"/>
                <a:gd name="T60" fmla="*/ 1005 w 2580"/>
                <a:gd name="T61" fmla="*/ 1078 h 1083"/>
                <a:gd name="T62" fmla="*/ 984 w 2580"/>
                <a:gd name="T63" fmla="*/ 1068 h 1083"/>
                <a:gd name="T64" fmla="*/ 965 w 2580"/>
                <a:gd name="T65" fmla="*/ 1051 h 1083"/>
                <a:gd name="T66" fmla="*/ 669 w 2580"/>
                <a:gd name="T67" fmla="*/ 681 h 1083"/>
                <a:gd name="T68" fmla="*/ 82 w 2580"/>
                <a:gd name="T69" fmla="*/ 681 h 1083"/>
                <a:gd name="T70" fmla="*/ 56 w 2580"/>
                <a:gd name="T71" fmla="*/ 676 h 1083"/>
                <a:gd name="T72" fmla="*/ 34 w 2580"/>
                <a:gd name="T73" fmla="*/ 664 h 1083"/>
                <a:gd name="T74" fmla="*/ 16 w 2580"/>
                <a:gd name="T75" fmla="*/ 646 h 1083"/>
                <a:gd name="T76" fmla="*/ 4 w 2580"/>
                <a:gd name="T77" fmla="*/ 624 h 1083"/>
                <a:gd name="T78" fmla="*/ 0 w 2580"/>
                <a:gd name="T79" fmla="*/ 598 h 1083"/>
                <a:gd name="T80" fmla="*/ 4 w 2580"/>
                <a:gd name="T81" fmla="*/ 571 h 1083"/>
                <a:gd name="T82" fmla="*/ 16 w 2580"/>
                <a:gd name="T83" fmla="*/ 549 h 1083"/>
                <a:gd name="T84" fmla="*/ 34 w 2580"/>
                <a:gd name="T85" fmla="*/ 531 h 1083"/>
                <a:gd name="T86" fmla="*/ 56 w 2580"/>
                <a:gd name="T87" fmla="*/ 519 h 1083"/>
                <a:gd name="T88" fmla="*/ 82 w 2580"/>
                <a:gd name="T89" fmla="*/ 514 h 1083"/>
                <a:gd name="T90" fmla="*/ 710 w 2580"/>
                <a:gd name="T91" fmla="*/ 514 h 1083"/>
                <a:gd name="T92" fmla="*/ 735 w 2580"/>
                <a:gd name="T93" fmla="*/ 519 h 1083"/>
                <a:gd name="T94" fmla="*/ 756 w 2580"/>
                <a:gd name="T95" fmla="*/ 529 h 1083"/>
                <a:gd name="T96" fmla="*/ 776 w 2580"/>
                <a:gd name="T97" fmla="*/ 546 h 1083"/>
                <a:gd name="T98" fmla="*/ 1016 w 2580"/>
                <a:gd name="T99" fmla="*/ 847 h 1083"/>
                <a:gd name="T100" fmla="*/ 1434 w 2580"/>
                <a:gd name="T101" fmla="*/ 45 h 1083"/>
                <a:gd name="T102" fmla="*/ 1447 w 2580"/>
                <a:gd name="T103" fmla="*/ 27 h 1083"/>
                <a:gd name="T104" fmla="*/ 1464 w 2580"/>
                <a:gd name="T105" fmla="*/ 12 h 1083"/>
                <a:gd name="T106" fmla="*/ 1485 w 2580"/>
                <a:gd name="T107" fmla="*/ 3 h 1083"/>
                <a:gd name="T108" fmla="*/ 1506 w 2580"/>
                <a:gd name="T109" fmla="*/ 0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80" h="1083">
                  <a:moveTo>
                    <a:pt x="1506" y="0"/>
                  </a:moveTo>
                  <a:lnTo>
                    <a:pt x="1528" y="1"/>
                  </a:lnTo>
                  <a:lnTo>
                    <a:pt x="1549" y="10"/>
                  </a:lnTo>
                  <a:lnTo>
                    <a:pt x="1566" y="22"/>
                  </a:lnTo>
                  <a:lnTo>
                    <a:pt x="1579" y="40"/>
                  </a:lnTo>
                  <a:lnTo>
                    <a:pt x="1859" y="514"/>
                  </a:lnTo>
                  <a:lnTo>
                    <a:pt x="1859" y="514"/>
                  </a:lnTo>
                  <a:lnTo>
                    <a:pt x="2496" y="514"/>
                  </a:lnTo>
                  <a:lnTo>
                    <a:pt x="2523" y="519"/>
                  </a:lnTo>
                  <a:lnTo>
                    <a:pt x="2546" y="531"/>
                  </a:lnTo>
                  <a:lnTo>
                    <a:pt x="2564" y="549"/>
                  </a:lnTo>
                  <a:lnTo>
                    <a:pt x="2576" y="571"/>
                  </a:lnTo>
                  <a:lnTo>
                    <a:pt x="2580" y="598"/>
                  </a:lnTo>
                  <a:lnTo>
                    <a:pt x="2576" y="624"/>
                  </a:lnTo>
                  <a:lnTo>
                    <a:pt x="2564" y="646"/>
                  </a:lnTo>
                  <a:lnTo>
                    <a:pt x="2546" y="664"/>
                  </a:lnTo>
                  <a:lnTo>
                    <a:pt x="2523" y="676"/>
                  </a:lnTo>
                  <a:lnTo>
                    <a:pt x="2496" y="681"/>
                  </a:lnTo>
                  <a:lnTo>
                    <a:pt x="1811" y="681"/>
                  </a:lnTo>
                  <a:lnTo>
                    <a:pt x="1789" y="678"/>
                  </a:lnTo>
                  <a:lnTo>
                    <a:pt x="1769" y="670"/>
                  </a:lnTo>
                  <a:lnTo>
                    <a:pt x="1753" y="657"/>
                  </a:lnTo>
                  <a:lnTo>
                    <a:pt x="1739" y="640"/>
                  </a:lnTo>
                  <a:lnTo>
                    <a:pt x="1513" y="255"/>
                  </a:lnTo>
                  <a:lnTo>
                    <a:pt x="1104" y="1038"/>
                  </a:lnTo>
                  <a:lnTo>
                    <a:pt x="1092" y="1054"/>
                  </a:lnTo>
                  <a:lnTo>
                    <a:pt x="1077" y="1068"/>
                  </a:lnTo>
                  <a:lnTo>
                    <a:pt x="1059" y="1078"/>
                  </a:lnTo>
                  <a:lnTo>
                    <a:pt x="1038" y="1083"/>
                  </a:lnTo>
                  <a:lnTo>
                    <a:pt x="1031" y="1083"/>
                  </a:lnTo>
                  <a:lnTo>
                    <a:pt x="1005" y="1078"/>
                  </a:lnTo>
                  <a:lnTo>
                    <a:pt x="984" y="1068"/>
                  </a:lnTo>
                  <a:lnTo>
                    <a:pt x="965" y="1051"/>
                  </a:lnTo>
                  <a:lnTo>
                    <a:pt x="669" y="681"/>
                  </a:lnTo>
                  <a:lnTo>
                    <a:pt x="82" y="681"/>
                  </a:lnTo>
                  <a:lnTo>
                    <a:pt x="56" y="676"/>
                  </a:lnTo>
                  <a:lnTo>
                    <a:pt x="34" y="664"/>
                  </a:lnTo>
                  <a:lnTo>
                    <a:pt x="16" y="646"/>
                  </a:lnTo>
                  <a:lnTo>
                    <a:pt x="4" y="624"/>
                  </a:lnTo>
                  <a:lnTo>
                    <a:pt x="0" y="598"/>
                  </a:lnTo>
                  <a:lnTo>
                    <a:pt x="4" y="571"/>
                  </a:lnTo>
                  <a:lnTo>
                    <a:pt x="16" y="549"/>
                  </a:lnTo>
                  <a:lnTo>
                    <a:pt x="34" y="531"/>
                  </a:lnTo>
                  <a:lnTo>
                    <a:pt x="56" y="519"/>
                  </a:lnTo>
                  <a:lnTo>
                    <a:pt x="82" y="514"/>
                  </a:lnTo>
                  <a:lnTo>
                    <a:pt x="710" y="514"/>
                  </a:lnTo>
                  <a:lnTo>
                    <a:pt x="735" y="519"/>
                  </a:lnTo>
                  <a:lnTo>
                    <a:pt x="756" y="529"/>
                  </a:lnTo>
                  <a:lnTo>
                    <a:pt x="776" y="546"/>
                  </a:lnTo>
                  <a:lnTo>
                    <a:pt x="1016" y="847"/>
                  </a:lnTo>
                  <a:lnTo>
                    <a:pt x="1434" y="45"/>
                  </a:lnTo>
                  <a:lnTo>
                    <a:pt x="1447" y="27"/>
                  </a:lnTo>
                  <a:lnTo>
                    <a:pt x="1464" y="12"/>
                  </a:lnTo>
                  <a:lnTo>
                    <a:pt x="1485" y="3"/>
                  </a:lnTo>
                  <a:lnTo>
                    <a:pt x="15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118" name="Freeform 1195"/>
          <p:cNvSpPr>
            <a:spLocks noEditPoints="1"/>
          </p:cNvSpPr>
          <p:nvPr/>
        </p:nvSpPr>
        <p:spPr bwMode="auto">
          <a:xfrm>
            <a:off x="2784565" y="2032505"/>
            <a:ext cx="320036" cy="278153"/>
          </a:xfrm>
          <a:custGeom>
            <a:avLst/>
            <a:gdLst>
              <a:gd name="T0" fmla="*/ 316 w 4005"/>
              <a:gd name="T1" fmla="*/ 270 h 3479"/>
              <a:gd name="T2" fmla="*/ 287 w 4005"/>
              <a:gd name="T3" fmla="*/ 287 h 3479"/>
              <a:gd name="T4" fmla="*/ 269 w 4005"/>
              <a:gd name="T5" fmla="*/ 317 h 3479"/>
              <a:gd name="T6" fmla="*/ 268 w 4005"/>
              <a:gd name="T7" fmla="*/ 2074 h 3479"/>
              <a:gd name="T8" fmla="*/ 276 w 4005"/>
              <a:gd name="T9" fmla="*/ 2107 h 3479"/>
              <a:gd name="T10" fmla="*/ 301 w 4005"/>
              <a:gd name="T11" fmla="*/ 2133 h 3479"/>
              <a:gd name="T12" fmla="*/ 334 w 4005"/>
              <a:gd name="T13" fmla="*/ 2141 h 3479"/>
              <a:gd name="T14" fmla="*/ 3689 w 4005"/>
              <a:gd name="T15" fmla="*/ 2139 h 3479"/>
              <a:gd name="T16" fmla="*/ 3718 w 4005"/>
              <a:gd name="T17" fmla="*/ 2122 h 3479"/>
              <a:gd name="T18" fmla="*/ 3735 w 4005"/>
              <a:gd name="T19" fmla="*/ 2091 h 3479"/>
              <a:gd name="T20" fmla="*/ 3738 w 4005"/>
              <a:gd name="T21" fmla="*/ 335 h 3479"/>
              <a:gd name="T22" fmla="*/ 3729 w 4005"/>
              <a:gd name="T23" fmla="*/ 302 h 3479"/>
              <a:gd name="T24" fmla="*/ 3703 w 4005"/>
              <a:gd name="T25" fmla="*/ 276 h 3479"/>
              <a:gd name="T26" fmla="*/ 3670 w 4005"/>
              <a:gd name="T27" fmla="*/ 267 h 3479"/>
              <a:gd name="T28" fmla="*/ 334 w 4005"/>
              <a:gd name="T29" fmla="*/ 0 h 3479"/>
              <a:gd name="T30" fmla="*/ 3716 w 4005"/>
              <a:gd name="T31" fmla="*/ 3 h 3479"/>
              <a:gd name="T32" fmla="*/ 3799 w 4005"/>
              <a:gd name="T33" fmla="*/ 25 h 3479"/>
              <a:gd name="T34" fmla="*/ 3873 w 4005"/>
              <a:gd name="T35" fmla="*/ 68 h 3479"/>
              <a:gd name="T36" fmla="*/ 3937 w 4005"/>
              <a:gd name="T37" fmla="*/ 132 h 3479"/>
              <a:gd name="T38" fmla="*/ 3981 w 4005"/>
              <a:gd name="T39" fmla="*/ 206 h 3479"/>
              <a:gd name="T40" fmla="*/ 4001 w 4005"/>
              <a:gd name="T41" fmla="*/ 289 h 3479"/>
              <a:gd name="T42" fmla="*/ 4005 w 4005"/>
              <a:gd name="T43" fmla="*/ 2609 h 3479"/>
              <a:gd name="T44" fmla="*/ 3994 w 4005"/>
              <a:gd name="T45" fmla="*/ 2698 h 3479"/>
              <a:gd name="T46" fmla="*/ 3961 w 4005"/>
              <a:gd name="T47" fmla="*/ 2776 h 3479"/>
              <a:gd name="T48" fmla="*/ 3906 w 4005"/>
              <a:gd name="T49" fmla="*/ 2846 h 3479"/>
              <a:gd name="T50" fmla="*/ 3837 w 4005"/>
              <a:gd name="T51" fmla="*/ 2901 h 3479"/>
              <a:gd name="T52" fmla="*/ 3758 w 4005"/>
              <a:gd name="T53" fmla="*/ 2933 h 3479"/>
              <a:gd name="T54" fmla="*/ 3670 w 4005"/>
              <a:gd name="T55" fmla="*/ 2944 h 3479"/>
              <a:gd name="T56" fmla="*/ 2540 w 4005"/>
              <a:gd name="T57" fmla="*/ 2997 h 3479"/>
              <a:gd name="T58" fmla="*/ 2569 w 4005"/>
              <a:gd name="T59" fmla="*/ 3107 h 3479"/>
              <a:gd name="T60" fmla="*/ 2615 w 4005"/>
              <a:gd name="T61" fmla="*/ 3210 h 3479"/>
              <a:gd name="T62" fmla="*/ 2651 w 4005"/>
              <a:gd name="T63" fmla="*/ 3284 h 3479"/>
              <a:gd name="T64" fmla="*/ 2667 w 4005"/>
              <a:gd name="T65" fmla="*/ 3330 h 3479"/>
              <a:gd name="T66" fmla="*/ 2667 w 4005"/>
              <a:gd name="T67" fmla="*/ 3371 h 3479"/>
              <a:gd name="T68" fmla="*/ 2648 w 4005"/>
              <a:gd name="T69" fmla="*/ 3419 h 3479"/>
              <a:gd name="T70" fmla="*/ 2610 w 4005"/>
              <a:gd name="T71" fmla="*/ 3457 h 3479"/>
              <a:gd name="T72" fmla="*/ 2562 w 4005"/>
              <a:gd name="T73" fmla="*/ 3477 h 3479"/>
              <a:gd name="T74" fmla="*/ 1469 w 4005"/>
              <a:gd name="T75" fmla="*/ 3479 h 3479"/>
              <a:gd name="T76" fmla="*/ 1417 w 4005"/>
              <a:gd name="T77" fmla="*/ 3469 h 3479"/>
              <a:gd name="T78" fmla="*/ 1375 w 4005"/>
              <a:gd name="T79" fmla="*/ 3440 h 3479"/>
              <a:gd name="T80" fmla="*/ 1345 w 4005"/>
              <a:gd name="T81" fmla="*/ 3396 h 3479"/>
              <a:gd name="T82" fmla="*/ 1335 w 4005"/>
              <a:gd name="T83" fmla="*/ 3346 h 3479"/>
              <a:gd name="T84" fmla="*/ 1343 w 4005"/>
              <a:gd name="T85" fmla="*/ 3308 h 3479"/>
              <a:gd name="T86" fmla="*/ 1368 w 4005"/>
              <a:gd name="T87" fmla="*/ 3254 h 3479"/>
              <a:gd name="T88" fmla="*/ 1412 w 4005"/>
              <a:gd name="T89" fmla="*/ 3161 h 3479"/>
              <a:gd name="T90" fmla="*/ 1454 w 4005"/>
              <a:gd name="T91" fmla="*/ 3052 h 3479"/>
              <a:gd name="T92" fmla="*/ 1469 w 4005"/>
              <a:gd name="T93" fmla="*/ 2944 h 3479"/>
              <a:gd name="T94" fmla="*/ 290 w 4005"/>
              <a:gd name="T95" fmla="*/ 2941 h 3479"/>
              <a:gd name="T96" fmla="*/ 206 w 4005"/>
              <a:gd name="T97" fmla="*/ 2919 h 3479"/>
              <a:gd name="T98" fmla="*/ 132 w 4005"/>
              <a:gd name="T99" fmla="*/ 2876 h 3479"/>
              <a:gd name="T100" fmla="*/ 68 w 4005"/>
              <a:gd name="T101" fmla="*/ 2812 h 3479"/>
              <a:gd name="T102" fmla="*/ 24 w 4005"/>
              <a:gd name="T103" fmla="*/ 2738 h 3479"/>
              <a:gd name="T104" fmla="*/ 2 w 4005"/>
              <a:gd name="T105" fmla="*/ 2655 h 3479"/>
              <a:gd name="T106" fmla="*/ 0 w 4005"/>
              <a:gd name="T107" fmla="*/ 335 h 3479"/>
              <a:gd name="T108" fmla="*/ 11 w 4005"/>
              <a:gd name="T109" fmla="*/ 246 h 3479"/>
              <a:gd name="T110" fmla="*/ 44 w 4005"/>
              <a:gd name="T111" fmla="*/ 168 h 3479"/>
              <a:gd name="T112" fmla="*/ 98 w 4005"/>
              <a:gd name="T113" fmla="*/ 98 h 3479"/>
              <a:gd name="T114" fmla="*/ 167 w 4005"/>
              <a:gd name="T115" fmla="*/ 43 h 3479"/>
              <a:gd name="T116" fmla="*/ 247 w 4005"/>
              <a:gd name="T117" fmla="*/ 11 h 3479"/>
              <a:gd name="T118" fmla="*/ 334 w 4005"/>
              <a:gd name="T11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5" h="3479">
                <a:moveTo>
                  <a:pt x="334" y="267"/>
                </a:moveTo>
                <a:lnTo>
                  <a:pt x="316" y="270"/>
                </a:lnTo>
                <a:lnTo>
                  <a:pt x="301" y="276"/>
                </a:lnTo>
                <a:lnTo>
                  <a:pt x="287" y="287"/>
                </a:lnTo>
                <a:lnTo>
                  <a:pt x="276" y="302"/>
                </a:lnTo>
                <a:lnTo>
                  <a:pt x="269" y="317"/>
                </a:lnTo>
                <a:lnTo>
                  <a:pt x="268" y="335"/>
                </a:lnTo>
                <a:lnTo>
                  <a:pt x="268" y="2074"/>
                </a:lnTo>
                <a:lnTo>
                  <a:pt x="269" y="2091"/>
                </a:lnTo>
                <a:lnTo>
                  <a:pt x="276" y="2107"/>
                </a:lnTo>
                <a:lnTo>
                  <a:pt x="287" y="2122"/>
                </a:lnTo>
                <a:lnTo>
                  <a:pt x="301" y="2133"/>
                </a:lnTo>
                <a:lnTo>
                  <a:pt x="316" y="2139"/>
                </a:lnTo>
                <a:lnTo>
                  <a:pt x="334" y="2141"/>
                </a:lnTo>
                <a:lnTo>
                  <a:pt x="3670" y="2141"/>
                </a:lnTo>
                <a:lnTo>
                  <a:pt x="3689" y="2139"/>
                </a:lnTo>
                <a:lnTo>
                  <a:pt x="3703" y="2133"/>
                </a:lnTo>
                <a:lnTo>
                  <a:pt x="3718" y="2122"/>
                </a:lnTo>
                <a:lnTo>
                  <a:pt x="3729" y="2107"/>
                </a:lnTo>
                <a:lnTo>
                  <a:pt x="3735" y="2091"/>
                </a:lnTo>
                <a:lnTo>
                  <a:pt x="3738" y="2074"/>
                </a:lnTo>
                <a:lnTo>
                  <a:pt x="3738" y="335"/>
                </a:lnTo>
                <a:lnTo>
                  <a:pt x="3735" y="317"/>
                </a:lnTo>
                <a:lnTo>
                  <a:pt x="3729" y="302"/>
                </a:lnTo>
                <a:lnTo>
                  <a:pt x="3718" y="287"/>
                </a:lnTo>
                <a:lnTo>
                  <a:pt x="3703" y="276"/>
                </a:lnTo>
                <a:lnTo>
                  <a:pt x="3689" y="270"/>
                </a:lnTo>
                <a:lnTo>
                  <a:pt x="3670" y="267"/>
                </a:lnTo>
                <a:lnTo>
                  <a:pt x="334" y="267"/>
                </a:lnTo>
                <a:close/>
                <a:moveTo>
                  <a:pt x="334" y="0"/>
                </a:moveTo>
                <a:lnTo>
                  <a:pt x="3670" y="0"/>
                </a:lnTo>
                <a:lnTo>
                  <a:pt x="3716" y="3"/>
                </a:lnTo>
                <a:lnTo>
                  <a:pt x="3758" y="11"/>
                </a:lnTo>
                <a:lnTo>
                  <a:pt x="3799" y="25"/>
                </a:lnTo>
                <a:lnTo>
                  <a:pt x="3837" y="43"/>
                </a:lnTo>
                <a:lnTo>
                  <a:pt x="3873" y="68"/>
                </a:lnTo>
                <a:lnTo>
                  <a:pt x="3906" y="98"/>
                </a:lnTo>
                <a:lnTo>
                  <a:pt x="3937" y="132"/>
                </a:lnTo>
                <a:lnTo>
                  <a:pt x="3961" y="168"/>
                </a:lnTo>
                <a:lnTo>
                  <a:pt x="3981" y="206"/>
                </a:lnTo>
                <a:lnTo>
                  <a:pt x="3994" y="246"/>
                </a:lnTo>
                <a:lnTo>
                  <a:pt x="4001" y="289"/>
                </a:lnTo>
                <a:lnTo>
                  <a:pt x="4005" y="335"/>
                </a:lnTo>
                <a:lnTo>
                  <a:pt x="4005" y="2609"/>
                </a:lnTo>
                <a:lnTo>
                  <a:pt x="4001" y="2655"/>
                </a:lnTo>
                <a:lnTo>
                  <a:pt x="3994" y="2698"/>
                </a:lnTo>
                <a:lnTo>
                  <a:pt x="3981" y="2738"/>
                </a:lnTo>
                <a:lnTo>
                  <a:pt x="3961" y="2776"/>
                </a:lnTo>
                <a:lnTo>
                  <a:pt x="3937" y="2812"/>
                </a:lnTo>
                <a:lnTo>
                  <a:pt x="3906" y="2846"/>
                </a:lnTo>
                <a:lnTo>
                  <a:pt x="3873" y="2876"/>
                </a:lnTo>
                <a:lnTo>
                  <a:pt x="3837" y="2901"/>
                </a:lnTo>
                <a:lnTo>
                  <a:pt x="3799" y="2919"/>
                </a:lnTo>
                <a:lnTo>
                  <a:pt x="3758" y="2933"/>
                </a:lnTo>
                <a:lnTo>
                  <a:pt x="3716" y="2941"/>
                </a:lnTo>
                <a:lnTo>
                  <a:pt x="3670" y="2944"/>
                </a:lnTo>
                <a:lnTo>
                  <a:pt x="2536" y="2944"/>
                </a:lnTo>
                <a:lnTo>
                  <a:pt x="2540" y="2997"/>
                </a:lnTo>
                <a:lnTo>
                  <a:pt x="2551" y="3050"/>
                </a:lnTo>
                <a:lnTo>
                  <a:pt x="2569" y="3107"/>
                </a:lnTo>
                <a:lnTo>
                  <a:pt x="2591" y="3161"/>
                </a:lnTo>
                <a:lnTo>
                  <a:pt x="2615" y="3210"/>
                </a:lnTo>
                <a:lnTo>
                  <a:pt x="2637" y="3255"/>
                </a:lnTo>
                <a:lnTo>
                  <a:pt x="2651" y="3284"/>
                </a:lnTo>
                <a:lnTo>
                  <a:pt x="2661" y="3309"/>
                </a:lnTo>
                <a:lnTo>
                  <a:pt x="2667" y="3330"/>
                </a:lnTo>
                <a:lnTo>
                  <a:pt x="2670" y="3346"/>
                </a:lnTo>
                <a:lnTo>
                  <a:pt x="2667" y="3371"/>
                </a:lnTo>
                <a:lnTo>
                  <a:pt x="2660" y="3396"/>
                </a:lnTo>
                <a:lnTo>
                  <a:pt x="2648" y="3419"/>
                </a:lnTo>
                <a:lnTo>
                  <a:pt x="2631" y="3440"/>
                </a:lnTo>
                <a:lnTo>
                  <a:pt x="2610" y="3457"/>
                </a:lnTo>
                <a:lnTo>
                  <a:pt x="2587" y="3469"/>
                </a:lnTo>
                <a:lnTo>
                  <a:pt x="2562" y="3477"/>
                </a:lnTo>
                <a:lnTo>
                  <a:pt x="2536" y="3479"/>
                </a:lnTo>
                <a:lnTo>
                  <a:pt x="1469" y="3479"/>
                </a:lnTo>
                <a:lnTo>
                  <a:pt x="1442" y="3477"/>
                </a:lnTo>
                <a:lnTo>
                  <a:pt x="1417" y="3469"/>
                </a:lnTo>
                <a:lnTo>
                  <a:pt x="1395" y="3457"/>
                </a:lnTo>
                <a:lnTo>
                  <a:pt x="1375" y="3440"/>
                </a:lnTo>
                <a:lnTo>
                  <a:pt x="1357" y="3419"/>
                </a:lnTo>
                <a:lnTo>
                  <a:pt x="1345" y="3396"/>
                </a:lnTo>
                <a:lnTo>
                  <a:pt x="1338" y="3371"/>
                </a:lnTo>
                <a:lnTo>
                  <a:pt x="1335" y="3346"/>
                </a:lnTo>
                <a:lnTo>
                  <a:pt x="1337" y="3328"/>
                </a:lnTo>
                <a:lnTo>
                  <a:pt x="1343" y="3308"/>
                </a:lnTo>
                <a:lnTo>
                  <a:pt x="1354" y="3283"/>
                </a:lnTo>
                <a:lnTo>
                  <a:pt x="1368" y="3254"/>
                </a:lnTo>
                <a:lnTo>
                  <a:pt x="1390" y="3210"/>
                </a:lnTo>
                <a:lnTo>
                  <a:pt x="1412" y="3161"/>
                </a:lnTo>
                <a:lnTo>
                  <a:pt x="1434" y="3107"/>
                </a:lnTo>
                <a:lnTo>
                  <a:pt x="1454" y="3052"/>
                </a:lnTo>
                <a:lnTo>
                  <a:pt x="1465" y="2998"/>
                </a:lnTo>
                <a:lnTo>
                  <a:pt x="1469" y="2944"/>
                </a:lnTo>
                <a:lnTo>
                  <a:pt x="334" y="2944"/>
                </a:lnTo>
                <a:lnTo>
                  <a:pt x="290" y="2941"/>
                </a:lnTo>
                <a:lnTo>
                  <a:pt x="247" y="2933"/>
                </a:lnTo>
                <a:lnTo>
                  <a:pt x="206" y="2919"/>
                </a:lnTo>
                <a:lnTo>
                  <a:pt x="167" y="2901"/>
                </a:lnTo>
                <a:lnTo>
                  <a:pt x="132" y="2876"/>
                </a:lnTo>
                <a:lnTo>
                  <a:pt x="98" y="2846"/>
                </a:lnTo>
                <a:lnTo>
                  <a:pt x="68" y="2812"/>
                </a:lnTo>
                <a:lnTo>
                  <a:pt x="44" y="2776"/>
                </a:lnTo>
                <a:lnTo>
                  <a:pt x="24" y="2738"/>
                </a:lnTo>
                <a:lnTo>
                  <a:pt x="11" y="2698"/>
                </a:lnTo>
                <a:lnTo>
                  <a:pt x="2" y="2655"/>
                </a:lnTo>
                <a:lnTo>
                  <a:pt x="0" y="2609"/>
                </a:lnTo>
                <a:lnTo>
                  <a:pt x="0" y="335"/>
                </a:lnTo>
                <a:lnTo>
                  <a:pt x="2" y="289"/>
                </a:lnTo>
                <a:lnTo>
                  <a:pt x="11" y="246"/>
                </a:lnTo>
                <a:lnTo>
                  <a:pt x="24" y="206"/>
                </a:lnTo>
                <a:lnTo>
                  <a:pt x="44" y="168"/>
                </a:lnTo>
                <a:lnTo>
                  <a:pt x="68" y="132"/>
                </a:lnTo>
                <a:lnTo>
                  <a:pt x="98" y="98"/>
                </a:lnTo>
                <a:lnTo>
                  <a:pt x="132" y="68"/>
                </a:lnTo>
                <a:lnTo>
                  <a:pt x="167" y="43"/>
                </a:lnTo>
                <a:lnTo>
                  <a:pt x="206" y="25"/>
                </a:lnTo>
                <a:lnTo>
                  <a:pt x="247" y="11"/>
                </a:lnTo>
                <a:lnTo>
                  <a:pt x="290" y="3"/>
                </a:lnTo>
                <a:lnTo>
                  <a:pt x="33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119" name="Freeform 1233"/>
          <p:cNvSpPr>
            <a:spLocks noEditPoints="1"/>
          </p:cNvSpPr>
          <p:nvPr/>
        </p:nvSpPr>
        <p:spPr bwMode="auto">
          <a:xfrm>
            <a:off x="2797813" y="5104567"/>
            <a:ext cx="332949" cy="332746"/>
          </a:xfrm>
          <a:custGeom>
            <a:avLst/>
            <a:gdLst>
              <a:gd name="T0" fmla="*/ 4899 w 6560"/>
              <a:gd name="T1" fmla="*/ 4212 h 6556"/>
              <a:gd name="T2" fmla="*/ 5625 w 6560"/>
              <a:gd name="T3" fmla="*/ 4937 h 6556"/>
              <a:gd name="T4" fmla="*/ 5734 w 6560"/>
              <a:gd name="T5" fmla="*/ 5169 h 6556"/>
              <a:gd name="T6" fmla="*/ 5535 w 6560"/>
              <a:gd name="T7" fmla="*/ 5326 h 6556"/>
              <a:gd name="T8" fmla="*/ 4530 w 6560"/>
              <a:gd name="T9" fmla="*/ 5213 h 6556"/>
              <a:gd name="T10" fmla="*/ 4556 w 6560"/>
              <a:gd name="T11" fmla="*/ 4174 h 6556"/>
              <a:gd name="T12" fmla="*/ 4795 w 6560"/>
              <a:gd name="T13" fmla="*/ 3694 h 6556"/>
              <a:gd name="T14" fmla="*/ 4139 w 6560"/>
              <a:gd name="T15" fmla="*/ 3969 h 6556"/>
              <a:gd name="T16" fmla="*/ 3746 w 6560"/>
              <a:gd name="T17" fmla="*/ 4553 h 6556"/>
              <a:gd name="T18" fmla="*/ 3746 w 6560"/>
              <a:gd name="T19" fmla="*/ 5282 h 6556"/>
              <a:gd name="T20" fmla="*/ 4139 w 6560"/>
              <a:gd name="T21" fmla="*/ 5864 h 6556"/>
              <a:gd name="T22" fmla="*/ 4795 w 6560"/>
              <a:gd name="T23" fmla="*/ 6139 h 6556"/>
              <a:gd name="T24" fmla="*/ 5505 w 6560"/>
              <a:gd name="T25" fmla="*/ 5998 h 6556"/>
              <a:gd name="T26" fmla="*/ 6002 w 6560"/>
              <a:gd name="T27" fmla="*/ 5502 h 6556"/>
              <a:gd name="T28" fmla="*/ 6143 w 6560"/>
              <a:gd name="T29" fmla="*/ 4792 h 6556"/>
              <a:gd name="T30" fmla="*/ 5868 w 6560"/>
              <a:gd name="T31" fmla="*/ 4136 h 6556"/>
              <a:gd name="T32" fmla="*/ 5286 w 6560"/>
              <a:gd name="T33" fmla="*/ 3743 h 6556"/>
              <a:gd name="T34" fmla="*/ 2870 w 6560"/>
              <a:gd name="T35" fmla="*/ 4507 h 6556"/>
              <a:gd name="T36" fmla="*/ 820 w 6560"/>
              <a:gd name="T37" fmla="*/ 4507 h 6556"/>
              <a:gd name="T38" fmla="*/ 5463 w 6560"/>
              <a:gd name="T39" fmla="*/ 3371 h 6556"/>
              <a:gd name="T40" fmla="*/ 6125 w 6560"/>
              <a:gd name="T41" fmla="*/ 3805 h 6556"/>
              <a:gd name="T42" fmla="*/ 6506 w 6560"/>
              <a:gd name="T43" fmla="*/ 4503 h 6556"/>
              <a:gd name="T44" fmla="*/ 6506 w 6560"/>
              <a:gd name="T45" fmla="*/ 5330 h 6556"/>
              <a:gd name="T46" fmla="*/ 6125 w 6560"/>
              <a:gd name="T47" fmla="*/ 6028 h 6556"/>
              <a:gd name="T48" fmla="*/ 5463 w 6560"/>
              <a:gd name="T49" fmla="*/ 6464 h 6556"/>
              <a:gd name="T50" fmla="*/ 4639 w 6560"/>
              <a:gd name="T51" fmla="*/ 6532 h 6556"/>
              <a:gd name="T52" fmla="*/ 3909 w 6560"/>
              <a:gd name="T53" fmla="*/ 6207 h 6556"/>
              <a:gd name="T54" fmla="*/ 3423 w 6560"/>
              <a:gd name="T55" fmla="*/ 5585 h 6556"/>
              <a:gd name="T56" fmla="*/ 3285 w 6560"/>
              <a:gd name="T57" fmla="*/ 4776 h 6556"/>
              <a:gd name="T58" fmla="*/ 3550 w 6560"/>
              <a:gd name="T59" fmla="*/ 4015 h 6556"/>
              <a:gd name="T60" fmla="*/ 4131 w 6560"/>
              <a:gd name="T61" fmla="*/ 3480 h 6556"/>
              <a:gd name="T62" fmla="*/ 4921 w 6560"/>
              <a:gd name="T63" fmla="*/ 3279 h 6556"/>
              <a:gd name="T64" fmla="*/ 2050 w 6560"/>
              <a:gd name="T65" fmla="*/ 2460 h 6556"/>
              <a:gd name="T66" fmla="*/ 1640 w 6560"/>
              <a:gd name="T67" fmla="*/ 2460 h 6556"/>
              <a:gd name="T68" fmla="*/ 614 w 6560"/>
              <a:gd name="T69" fmla="*/ 1025 h 6556"/>
              <a:gd name="T70" fmla="*/ 784 w 6560"/>
              <a:gd name="T71" fmla="*/ 1355 h 6556"/>
              <a:gd name="T72" fmla="*/ 1155 w 6560"/>
              <a:gd name="T73" fmla="*/ 1413 h 6556"/>
              <a:gd name="T74" fmla="*/ 1414 w 6560"/>
              <a:gd name="T75" fmla="*/ 1154 h 6556"/>
              <a:gd name="T76" fmla="*/ 3899 w 6560"/>
              <a:gd name="T77" fmla="*/ 1090 h 6556"/>
              <a:gd name="T78" fmla="*/ 4117 w 6560"/>
              <a:gd name="T79" fmla="*/ 1389 h 6556"/>
              <a:gd name="T80" fmla="*/ 4494 w 6560"/>
              <a:gd name="T81" fmla="*/ 1389 h 6556"/>
              <a:gd name="T82" fmla="*/ 4709 w 6560"/>
              <a:gd name="T83" fmla="*/ 1090 h 6556"/>
              <a:gd name="T84" fmla="*/ 5090 w 6560"/>
              <a:gd name="T85" fmla="*/ 871 h 6556"/>
              <a:gd name="T86" fmla="*/ 5323 w 6560"/>
              <a:gd name="T87" fmla="*/ 1198 h 6556"/>
              <a:gd name="T88" fmla="*/ 411 w 6560"/>
              <a:gd name="T89" fmla="*/ 4876 h 6556"/>
              <a:gd name="T90" fmla="*/ 445 w 6560"/>
              <a:gd name="T91" fmla="*/ 5326 h 6556"/>
              <a:gd name="T92" fmla="*/ 86 w 6560"/>
              <a:gd name="T93" fmla="*/ 5143 h 6556"/>
              <a:gd name="T94" fmla="*/ 6 w 6560"/>
              <a:gd name="T95" fmla="*/ 1198 h 6556"/>
              <a:gd name="T96" fmla="*/ 239 w 6560"/>
              <a:gd name="T97" fmla="*/ 871 h 6556"/>
              <a:gd name="T98" fmla="*/ 4394 w 6560"/>
              <a:gd name="T99" fmla="*/ 22 h 6556"/>
              <a:gd name="T100" fmla="*/ 4510 w 6560"/>
              <a:gd name="T101" fmla="*/ 1025 h 6556"/>
              <a:gd name="T102" fmla="*/ 4352 w 6560"/>
              <a:gd name="T103" fmla="*/ 1224 h 6556"/>
              <a:gd name="T104" fmla="*/ 4121 w 6560"/>
              <a:gd name="T105" fmla="*/ 1114 h 6556"/>
              <a:gd name="T106" fmla="*/ 4145 w 6560"/>
              <a:gd name="T107" fmla="*/ 78 h 6556"/>
              <a:gd name="T108" fmla="*/ 1071 w 6560"/>
              <a:gd name="T109" fmla="*/ 6 h 6556"/>
              <a:gd name="T110" fmla="*/ 1231 w 6560"/>
              <a:gd name="T111" fmla="*/ 205 h 6556"/>
              <a:gd name="T112" fmla="*/ 1115 w 6560"/>
              <a:gd name="T113" fmla="*/ 1208 h 6556"/>
              <a:gd name="T114" fmla="*/ 866 w 6560"/>
              <a:gd name="T115" fmla="*/ 1152 h 6556"/>
              <a:gd name="T116" fmla="*/ 842 w 6560"/>
              <a:gd name="T117" fmla="*/ 116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60" h="6556">
                <a:moveTo>
                  <a:pt x="4715" y="4098"/>
                </a:moveTo>
                <a:lnTo>
                  <a:pt x="4761" y="4102"/>
                </a:lnTo>
                <a:lnTo>
                  <a:pt x="4805" y="4118"/>
                </a:lnTo>
                <a:lnTo>
                  <a:pt x="4843" y="4142"/>
                </a:lnTo>
                <a:lnTo>
                  <a:pt x="4875" y="4174"/>
                </a:lnTo>
                <a:lnTo>
                  <a:pt x="4899" y="4212"/>
                </a:lnTo>
                <a:lnTo>
                  <a:pt x="4915" y="4256"/>
                </a:lnTo>
                <a:lnTo>
                  <a:pt x="4921" y="4302"/>
                </a:lnTo>
                <a:lnTo>
                  <a:pt x="4921" y="4918"/>
                </a:lnTo>
                <a:lnTo>
                  <a:pt x="5535" y="4918"/>
                </a:lnTo>
                <a:lnTo>
                  <a:pt x="5581" y="4922"/>
                </a:lnTo>
                <a:lnTo>
                  <a:pt x="5625" y="4937"/>
                </a:lnTo>
                <a:lnTo>
                  <a:pt x="5662" y="4961"/>
                </a:lnTo>
                <a:lnTo>
                  <a:pt x="5694" y="4993"/>
                </a:lnTo>
                <a:lnTo>
                  <a:pt x="5718" y="5031"/>
                </a:lnTo>
                <a:lnTo>
                  <a:pt x="5734" y="5075"/>
                </a:lnTo>
                <a:lnTo>
                  <a:pt x="5740" y="5123"/>
                </a:lnTo>
                <a:lnTo>
                  <a:pt x="5734" y="5169"/>
                </a:lnTo>
                <a:lnTo>
                  <a:pt x="5718" y="5213"/>
                </a:lnTo>
                <a:lnTo>
                  <a:pt x="5694" y="5250"/>
                </a:lnTo>
                <a:lnTo>
                  <a:pt x="5662" y="5282"/>
                </a:lnTo>
                <a:lnTo>
                  <a:pt x="5625" y="5306"/>
                </a:lnTo>
                <a:lnTo>
                  <a:pt x="5581" y="5322"/>
                </a:lnTo>
                <a:lnTo>
                  <a:pt x="5535" y="5326"/>
                </a:lnTo>
                <a:lnTo>
                  <a:pt x="4715" y="5326"/>
                </a:lnTo>
                <a:lnTo>
                  <a:pt x="4667" y="5322"/>
                </a:lnTo>
                <a:lnTo>
                  <a:pt x="4625" y="5306"/>
                </a:lnTo>
                <a:lnTo>
                  <a:pt x="4587" y="5282"/>
                </a:lnTo>
                <a:lnTo>
                  <a:pt x="4556" y="5250"/>
                </a:lnTo>
                <a:lnTo>
                  <a:pt x="4530" y="5213"/>
                </a:lnTo>
                <a:lnTo>
                  <a:pt x="4516" y="5169"/>
                </a:lnTo>
                <a:lnTo>
                  <a:pt x="4510" y="5123"/>
                </a:lnTo>
                <a:lnTo>
                  <a:pt x="4510" y="4302"/>
                </a:lnTo>
                <a:lnTo>
                  <a:pt x="4516" y="4256"/>
                </a:lnTo>
                <a:lnTo>
                  <a:pt x="4530" y="4212"/>
                </a:lnTo>
                <a:lnTo>
                  <a:pt x="4556" y="4174"/>
                </a:lnTo>
                <a:lnTo>
                  <a:pt x="4587" y="4142"/>
                </a:lnTo>
                <a:lnTo>
                  <a:pt x="4625" y="4118"/>
                </a:lnTo>
                <a:lnTo>
                  <a:pt x="4667" y="4102"/>
                </a:lnTo>
                <a:lnTo>
                  <a:pt x="4715" y="4098"/>
                </a:lnTo>
                <a:close/>
                <a:moveTo>
                  <a:pt x="4921" y="3688"/>
                </a:moveTo>
                <a:lnTo>
                  <a:pt x="4795" y="3694"/>
                </a:lnTo>
                <a:lnTo>
                  <a:pt x="4671" y="3714"/>
                </a:lnTo>
                <a:lnTo>
                  <a:pt x="4554" y="3743"/>
                </a:lnTo>
                <a:lnTo>
                  <a:pt x="4442" y="3785"/>
                </a:lnTo>
                <a:lnTo>
                  <a:pt x="4334" y="3837"/>
                </a:lnTo>
                <a:lnTo>
                  <a:pt x="4232" y="3899"/>
                </a:lnTo>
                <a:lnTo>
                  <a:pt x="4139" y="3969"/>
                </a:lnTo>
                <a:lnTo>
                  <a:pt x="4051" y="4048"/>
                </a:lnTo>
                <a:lnTo>
                  <a:pt x="3971" y="4136"/>
                </a:lnTo>
                <a:lnTo>
                  <a:pt x="3899" y="4230"/>
                </a:lnTo>
                <a:lnTo>
                  <a:pt x="3837" y="4331"/>
                </a:lnTo>
                <a:lnTo>
                  <a:pt x="3786" y="4439"/>
                </a:lnTo>
                <a:lnTo>
                  <a:pt x="3746" y="4553"/>
                </a:lnTo>
                <a:lnTo>
                  <a:pt x="3714" y="4670"/>
                </a:lnTo>
                <a:lnTo>
                  <a:pt x="3696" y="4792"/>
                </a:lnTo>
                <a:lnTo>
                  <a:pt x="3690" y="4918"/>
                </a:lnTo>
                <a:lnTo>
                  <a:pt x="3696" y="5043"/>
                </a:lnTo>
                <a:lnTo>
                  <a:pt x="3714" y="5165"/>
                </a:lnTo>
                <a:lnTo>
                  <a:pt x="3746" y="5282"/>
                </a:lnTo>
                <a:lnTo>
                  <a:pt x="3786" y="5396"/>
                </a:lnTo>
                <a:lnTo>
                  <a:pt x="3837" y="5502"/>
                </a:lnTo>
                <a:lnTo>
                  <a:pt x="3899" y="5603"/>
                </a:lnTo>
                <a:lnTo>
                  <a:pt x="3971" y="5699"/>
                </a:lnTo>
                <a:lnTo>
                  <a:pt x="4051" y="5787"/>
                </a:lnTo>
                <a:lnTo>
                  <a:pt x="4139" y="5864"/>
                </a:lnTo>
                <a:lnTo>
                  <a:pt x="4232" y="5936"/>
                </a:lnTo>
                <a:lnTo>
                  <a:pt x="4334" y="5998"/>
                </a:lnTo>
                <a:lnTo>
                  <a:pt x="4442" y="6050"/>
                </a:lnTo>
                <a:lnTo>
                  <a:pt x="4554" y="6092"/>
                </a:lnTo>
                <a:lnTo>
                  <a:pt x="4671" y="6122"/>
                </a:lnTo>
                <a:lnTo>
                  <a:pt x="4795" y="6139"/>
                </a:lnTo>
                <a:lnTo>
                  <a:pt x="4921" y="6145"/>
                </a:lnTo>
                <a:lnTo>
                  <a:pt x="5046" y="6139"/>
                </a:lnTo>
                <a:lnTo>
                  <a:pt x="5168" y="6122"/>
                </a:lnTo>
                <a:lnTo>
                  <a:pt x="5286" y="6092"/>
                </a:lnTo>
                <a:lnTo>
                  <a:pt x="5397" y="6050"/>
                </a:lnTo>
                <a:lnTo>
                  <a:pt x="5505" y="5998"/>
                </a:lnTo>
                <a:lnTo>
                  <a:pt x="5607" y="5936"/>
                </a:lnTo>
                <a:lnTo>
                  <a:pt x="5702" y="5864"/>
                </a:lnTo>
                <a:lnTo>
                  <a:pt x="5788" y="5787"/>
                </a:lnTo>
                <a:lnTo>
                  <a:pt x="5868" y="5699"/>
                </a:lnTo>
                <a:lnTo>
                  <a:pt x="5940" y="5603"/>
                </a:lnTo>
                <a:lnTo>
                  <a:pt x="6002" y="5502"/>
                </a:lnTo>
                <a:lnTo>
                  <a:pt x="6053" y="5396"/>
                </a:lnTo>
                <a:lnTo>
                  <a:pt x="6093" y="5282"/>
                </a:lnTo>
                <a:lnTo>
                  <a:pt x="6125" y="5165"/>
                </a:lnTo>
                <a:lnTo>
                  <a:pt x="6143" y="5043"/>
                </a:lnTo>
                <a:lnTo>
                  <a:pt x="6149" y="4918"/>
                </a:lnTo>
                <a:lnTo>
                  <a:pt x="6143" y="4792"/>
                </a:lnTo>
                <a:lnTo>
                  <a:pt x="6125" y="4670"/>
                </a:lnTo>
                <a:lnTo>
                  <a:pt x="6093" y="4553"/>
                </a:lnTo>
                <a:lnTo>
                  <a:pt x="6053" y="4439"/>
                </a:lnTo>
                <a:lnTo>
                  <a:pt x="6002" y="4331"/>
                </a:lnTo>
                <a:lnTo>
                  <a:pt x="5940" y="4230"/>
                </a:lnTo>
                <a:lnTo>
                  <a:pt x="5868" y="4136"/>
                </a:lnTo>
                <a:lnTo>
                  <a:pt x="5788" y="4048"/>
                </a:lnTo>
                <a:lnTo>
                  <a:pt x="5702" y="3969"/>
                </a:lnTo>
                <a:lnTo>
                  <a:pt x="5607" y="3899"/>
                </a:lnTo>
                <a:lnTo>
                  <a:pt x="5505" y="3837"/>
                </a:lnTo>
                <a:lnTo>
                  <a:pt x="5397" y="3785"/>
                </a:lnTo>
                <a:lnTo>
                  <a:pt x="5286" y="3743"/>
                </a:lnTo>
                <a:lnTo>
                  <a:pt x="5168" y="3714"/>
                </a:lnTo>
                <a:lnTo>
                  <a:pt x="5046" y="3694"/>
                </a:lnTo>
                <a:lnTo>
                  <a:pt x="4921" y="3688"/>
                </a:lnTo>
                <a:close/>
                <a:moveTo>
                  <a:pt x="2050" y="3688"/>
                </a:moveTo>
                <a:lnTo>
                  <a:pt x="2870" y="3688"/>
                </a:lnTo>
                <a:lnTo>
                  <a:pt x="2870" y="4507"/>
                </a:lnTo>
                <a:lnTo>
                  <a:pt x="2050" y="4507"/>
                </a:lnTo>
                <a:lnTo>
                  <a:pt x="2050" y="3688"/>
                </a:lnTo>
                <a:close/>
                <a:moveTo>
                  <a:pt x="820" y="3688"/>
                </a:moveTo>
                <a:lnTo>
                  <a:pt x="1640" y="3688"/>
                </a:lnTo>
                <a:lnTo>
                  <a:pt x="1640" y="4507"/>
                </a:lnTo>
                <a:lnTo>
                  <a:pt x="820" y="4507"/>
                </a:lnTo>
                <a:lnTo>
                  <a:pt x="820" y="3688"/>
                </a:lnTo>
                <a:close/>
                <a:moveTo>
                  <a:pt x="4921" y="3279"/>
                </a:moveTo>
                <a:lnTo>
                  <a:pt x="5062" y="3285"/>
                </a:lnTo>
                <a:lnTo>
                  <a:pt x="5200" y="3303"/>
                </a:lnTo>
                <a:lnTo>
                  <a:pt x="5333" y="3331"/>
                </a:lnTo>
                <a:lnTo>
                  <a:pt x="5463" y="3371"/>
                </a:lnTo>
                <a:lnTo>
                  <a:pt x="5589" y="3421"/>
                </a:lnTo>
                <a:lnTo>
                  <a:pt x="5708" y="3480"/>
                </a:lnTo>
                <a:lnTo>
                  <a:pt x="5822" y="3548"/>
                </a:lnTo>
                <a:lnTo>
                  <a:pt x="5930" y="3626"/>
                </a:lnTo>
                <a:lnTo>
                  <a:pt x="6031" y="3712"/>
                </a:lnTo>
                <a:lnTo>
                  <a:pt x="6125" y="3805"/>
                </a:lnTo>
                <a:lnTo>
                  <a:pt x="6211" y="3907"/>
                </a:lnTo>
                <a:lnTo>
                  <a:pt x="6289" y="4015"/>
                </a:lnTo>
                <a:lnTo>
                  <a:pt x="6359" y="4128"/>
                </a:lnTo>
                <a:lnTo>
                  <a:pt x="6416" y="4248"/>
                </a:lnTo>
                <a:lnTo>
                  <a:pt x="6466" y="4373"/>
                </a:lnTo>
                <a:lnTo>
                  <a:pt x="6506" y="4503"/>
                </a:lnTo>
                <a:lnTo>
                  <a:pt x="6536" y="4638"/>
                </a:lnTo>
                <a:lnTo>
                  <a:pt x="6554" y="4776"/>
                </a:lnTo>
                <a:lnTo>
                  <a:pt x="6560" y="4918"/>
                </a:lnTo>
                <a:lnTo>
                  <a:pt x="6554" y="5059"/>
                </a:lnTo>
                <a:lnTo>
                  <a:pt x="6536" y="5197"/>
                </a:lnTo>
                <a:lnTo>
                  <a:pt x="6506" y="5330"/>
                </a:lnTo>
                <a:lnTo>
                  <a:pt x="6466" y="5460"/>
                </a:lnTo>
                <a:lnTo>
                  <a:pt x="6416" y="5585"/>
                </a:lnTo>
                <a:lnTo>
                  <a:pt x="6359" y="5705"/>
                </a:lnTo>
                <a:lnTo>
                  <a:pt x="6289" y="5821"/>
                </a:lnTo>
                <a:lnTo>
                  <a:pt x="6211" y="5928"/>
                </a:lnTo>
                <a:lnTo>
                  <a:pt x="6125" y="6028"/>
                </a:lnTo>
                <a:lnTo>
                  <a:pt x="6031" y="6122"/>
                </a:lnTo>
                <a:lnTo>
                  <a:pt x="5930" y="6207"/>
                </a:lnTo>
                <a:lnTo>
                  <a:pt x="5822" y="6285"/>
                </a:lnTo>
                <a:lnTo>
                  <a:pt x="5708" y="6355"/>
                </a:lnTo>
                <a:lnTo>
                  <a:pt x="5589" y="6415"/>
                </a:lnTo>
                <a:lnTo>
                  <a:pt x="5463" y="6464"/>
                </a:lnTo>
                <a:lnTo>
                  <a:pt x="5333" y="6504"/>
                </a:lnTo>
                <a:lnTo>
                  <a:pt x="5200" y="6532"/>
                </a:lnTo>
                <a:lnTo>
                  <a:pt x="5062" y="6550"/>
                </a:lnTo>
                <a:lnTo>
                  <a:pt x="4921" y="6556"/>
                </a:lnTo>
                <a:lnTo>
                  <a:pt x="4779" y="6550"/>
                </a:lnTo>
                <a:lnTo>
                  <a:pt x="4639" y="6532"/>
                </a:lnTo>
                <a:lnTo>
                  <a:pt x="4506" y="6504"/>
                </a:lnTo>
                <a:lnTo>
                  <a:pt x="4376" y="6464"/>
                </a:lnTo>
                <a:lnTo>
                  <a:pt x="4250" y="6415"/>
                </a:lnTo>
                <a:lnTo>
                  <a:pt x="4131" y="6355"/>
                </a:lnTo>
                <a:lnTo>
                  <a:pt x="4017" y="6285"/>
                </a:lnTo>
                <a:lnTo>
                  <a:pt x="3909" y="6207"/>
                </a:lnTo>
                <a:lnTo>
                  <a:pt x="3808" y="6122"/>
                </a:lnTo>
                <a:lnTo>
                  <a:pt x="3714" y="6028"/>
                </a:lnTo>
                <a:lnTo>
                  <a:pt x="3628" y="5928"/>
                </a:lnTo>
                <a:lnTo>
                  <a:pt x="3550" y="5821"/>
                </a:lnTo>
                <a:lnTo>
                  <a:pt x="3482" y="5705"/>
                </a:lnTo>
                <a:lnTo>
                  <a:pt x="3423" y="5585"/>
                </a:lnTo>
                <a:lnTo>
                  <a:pt x="3373" y="5460"/>
                </a:lnTo>
                <a:lnTo>
                  <a:pt x="3333" y="5330"/>
                </a:lnTo>
                <a:lnTo>
                  <a:pt x="3303" y="5197"/>
                </a:lnTo>
                <a:lnTo>
                  <a:pt x="3285" y="5059"/>
                </a:lnTo>
                <a:lnTo>
                  <a:pt x="3279" y="4918"/>
                </a:lnTo>
                <a:lnTo>
                  <a:pt x="3285" y="4776"/>
                </a:lnTo>
                <a:lnTo>
                  <a:pt x="3303" y="4638"/>
                </a:lnTo>
                <a:lnTo>
                  <a:pt x="3333" y="4503"/>
                </a:lnTo>
                <a:lnTo>
                  <a:pt x="3373" y="4373"/>
                </a:lnTo>
                <a:lnTo>
                  <a:pt x="3423" y="4248"/>
                </a:lnTo>
                <a:lnTo>
                  <a:pt x="3482" y="4128"/>
                </a:lnTo>
                <a:lnTo>
                  <a:pt x="3550" y="4015"/>
                </a:lnTo>
                <a:lnTo>
                  <a:pt x="3628" y="3907"/>
                </a:lnTo>
                <a:lnTo>
                  <a:pt x="3714" y="3805"/>
                </a:lnTo>
                <a:lnTo>
                  <a:pt x="3808" y="3712"/>
                </a:lnTo>
                <a:lnTo>
                  <a:pt x="3909" y="3626"/>
                </a:lnTo>
                <a:lnTo>
                  <a:pt x="4017" y="3548"/>
                </a:lnTo>
                <a:lnTo>
                  <a:pt x="4131" y="3480"/>
                </a:lnTo>
                <a:lnTo>
                  <a:pt x="4250" y="3421"/>
                </a:lnTo>
                <a:lnTo>
                  <a:pt x="4376" y="3371"/>
                </a:lnTo>
                <a:lnTo>
                  <a:pt x="4506" y="3331"/>
                </a:lnTo>
                <a:lnTo>
                  <a:pt x="4639" y="3303"/>
                </a:lnTo>
                <a:lnTo>
                  <a:pt x="4779" y="3285"/>
                </a:lnTo>
                <a:lnTo>
                  <a:pt x="4921" y="3279"/>
                </a:lnTo>
                <a:close/>
                <a:moveTo>
                  <a:pt x="3279" y="2460"/>
                </a:moveTo>
                <a:lnTo>
                  <a:pt x="4099" y="2460"/>
                </a:lnTo>
                <a:lnTo>
                  <a:pt x="4099" y="3279"/>
                </a:lnTo>
                <a:lnTo>
                  <a:pt x="3279" y="3279"/>
                </a:lnTo>
                <a:lnTo>
                  <a:pt x="3279" y="2460"/>
                </a:lnTo>
                <a:close/>
                <a:moveTo>
                  <a:pt x="2050" y="2460"/>
                </a:moveTo>
                <a:lnTo>
                  <a:pt x="2870" y="2460"/>
                </a:lnTo>
                <a:lnTo>
                  <a:pt x="2870" y="3279"/>
                </a:lnTo>
                <a:lnTo>
                  <a:pt x="2050" y="3279"/>
                </a:lnTo>
                <a:lnTo>
                  <a:pt x="2050" y="2460"/>
                </a:lnTo>
                <a:close/>
                <a:moveTo>
                  <a:pt x="820" y="2460"/>
                </a:moveTo>
                <a:lnTo>
                  <a:pt x="1640" y="2460"/>
                </a:lnTo>
                <a:lnTo>
                  <a:pt x="1640" y="3279"/>
                </a:lnTo>
                <a:lnTo>
                  <a:pt x="820" y="3279"/>
                </a:lnTo>
                <a:lnTo>
                  <a:pt x="820" y="2460"/>
                </a:lnTo>
                <a:close/>
                <a:moveTo>
                  <a:pt x="445" y="819"/>
                </a:moveTo>
                <a:lnTo>
                  <a:pt x="614" y="819"/>
                </a:lnTo>
                <a:lnTo>
                  <a:pt x="614" y="1025"/>
                </a:lnTo>
                <a:lnTo>
                  <a:pt x="620" y="1090"/>
                </a:lnTo>
                <a:lnTo>
                  <a:pt x="636" y="1154"/>
                </a:lnTo>
                <a:lnTo>
                  <a:pt x="660" y="1212"/>
                </a:lnTo>
                <a:lnTo>
                  <a:pt x="694" y="1266"/>
                </a:lnTo>
                <a:lnTo>
                  <a:pt x="736" y="1314"/>
                </a:lnTo>
                <a:lnTo>
                  <a:pt x="784" y="1355"/>
                </a:lnTo>
                <a:lnTo>
                  <a:pt x="836" y="1389"/>
                </a:lnTo>
                <a:lnTo>
                  <a:pt x="896" y="1413"/>
                </a:lnTo>
                <a:lnTo>
                  <a:pt x="959" y="1429"/>
                </a:lnTo>
                <a:lnTo>
                  <a:pt x="1025" y="1435"/>
                </a:lnTo>
                <a:lnTo>
                  <a:pt x="1091" y="1429"/>
                </a:lnTo>
                <a:lnTo>
                  <a:pt x="1155" y="1413"/>
                </a:lnTo>
                <a:lnTo>
                  <a:pt x="1213" y="1389"/>
                </a:lnTo>
                <a:lnTo>
                  <a:pt x="1267" y="1355"/>
                </a:lnTo>
                <a:lnTo>
                  <a:pt x="1314" y="1314"/>
                </a:lnTo>
                <a:lnTo>
                  <a:pt x="1356" y="1266"/>
                </a:lnTo>
                <a:lnTo>
                  <a:pt x="1388" y="1212"/>
                </a:lnTo>
                <a:lnTo>
                  <a:pt x="1414" y="1154"/>
                </a:lnTo>
                <a:lnTo>
                  <a:pt x="1430" y="1090"/>
                </a:lnTo>
                <a:lnTo>
                  <a:pt x="1434" y="1025"/>
                </a:lnTo>
                <a:lnTo>
                  <a:pt x="1434" y="819"/>
                </a:lnTo>
                <a:lnTo>
                  <a:pt x="3895" y="819"/>
                </a:lnTo>
                <a:lnTo>
                  <a:pt x="3895" y="1025"/>
                </a:lnTo>
                <a:lnTo>
                  <a:pt x="3899" y="1090"/>
                </a:lnTo>
                <a:lnTo>
                  <a:pt x="3915" y="1154"/>
                </a:lnTo>
                <a:lnTo>
                  <a:pt x="3941" y="1212"/>
                </a:lnTo>
                <a:lnTo>
                  <a:pt x="3973" y="1266"/>
                </a:lnTo>
                <a:lnTo>
                  <a:pt x="4015" y="1314"/>
                </a:lnTo>
                <a:lnTo>
                  <a:pt x="4063" y="1355"/>
                </a:lnTo>
                <a:lnTo>
                  <a:pt x="4117" y="1389"/>
                </a:lnTo>
                <a:lnTo>
                  <a:pt x="4175" y="1413"/>
                </a:lnTo>
                <a:lnTo>
                  <a:pt x="4238" y="1429"/>
                </a:lnTo>
                <a:lnTo>
                  <a:pt x="4304" y="1435"/>
                </a:lnTo>
                <a:lnTo>
                  <a:pt x="4372" y="1429"/>
                </a:lnTo>
                <a:lnTo>
                  <a:pt x="4434" y="1413"/>
                </a:lnTo>
                <a:lnTo>
                  <a:pt x="4494" y="1389"/>
                </a:lnTo>
                <a:lnTo>
                  <a:pt x="4548" y="1355"/>
                </a:lnTo>
                <a:lnTo>
                  <a:pt x="4595" y="1314"/>
                </a:lnTo>
                <a:lnTo>
                  <a:pt x="4635" y="1266"/>
                </a:lnTo>
                <a:lnTo>
                  <a:pt x="4669" y="1212"/>
                </a:lnTo>
                <a:lnTo>
                  <a:pt x="4693" y="1154"/>
                </a:lnTo>
                <a:lnTo>
                  <a:pt x="4709" y="1090"/>
                </a:lnTo>
                <a:lnTo>
                  <a:pt x="4715" y="1025"/>
                </a:lnTo>
                <a:lnTo>
                  <a:pt x="4715" y="819"/>
                </a:lnTo>
                <a:lnTo>
                  <a:pt x="4887" y="819"/>
                </a:lnTo>
                <a:lnTo>
                  <a:pt x="4958" y="825"/>
                </a:lnTo>
                <a:lnTo>
                  <a:pt x="5026" y="843"/>
                </a:lnTo>
                <a:lnTo>
                  <a:pt x="5090" y="871"/>
                </a:lnTo>
                <a:lnTo>
                  <a:pt x="5148" y="907"/>
                </a:lnTo>
                <a:lnTo>
                  <a:pt x="5200" y="951"/>
                </a:lnTo>
                <a:lnTo>
                  <a:pt x="5244" y="1005"/>
                </a:lnTo>
                <a:lnTo>
                  <a:pt x="5280" y="1062"/>
                </a:lnTo>
                <a:lnTo>
                  <a:pt x="5307" y="1128"/>
                </a:lnTo>
                <a:lnTo>
                  <a:pt x="5323" y="1198"/>
                </a:lnTo>
                <a:lnTo>
                  <a:pt x="5329" y="1270"/>
                </a:lnTo>
                <a:lnTo>
                  <a:pt x="5329" y="2868"/>
                </a:lnTo>
                <a:lnTo>
                  <a:pt x="4921" y="2868"/>
                </a:lnTo>
                <a:lnTo>
                  <a:pt x="4921" y="2049"/>
                </a:lnTo>
                <a:lnTo>
                  <a:pt x="411" y="2049"/>
                </a:lnTo>
                <a:lnTo>
                  <a:pt x="411" y="4876"/>
                </a:lnTo>
                <a:lnTo>
                  <a:pt x="415" y="4896"/>
                </a:lnTo>
                <a:lnTo>
                  <a:pt x="427" y="4912"/>
                </a:lnTo>
                <a:lnTo>
                  <a:pt x="445" y="4918"/>
                </a:lnTo>
                <a:lnTo>
                  <a:pt x="2870" y="4918"/>
                </a:lnTo>
                <a:lnTo>
                  <a:pt x="2870" y="5326"/>
                </a:lnTo>
                <a:lnTo>
                  <a:pt x="445" y="5326"/>
                </a:lnTo>
                <a:lnTo>
                  <a:pt x="373" y="5320"/>
                </a:lnTo>
                <a:lnTo>
                  <a:pt x="303" y="5304"/>
                </a:lnTo>
                <a:lnTo>
                  <a:pt x="239" y="5276"/>
                </a:lnTo>
                <a:lnTo>
                  <a:pt x="182" y="5240"/>
                </a:lnTo>
                <a:lnTo>
                  <a:pt x="130" y="5195"/>
                </a:lnTo>
                <a:lnTo>
                  <a:pt x="86" y="5143"/>
                </a:lnTo>
                <a:lnTo>
                  <a:pt x="50" y="5083"/>
                </a:lnTo>
                <a:lnTo>
                  <a:pt x="22" y="5019"/>
                </a:lnTo>
                <a:lnTo>
                  <a:pt x="6" y="4949"/>
                </a:lnTo>
                <a:lnTo>
                  <a:pt x="0" y="4876"/>
                </a:lnTo>
                <a:lnTo>
                  <a:pt x="0" y="1270"/>
                </a:lnTo>
                <a:lnTo>
                  <a:pt x="6" y="1198"/>
                </a:lnTo>
                <a:lnTo>
                  <a:pt x="22" y="1128"/>
                </a:lnTo>
                <a:lnTo>
                  <a:pt x="50" y="1062"/>
                </a:lnTo>
                <a:lnTo>
                  <a:pt x="86" y="1005"/>
                </a:lnTo>
                <a:lnTo>
                  <a:pt x="130" y="951"/>
                </a:lnTo>
                <a:lnTo>
                  <a:pt x="182" y="907"/>
                </a:lnTo>
                <a:lnTo>
                  <a:pt x="239" y="871"/>
                </a:lnTo>
                <a:lnTo>
                  <a:pt x="303" y="843"/>
                </a:lnTo>
                <a:lnTo>
                  <a:pt x="373" y="825"/>
                </a:lnTo>
                <a:lnTo>
                  <a:pt x="445" y="819"/>
                </a:lnTo>
                <a:close/>
                <a:moveTo>
                  <a:pt x="4304" y="0"/>
                </a:moveTo>
                <a:lnTo>
                  <a:pt x="4352" y="6"/>
                </a:lnTo>
                <a:lnTo>
                  <a:pt x="4394" y="22"/>
                </a:lnTo>
                <a:lnTo>
                  <a:pt x="4434" y="46"/>
                </a:lnTo>
                <a:lnTo>
                  <a:pt x="4464" y="78"/>
                </a:lnTo>
                <a:lnTo>
                  <a:pt x="4490" y="116"/>
                </a:lnTo>
                <a:lnTo>
                  <a:pt x="4504" y="157"/>
                </a:lnTo>
                <a:lnTo>
                  <a:pt x="4510" y="205"/>
                </a:lnTo>
                <a:lnTo>
                  <a:pt x="4510" y="1025"/>
                </a:lnTo>
                <a:lnTo>
                  <a:pt x="4504" y="1072"/>
                </a:lnTo>
                <a:lnTo>
                  <a:pt x="4490" y="1114"/>
                </a:lnTo>
                <a:lnTo>
                  <a:pt x="4464" y="1152"/>
                </a:lnTo>
                <a:lnTo>
                  <a:pt x="4434" y="1184"/>
                </a:lnTo>
                <a:lnTo>
                  <a:pt x="4394" y="1208"/>
                </a:lnTo>
                <a:lnTo>
                  <a:pt x="4352" y="1224"/>
                </a:lnTo>
                <a:lnTo>
                  <a:pt x="4304" y="1230"/>
                </a:lnTo>
                <a:lnTo>
                  <a:pt x="4258" y="1224"/>
                </a:lnTo>
                <a:lnTo>
                  <a:pt x="4214" y="1208"/>
                </a:lnTo>
                <a:lnTo>
                  <a:pt x="4177" y="1184"/>
                </a:lnTo>
                <a:lnTo>
                  <a:pt x="4145" y="1152"/>
                </a:lnTo>
                <a:lnTo>
                  <a:pt x="4121" y="1114"/>
                </a:lnTo>
                <a:lnTo>
                  <a:pt x="4105" y="1072"/>
                </a:lnTo>
                <a:lnTo>
                  <a:pt x="4099" y="1025"/>
                </a:lnTo>
                <a:lnTo>
                  <a:pt x="4099" y="205"/>
                </a:lnTo>
                <a:lnTo>
                  <a:pt x="4105" y="157"/>
                </a:lnTo>
                <a:lnTo>
                  <a:pt x="4121" y="116"/>
                </a:lnTo>
                <a:lnTo>
                  <a:pt x="4145" y="78"/>
                </a:lnTo>
                <a:lnTo>
                  <a:pt x="4177" y="46"/>
                </a:lnTo>
                <a:lnTo>
                  <a:pt x="4214" y="22"/>
                </a:lnTo>
                <a:lnTo>
                  <a:pt x="4258" y="6"/>
                </a:lnTo>
                <a:lnTo>
                  <a:pt x="4304" y="0"/>
                </a:lnTo>
                <a:close/>
                <a:moveTo>
                  <a:pt x="1025" y="0"/>
                </a:moveTo>
                <a:lnTo>
                  <a:pt x="1071" y="6"/>
                </a:lnTo>
                <a:lnTo>
                  <a:pt x="1115" y="22"/>
                </a:lnTo>
                <a:lnTo>
                  <a:pt x="1153" y="46"/>
                </a:lnTo>
                <a:lnTo>
                  <a:pt x="1185" y="78"/>
                </a:lnTo>
                <a:lnTo>
                  <a:pt x="1209" y="116"/>
                </a:lnTo>
                <a:lnTo>
                  <a:pt x="1225" y="157"/>
                </a:lnTo>
                <a:lnTo>
                  <a:pt x="1231" y="205"/>
                </a:lnTo>
                <a:lnTo>
                  <a:pt x="1231" y="1025"/>
                </a:lnTo>
                <a:lnTo>
                  <a:pt x="1225" y="1072"/>
                </a:lnTo>
                <a:lnTo>
                  <a:pt x="1209" y="1114"/>
                </a:lnTo>
                <a:lnTo>
                  <a:pt x="1185" y="1152"/>
                </a:lnTo>
                <a:lnTo>
                  <a:pt x="1153" y="1184"/>
                </a:lnTo>
                <a:lnTo>
                  <a:pt x="1115" y="1208"/>
                </a:lnTo>
                <a:lnTo>
                  <a:pt x="1071" y="1224"/>
                </a:lnTo>
                <a:lnTo>
                  <a:pt x="1025" y="1230"/>
                </a:lnTo>
                <a:lnTo>
                  <a:pt x="977" y="1224"/>
                </a:lnTo>
                <a:lnTo>
                  <a:pt x="935" y="1208"/>
                </a:lnTo>
                <a:lnTo>
                  <a:pt x="898" y="1184"/>
                </a:lnTo>
                <a:lnTo>
                  <a:pt x="866" y="1152"/>
                </a:lnTo>
                <a:lnTo>
                  <a:pt x="842" y="1114"/>
                </a:lnTo>
                <a:lnTo>
                  <a:pt x="826" y="1072"/>
                </a:lnTo>
                <a:lnTo>
                  <a:pt x="820" y="1025"/>
                </a:lnTo>
                <a:lnTo>
                  <a:pt x="820" y="205"/>
                </a:lnTo>
                <a:lnTo>
                  <a:pt x="826" y="157"/>
                </a:lnTo>
                <a:lnTo>
                  <a:pt x="842" y="116"/>
                </a:lnTo>
                <a:lnTo>
                  <a:pt x="866" y="78"/>
                </a:lnTo>
                <a:lnTo>
                  <a:pt x="898" y="46"/>
                </a:lnTo>
                <a:lnTo>
                  <a:pt x="935" y="22"/>
                </a:lnTo>
                <a:lnTo>
                  <a:pt x="977" y="6"/>
                </a:lnTo>
                <a:lnTo>
                  <a:pt x="10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40" name="TextBox 39">
            <a:extLst>
              <a:ext uri="{FF2B5EF4-FFF2-40B4-BE49-F238E27FC236}">
                <a16:creationId xmlns:a16="http://schemas.microsoft.com/office/drawing/2014/main" id="{337FF60B-7D8E-4D4D-80E4-112AC7CDAD7B}"/>
              </a:ext>
            </a:extLst>
          </p:cNvPr>
          <p:cNvSpPr txBox="1"/>
          <p:nvPr/>
        </p:nvSpPr>
        <p:spPr>
          <a:xfrm>
            <a:off x="3846700" y="295981"/>
            <a:ext cx="4498604" cy="1015663"/>
          </a:xfrm>
          <a:prstGeom prst="rect">
            <a:avLst/>
          </a:prstGeom>
          <a:noFill/>
        </p:spPr>
        <p:txBody>
          <a:bodyPr wrap="none" rtlCol="0">
            <a:spAutoFit/>
          </a:bodyPr>
          <a:lstStyle/>
          <a:p>
            <a:pPr algn="ctr"/>
            <a:r>
              <a:rPr lang="id-ID" sz="6000" b="1" dirty="0">
                <a:solidFill>
                  <a:schemeClr val="tx1">
                    <a:lumMod val="65000"/>
                    <a:lumOff val="35000"/>
                  </a:schemeClr>
                </a:solidFill>
              </a:rPr>
              <a:t>Mockup </a:t>
            </a:r>
            <a:r>
              <a:rPr lang="id-ID" sz="6000" b="1" dirty="0">
                <a:gradFill>
                  <a:gsLst>
                    <a:gs pos="0">
                      <a:schemeClr val="accent4"/>
                    </a:gs>
                    <a:gs pos="88000">
                      <a:schemeClr val="accent2"/>
                    </a:gs>
                  </a:gsLst>
                  <a:lin ang="2700000" scaled="1"/>
                </a:gradFill>
              </a:rPr>
              <a:t>Slide</a:t>
            </a:r>
            <a:endParaRPr lang="en-US" sz="6000" b="1" dirty="0">
              <a:gradFill>
                <a:gsLst>
                  <a:gs pos="0">
                    <a:schemeClr val="accent4"/>
                  </a:gs>
                  <a:gs pos="88000">
                    <a:schemeClr val="accent2"/>
                  </a:gs>
                </a:gsLst>
                <a:lin ang="2700000" scaled="1"/>
              </a:gradFill>
            </a:endParaRPr>
          </a:p>
        </p:txBody>
      </p:sp>
      <p:sp>
        <p:nvSpPr>
          <p:cNvPr id="46" name="TextBox 45">
            <a:extLst>
              <a:ext uri="{FF2B5EF4-FFF2-40B4-BE49-F238E27FC236}">
                <a16:creationId xmlns:a16="http://schemas.microsoft.com/office/drawing/2014/main" id="{F4F8BAB2-0201-49A3-8708-C3F61DFBB0AD}"/>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sp>
        <p:nvSpPr>
          <p:cNvPr id="39" name="TextBox 38">
            <a:extLst>
              <a:ext uri="{FF2B5EF4-FFF2-40B4-BE49-F238E27FC236}">
                <a16:creationId xmlns:a16="http://schemas.microsoft.com/office/drawing/2014/main" id="{412D6F5E-B4E7-4ED2-A513-E80509124D6B}"/>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Tree>
    <p:extLst>
      <p:ext uri="{BB962C8B-B14F-4D97-AF65-F5344CB8AC3E}">
        <p14:creationId xmlns:p14="http://schemas.microsoft.com/office/powerpoint/2010/main" val="22851817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8D48A5B-5C02-4DB3-A9C1-ECB862F950B7}"/>
              </a:ext>
            </a:extLst>
          </p:cNvPr>
          <p:cNvSpPr txBox="1"/>
          <p:nvPr/>
        </p:nvSpPr>
        <p:spPr>
          <a:xfrm>
            <a:off x="2408904" y="2407860"/>
            <a:ext cx="7816644" cy="3139321"/>
          </a:xfrm>
          <a:prstGeom prst="rect">
            <a:avLst/>
          </a:prstGeom>
          <a:noFill/>
        </p:spPr>
        <p:txBody>
          <a:bodyPr wrap="square" rtlCol="0">
            <a:spAutoFit/>
          </a:bodyPr>
          <a:lstStyle/>
          <a:p>
            <a:pPr algn="ctr"/>
            <a:r>
              <a:rPr lang="en-GB" sz="6600" b="1" dirty="0">
                <a:solidFill>
                  <a:schemeClr val="tx1">
                    <a:lumMod val="65000"/>
                    <a:lumOff val="35000"/>
                  </a:schemeClr>
                </a:solidFill>
              </a:rPr>
              <a:t>College Management System</a:t>
            </a:r>
          </a:p>
          <a:p>
            <a:pPr algn="ctr"/>
            <a:r>
              <a:rPr lang="en-GB" sz="6600" b="1" dirty="0">
                <a:gradFill>
                  <a:gsLst>
                    <a:gs pos="0">
                      <a:schemeClr val="accent2"/>
                    </a:gs>
                    <a:gs pos="100000">
                      <a:schemeClr val="accent4"/>
                    </a:gs>
                  </a:gsLst>
                  <a:lin ang="5400000" scaled="1"/>
                </a:gradFill>
              </a:rPr>
              <a:t> With Analysis</a:t>
            </a:r>
          </a:p>
        </p:txBody>
      </p:sp>
      <p:sp>
        <p:nvSpPr>
          <p:cNvPr id="12" name="Rectangle 11">
            <a:extLst>
              <a:ext uri="{FF2B5EF4-FFF2-40B4-BE49-F238E27FC236}">
                <a16:creationId xmlns:a16="http://schemas.microsoft.com/office/drawing/2014/main" id="{A5C95D17-1430-4F1D-842B-32FAA2E1315C}"/>
              </a:ext>
            </a:extLst>
          </p:cNvPr>
          <p:cNvSpPr/>
          <p:nvPr/>
        </p:nvSpPr>
        <p:spPr>
          <a:xfrm>
            <a:off x="0" y="1477199"/>
            <a:ext cx="375137" cy="1405537"/>
          </a:xfrm>
          <a:prstGeom prst="rect">
            <a:avLst/>
          </a:prstGeom>
          <a:gradFill>
            <a:gsLst>
              <a:gs pos="0">
                <a:schemeClr val="accent4">
                  <a:alpha val="90000"/>
                </a:schemeClr>
              </a:gs>
              <a:gs pos="100000">
                <a:schemeClr val="accent2">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6" name="TextBox 15">
            <a:extLst>
              <a:ext uri="{FF2B5EF4-FFF2-40B4-BE49-F238E27FC236}">
                <a16:creationId xmlns:a16="http://schemas.microsoft.com/office/drawing/2014/main" id="{49247667-635D-4551-BC01-BF5F3F96F1CB}"/>
              </a:ext>
            </a:extLst>
          </p:cNvPr>
          <p:cNvSpPr txBox="1"/>
          <p:nvPr/>
        </p:nvSpPr>
        <p:spPr>
          <a:xfrm>
            <a:off x="915787" y="484073"/>
            <a:ext cx="1781834" cy="461665"/>
          </a:xfrm>
          <a:prstGeom prst="rect">
            <a:avLst/>
          </a:prstGeom>
          <a:noFill/>
        </p:spPr>
        <p:txBody>
          <a:bodyPr wrap="none" rtlCol="0">
            <a:spAutoFit/>
          </a:bodyPr>
          <a:lstStyle/>
          <a:p>
            <a:r>
              <a:rPr lang="en-GB" sz="2400" b="1" dirty="0">
                <a:solidFill>
                  <a:schemeClr val="bg1">
                    <a:lumMod val="50000"/>
                  </a:schemeClr>
                </a:solidFill>
              </a:rPr>
              <a:t>PROJECT R-5</a:t>
            </a:r>
          </a:p>
        </p:txBody>
      </p:sp>
      <p:sp>
        <p:nvSpPr>
          <p:cNvPr id="17" name="TextBox 16">
            <a:extLst>
              <a:ext uri="{FF2B5EF4-FFF2-40B4-BE49-F238E27FC236}">
                <a16:creationId xmlns:a16="http://schemas.microsoft.com/office/drawing/2014/main" id="{EE578163-B938-4D6B-998A-E28DF21449F8}"/>
              </a:ext>
            </a:extLst>
          </p:cNvPr>
          <p:cNvSpPr txBox="1"/>
          <p:nvPr/>
        </p:nvSpPr>
        <p:spPr>
          <a:xfrm>
            <a:off x="915787" y="824467"/>
            <a:ext cx="1196161" cy="338554"/>
          </a:xfrm>
          <a:prstGeom prst="rect">
            <a:avLst/>
          </a:prstGeom>
          <a:noFill/>
        </p:spPr>
        <p:txBody>
          <a:bodyPr wrap="none" rtlCol="0">
            <a:spAutoFit/>
          </a:bodyPr>
          <a:lstStyle/>
          <a:p>
            <a:r>
              <a:rPr lang="en-GB" sz="1600" dirty="0">
                <a:solidFill>
                  <a:schemeClr val="bg1">
                    <a:lumMod val="75000"/>
                  </a:schemeClr>
                </a:solidFill>
              </a:rPr>
              <a:t>CMS OFFICE</a:t>
            </a:r>
          </a:p>
        </p:txBody>
      </p:sp>
    </p:spTree>
    <p:extLst>
      <p:ext uri="{BB962C8B-B14F-4D97-AF65-F5344CB8AC3E}">
        <p14:creationId xmlns:p14="http://schemas.microsoft.com/office/powerpoint/2010/main" val="4136951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57D8C2D-2CAF-4C56-ADF7-DD1F48D8251D}"/>
              </a:ext>
            </a:extLst>
          </p:cNvPr>
          <p:cNvSpPr/>
          <p:nvPr/>
        </p:nvSpPr>
        <p:spPr>
          <a:xfrm>
            <a:off x="1341120" y="929149"/>
            <a:ext cx="9509760" cy="4999703"/>
          </a:xfrm>
          <a:prstGeom prst="rect">
            <a:avLst/>
          </a:prstGeom>
          <a:gradFill>
            <a:gsLst>
              <a:gs pos="0">
                <a:schemeClr val="accent4">
                  <a:lumMod val="75000"/>
                </a:schemeClr>
              </a:gs>
              <a:gs pos="100000">
                <a:schemeClr val="accent2">
                  <a:lumMod val="75000"/>
                  <a:alpha val="7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97DF97A-B41A-4649-BD4E-F5DACE739EC8}"/>
              </a:ext>
            </a:extLst>
          </p:cNvPr>
          <p:cNvGrpSpPr/>
          <p:nvPr/>
        </p:nvGrpSpPr>
        <p:grpSpPr>
          <a:xfrm>
            <a:off x="2247838" y="1450224"/>
            <a:ext cx="7696324" cy="3957552"/>
            <a:chOff x="2236503" y="1477001"/>
            <a:chExt cx="7696324" cy="3957552"/>
          </a:xfrm>
        </p:grpSpPr>
        <p:sp>
          <p:nvSpPr>
            <p:cNvPr id="2" name="L-Shape 1">
              <a:extLst>
                <a:ext uri="{FF2B5EF4-FFF2-40B4-BE49-F238E27FC236}">
                  <a16:creationId xmlns:a16="http://schemas.microsoft.com/office/drawing/2014/main" id="{407C715F-0379-433D-AF3E-EFC54D8F4DAF}"/>
                </a:ext>
              </a:extLst>
            </p:cNvPr>
            <p:cNvSpPr/>
            <p:nvPr/>
          </p:nvSpPr>
          <p:spPr>
            <a:xfrm rot="10800000">
              <a:off x="8863881" y="1477001"/>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L-Shape 4">
              <a:extLst>
                <a:ext uri="{FF2B5EF4-FFF2-40B4-BE49-F238E27FC236}">
                  <a16:creationId xmlns:a16="http://schemas.microsoft.com/office/drawing/2014/main" id="{4867AFD4-3198-4668-9191-31D330C877CB}"/>
                </a:ext>
              </a:extLst>
            </p:cNvPr>
            <p:cNvSpPr/>
            <p:nvPr/>
          </p:nvSpPr>
          <p:spPr>
            <a:xfrm rot="5400000">
              <a:off x="2047267" y="1666238"/>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a:extLst>
                <a:ext uri="{FF2B5EF4-FFF2-40B4-BE49-F238E27FC236}">
                  <a16:creationId xmlns:a16="http://schemas.microsoft.com/office/drawing/2014/main" id="{609372EC-95A8-4DC3-9D60-695E07B859B5}"/>
                </a:ext>
              </a:extLst>
            </p:cNvPr>
            <p:cNvSpPr/>
            <p:nvPr/>
          </p:nvSpPr>
          <p:spPr>
            <a:xfrm>
              <a:off x="2236503" y="4744080"/>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L-Shape 6">
              <a:extLst>
                <a:ext uri="{FF2B5EF4-FFF2-40B4-BE49-F238E27FC236}">
                  <a16:creationId xmlns:a16="http://schemas.microsoft.com/office/drawing/2014/main" id="{84B93882-6E73-490F-98B5-36F2882FE724}"/>
                </a:ext>
              </a:extLst>
            </p:cNvPr>
            <p:cNvSpPr/>
            <p:nvPr/>
          </p:nvSpPr>
          <p:spPr>
            <a:xfrm rot="16200000">
              <a:off x="9053117" y="4554843"/>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Flowchart: Terminator 3">
            <a:extLst>
              <a:ext uri="{FF2B5EF4-FFF2-40B4-BE49-F238E27FC236}">
                <a16:creationId xmlns:a16="http://schemas.microsoft.com/office/drawing/2014/main" id="{4F52EA0C-B65E-4968-BB42-B3F8C2979638}"/>
              </a:ext>
            </a:extLst>
          </p:cNvPr>
          <p:cNvSpPr/>
          <p:nvPr/>
        </p:nvSpPr>
        <p:spPr>
          <a:xfrm>
            <a:off x="5313874" y="3613557"/>
            <a:ext cx="1992448" cy="341434"/>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pc="300" dirty="0">
                <a:solidFill>
                  <a:schemeClr val="tx1">
                    <a:lumMod val="50000"/>
                    <a:lumOff val="50000"/>
                  </a:schemeClr>
                </a:solidFill>
              </a:rPr>
              <a:t>PROJECT R-5</a:t>
            </a:r>
          </a:p>
        </p:txBody>
      </p:sp>
      <p:sp>
        <p:nvSpPr>
          <p:cNvPr id="16" name="TextBox 15">
            <a:extLst>
              <a:ext uri="{FF2B5EF4-FFF2-40B4-BE49-F238E27FC236}">
                <a16:creationId xmlns:a16="http://schemas.microsoft.com/office/drawing/2014/main" id="{6CD061E8-AF83-4645-A961-ADE09EE50D25}"/>
              </a:ext>
            </a:extLst>
          </p:cNvPr>
          <p:cNvSpPr txBox="1"/>
          <p:nvPr/>
        </p:nvSpPr>
        <p:spPr>
          <a:xfrm>
            <a:off x="3811249" y="1941213"/>
            <a:ext cx="4569502" cy="830997"/>
          </a:xfrm>
          <a:prstGeom prst="rect">
            <a:avLst/>
          </a:prstGeom>
          <a:noFill/>
        </p:spPr>
        <p:txBody>
          <a:bodyPr wrap="square" rtlCol="0">
            <a:spAutoFit/>
          </a:bodyPr>
          <a:lstStyle/>
          <a:p>
            <a:pPr algn="ctr"/>
            <a:r>
              <a:rPr lang="en-GB" sz="4800" dirty="0">
                <a:solidFill>
                  <a:schemeClr val="accent5">
                    <a:lumMod val="20000"/>
                    <a:lumOff val="80000"/>
                  </a:schemeClr>
                </a:solidFill>
              </a:rPr>
              <a:t>Welcome To Our</a:t>
            </a:r>
          </a:p>
        </p:txBody>
      </p:sp>
      <p:sp>
        <p:nvSpPr>
          <p:cNvPr id="18" name="TextBox 17">
            <a:extLst>
              <a:ext uri="{FF2B5EF4-FFF2-40B4-BE49-F238E27FC236}">
                <a16:creationId xmlns:a16="http://schemas.microsoft.com/office/drawing/2014/main" id="{622F9E2B-5879-42BD-A8ED-CFEF7CD72D5D}"/>
              </a:ext>
            </a:extLst>
          </p:cNvPr>
          <p:cNvSpPr txBox="1"/>
          <p:nvPr/>
        </p:nvSpPr>
        <p:spPr>
          <a:xfrm>
            <a:off x="4150262" y="2453636"/>
            <a:ext cx="3891477" cy="923330"/>
          </a:xfrm>
          <a:prstGeom prst="rect">
            <a:avLst/>
          </a:prstGeom>
          <a:noFill/>
        </p:spPr>
        <p:txBody>
          <a:bodyPr wrap="square" rtlCol="0">
            <a:spAutoFit/>
          </a:bodyPr>
          <a:lstStyle/>
          <a:p>
            <a:pPr algn="ctr"/>
            <a:r>
              <a:rPr lang="en-US" sz="5400" b="1" dirty="0">
                <a:solidFill>
                  <a:schemeClr val="accent5">
                    <a:lumMod val="20000"/>
                    <a:lumOff val="80000"/>
                  </a:schemeClr>
                </a:solidFill>
              </a:rPr>
              <a:t>Tracking</a:t>
            </a:r>
            <a:endParaRPr lang="en-GB" sz="5400" b="1" dirty="0">
              <a:solidFill>
                <a:schemeClr val="accent5">
                  <a:lumMod val="20000"/>
                  <a:lumOff val="80000"/>
                </a:schemeClr>
              </a:solidFill>
            </a:endParaRPr>
          </a:p>
        </p:txBody>
      </p:sp>
      <p:sp>
        <p:nvSpPr>
          <p:cNvPr id="13" name="TextBox 12">
            <a:extLst>
              <a:ext uri="{FF2B5EF4-FFF2-40B4-BE49-F238E27FC236}">
                <a16:creationId xmlns:a16="http://schemas.microsoft.com/office/drawing/2014/main" id="{BAC9D76A-8ED7-4CF9-AB2A-A54092DC7CC8}"/>
              </a:ext>
            </a:extLst>
          </p:cNvPr>
          <p:cNvSpPr txBox="1"/>
          <p:nvPr/>
        </p:nvSpPr>
        <p:spPr>
          <a:xfrm>
            <a:off x="3935752" y="4178565"/>
            <a:ext cx="5663173" cy="276999"/>
          </a:xfrm>
          <a:prstGeom prst="rect">
            <a:avLst/>
          </a:prstGeom>
          <a:noFill/>
        </p:spPr>
        <p:txBody>
          <a:bodyPr wrap="square" rtlCol="0">
            <a:spAutoFit/>
          </a:bodyPr>
          <a:lstStyle/>
          <a:p>
            <a:r>
              <a:rPr lang="en-US" sz="1200" dirty="0">
                <a:solidFill>
                  <a:schemeClr val="bg1"/>
                </a:solidFill>
              </a:rPr>
              <a:t>We Help You Deliver your  Hand on work in to A Fully Functional &amp;Online Application</a:t>
            </a:r>
          </a:p>
        </p:txBody>
      </p:sp>
    </p:spTree>
    <p:extLst>
      <p:ext uri="{BB962C8B-B14F-4D97-AF65-F5344CB8AC3E}">
        <p14:creationId xmlns:p14="http://schemas.microsoft.com/office/powerpoint/2010/main" val="1172241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234929" y="2978342"/>
            <a:ext cx="3974697" cy="700000"/>
          </a:xfrm>
          <a:prstGeom prst="rect">
            <a:avLst/>
          </a:prstGeom>
        </p:spPr>
        <p:txBody>
          <a:bodyPr wrap="square">
            <a:spAutoFit/>
          </a:bodyPr>
          <a:lstStyle/>
          <a:p>
            <a:pPr algn="just">
              <a:lnSpc>
                <a:spcPct val="150000"/>
              </a:lnSpc>
            </a:pPr>
            <a:r>
              <a:rPr lang="en-US" sz="1400" b="1" i="0" dirty="0">
                <a:effectLst/>
                <a:latin typeface="Times New Roman" panose="02020603050405020304" pitchFamily="18" charset="0"/>
                <a:cs typeface="Times New Roman" panose="02020603050405020304" pitchFamily="18" charset="0"/>
              </a:rPr>
              <a:t>Where Ever In The World If You Open This, It Will Save </a:t>
            </a:r>
            <a:r>
              <a:rPr lang="en-US" sz="1400" b="1" dirty="0">
                <a:latin typeface="Times New Roman" panose="02020603050405020304" pitchFamily="18" charset="0"/>
                <a:cs typeface="Times New Roman" panose="02020603050405020304" pitchFamily="18" charset="0"/>
              </a:rPr>
              <a:t>Your Location and IP address.</a:t>
            </a:r>
          </a:p>
        </p:txBody>
      </p:sp>
      <p:sp>
        <p:nvSpPr>
          <p:cNvPr id="23" name="TextBox 22"/>
          <p:cNvSpPr txBox="1"/>
          <p:nvPr/>
        </p:nvSpPr>
        <p:spPr>
          <a:xfrm>
            <a:off x="5505954" y="1285486"/>
            <a:ext cx="5629525" cy="1446550"/>
          </a:xfrm>
          <a:prstGeom prst="rect">
            <a:avLst/>
          </a:prstGeom>
          <a:solidFill>
            <a:schemeClr val="bg1"/>
          </a:solidFill>
        </p:spPr>
        <p:txBody>
          <a:bodyPr wrap="square" rtlCol="0">
            <a:spAutoFit/>
          </a:bodyPr>
          <a:lstStyle/>
          <a:p>
            <a:pPr algn="r"/>
            <a:r>
              <a:rPr lang="en-US" sz="4400" b="1" dirty="0">
                <a:solidFill>
                  <a:schemeClr val="tx1">
                    <a:lumMod val="65000"/>
                    <a:lumOff val="35000"/>
                  </a:schemeClr>
                </a:solidFill>
              </a:rPr>
              <a:t>World</a:t>
            </a:r>
          </a:p>
          <a:p>
            <a:pPr algn="r"/>
            <a:r>
              <a:rPr lang="en-US" sz="4400" b="1" dirty="0">
                <a:gradFill>
                  <a:gsLst>
                    <a:gs pos="0">
                      <a:schemeClr val="accent1"/>
                    </a:gs>
                    <a:gs pos="36000">
                      <a:schemeClr val="accent2"/>
                    </a:gs>
                    <a:gs pos="100000">
                      <a:schemeClr val="accent4"/>
                    </a:gs>
                  </a:gsLst>
                  <a:lin ang="0" scaled="1"/>
                </a:gradFill>
              </a:rPr>
              <a:t>MAP</a:t>
            </a:r>
          </a:p>
        </p:txBody>
      </p:sp>
      <p:sp>
        <p:nvSpPr>
          <p:cNvPr id="25" name="Rectangle 24"/>
          <p:cNvSpPr/>
          <p:nvPr/>
        </p:nvSpPr>
        <p:spPr>
          <a:xfrm>
            <a:off x="11085001" y="4427086"/>
            <a:ext cx="124625" cy="1171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6" name="Rectangle 25"/>
          <p:cNvSpPr/>
          <p:nvPr/>
        </p:nvSpPr>
        <p:spPr>
          <a:xfrm>
            <a:off x="8398692" y="4286185"/>
            <a:ext cx="3004856" cy="369332"/>
          </a:xfrm>
          <a:prstGeom prst="rect">
            <a:avLst/>
          </a:prstGeom>
          <a:noFill/>
        </p:spPr>
        <p:txBody>
          <a:bodyPr wrap="square">
            <a:spAutoFit/>
          </a:bodyPr>
          <a:lstStyle/>
          <a:p>
            <a:pPr algn="just">
              <a:lnSpc>
                <a:spcPct val="150000"/>
              </a:lnSpc>
            </a:pPr>
            <a:r>
              <a:rPr lang="en-US" sz="1200" b="0" i="0" dirty="0">
                <a:solidFill>
                  <a:schemeClr val="bg1">
                    <a:lumMod val="65000"/>
                  </a:schemeClr>
                </a:solidFill>
                <a:effectLst/>
              </a:rPr>
              <a:t>Lorem ipsum dolor sit amity, connecter</a:t>
            </a:r>
          </a:p>
        </p:txBody>
      </p:sp>
      <p:sp>
        <p:nvSpPr>
          <p:cNvPr id="27" name="Rectangle 26"/>
          <p:cNvSpPr/>
          <p:nvPr/>
        </p:nvSpPr>
        <p:spPr>
          <a:xfrm>
            <a:off x="11085001" y="4849075"/>
            <a:ext cx="124625" cy="1171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8" name="Rectangle 27"/>
          <p:cNvSpPr/>
          <p:nvPr/>
        </p:nvSpPr>
        <p:spPr>
          <a:xfrm>
            <a:off x="8398692" y="4708174"/>
            <a:ext cx="3004856" cy="369332"/>
          </a:xfrm>
          <a:prstGeom prst="rect">
            <a:avLst/>
          </a:prstGeom>
          <a:noFill/>
        </p:spPr>
        <p:txBody>
          <a:bodyPr wrap="square">
            <a:spAutoFit/>
          </a:bodyPr>
          <a:lstStyle/>
          <a:p>
            <a:pPr algn="just">
              <a:lnSpc>
                <a:spcPct val="150000"/>
              </a:lnSpc>
            </a:pPr>
            <a:r>
              <a:rPr lang="en-US" sz="1200" b="0" i="0" dirty="0">
                <a:solidFill>
                  <a:schemeClr val="bg1">
                    <a:lumMod val="65000"/>
                  </a:schemeClr>
                </a:solidFill>
                <a:effectLst/>
              </a:rPr>
              <a:t>Lorem ipsum dolor sit amity, connecter</a:t>
            </a:r>
          </a:p>
        </p:txBody>
      </p:sp>
      <p:sp>
        <p:nvSpPr>
          <p:cNvPr id="29" name="Rectangle 28"/>
          <p:cNvSpPr/>
          <p:nvPr/>
        </p:nvSpPr>
        <p:spPr>
          <a:xfrm>
            <a:off x="11085001" y="5271063"/>
            <a:ext cx="124625" cy="1171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0" name="Rectangle 29"/>
          <p:cNvSpPr/>
          <p:nvPr/>
        </p:nvSpPr>
        <p:spPr>
          <a:xfrm>
            <a:off x="8398692" y="5130162"/>
            <a:ext cx="3004856" cy="369332"/>
          </a:xfrm>
          <a:prstGeom prst="rect">
            <a:avLst/>
          </a:prstGeom>
          <a:noFill/>
        </p:spPr>
        <p:txBody>
          <a:bodyPr wrap="square">
            <a:spAutoFit/>
          </a:bodyPr>
          <a:lstStyle/>
          <a:p>
            <a:pPr algn="just">
              <a:lnSpc>
                <a:spcPct val="150000"/>
              </a:lnSpc>
            </a:pPr>
            <a:r>
              <a:rPr lang="en-US" sz="1200" b="0" i="0" dirty="0">
                <a:solidFill>
                  <a:schemeClr val="bg1">
                    <a:lumMod val="65000"/>
                  </a:schemeClr>
                </a:solidFill>
                <a:effectLst/>
              </a:rPr>
              <a:t>Lorem ipsum dolor sit amity, connecter</a:t>
            </a:r>
          </a:p>
        </p:txBody>
      </p:sp>
      <p:sp>
        <p:nvSpPr>
          <p:cNvPr id="64" name="TextBox 63">
            <a:extLst>
              <a:ext uri="{FF2B5EF4-FFF2-40B4-BE49-F238E27FC236}">
                <a16:creationId xmlns:a16="http://schemas.microsoft.com/office/drawing/2014/main" id="{89602BF5-9BF8-4FC2-8B0E-AA2D8CCD4FF0}"/>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pic>
        <p:nvPicPr>
          <p:cNvPr id="3" name="Picture 2" descr="A close up of a logo&#10;&#10;Description generated with high confidence">
            <a:extLst>
              <a:ext uri="{FF2B5EF4-FFF2-40B4-BE49-F238E27FC236}">
                <a16:creationId xmlns:a16="http://schemas.microsoft.com/office/drawing/2014/main" id="{D2B06387-5269-4CA6-AD45-C427A8741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17" y="795813"/>
            <a:ext cx="6827384" cy="45338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picture containing object&#10;&#10;Description generated with very high confidence">
            <a:extLst>
              <a:ext uri="{FF2B5EF4-FFF2-40B4-BE49-F238E27FC236}">
                <a16:creationId xmlns:a16="http://schemas.microsoft.com/office/drawing/2014/main" id="{77123CB5-4A8E-44E3-829E-D4346DC8EEA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34929" y="762783"/>
            <a:ext cx="1650588" cy="1762217"/>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8D58E4B0-5F6A-4365-BB84-2892BDDD36BB}"/>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
        <p:nvSpPr>
          <p:cNvPr id="2" name="TextBox 1"/>
          <p:cNvSpPr txBox="1"/>
          <p:nvPr/>
        </p:nvSpPr>
        <p:spPr>
          <a:xfrm>
            <a:off x="4833255" y="2885407"/>
            <a:ext cx="888275" cy="369332"/>
          </a:xfrm>
          <a:prstGeom prst="rect">
            <a:avLst/>
          </a:prstGeom>
          <a:noFill/>
        </p:spPr>
        <p:txBody>
          <a:bodyPr wrap="square" rtlCol="0">
            <a:spAutoFit/>
          </a:bodyPr>
          <a:lstStyle/>
          <a:p>
            <a:r>
              <a:rPr lang="en-US" dirty="0">
                <a:solidFill>
                  <a:schemeClr val="bg1"/>
                </a:solidFill>
              </a:rPr>
              <a:t>I</a:t>
            </a:r>
            <a:r>
              <a:rPr lang="en-US" dirty="0" smtClean="0">
                <a:solidFill>
                  <a:schemeClr val="bg1"/>
                </a:solidFill>
              </a:rPr>
              <a:t>ndia</a:t>
            </a:r>
            <a:endParaRPr lang="en-US" dirty="0">
              <a:solidFill>
                <a:schemeClr val="bg1"/>
              </a:solidFill>
            </a:endParaRPr>
          </a:p>
        </p:txBody>
      </p:sp>
    </p:spTree>
    <p:extLst>
      <p:ext uri="{BB962C8B-B14F-4D97-AF65-F5344CB8AC3E}">
        <p14:creationId xmlns:p14="http://schemas.microsoft.com/office/powerpoint/2010/main" val="1359993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57D8C2D-2CAF-4C56-ADF7-DD1F48D8251D}"/>
              </a:ext>
            </a:extLst>
          </p:cNvPr>
          <p:cNvSpPr/>
          <p:nvPr/>
        </p:nvSpPr>
        <p:spPr>
          <a:xfrm>
            <a:off x="1341120" y="929149"/>
            <a:ext cx="9509760" cy="4999703"/>
          </a:xfrm>
          <a:prstGeom prst="rect">
            <a:avLst/>
          </a:prstGeom>
          <a:gradFill>
            <a:gsLst>
              <a:gs pos="0">
                <a:schemeClr val="accent4">
                  <a:lumMod val="75000"/>
                </a:schemeClr>
              </a:gs>
              <a:gs pos="100000">
                <a:schemeClr val="accent2">
                  <a:lumMod val="75000"/>
                  <a:alpha val="7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97DF97A-B41A-4649-BD4E-F5DACE739EC8}"/>
              </a:ext>
            </a:extLst>
          </p:cNvPr>
          <p:cNvGrpSpPr/>
          <p:nvPr/>
        </p:nvGrpSpPr>
        <p:grpSpPr>
          <a:xfrm>
            <a:off x="2247838" y="1450224"/>
            <a:ext cx="7696324" cy="3957552"/>
            <a:chOff x="2236503" y="1477001"/>
            <a:chExt cx="7696324" cy="3957552"/>
          </a:xfrm>
        </p:grpSpPr>
        <p:sp>
          <p:nvSpPr>
            <p:cNvPr id="2" name="L-Shape 1">
              <a:extLst>
                <a:ext uri="{FF2B5EF4-FFF2-40B4-BE49-F238E27FC236}">
                  <a16:creationId xmlns:a16="http://schemas.microsoft.com/office/drawing/2014/main" id="{407C715F-0379-433D-AF3E-EFC54D8F4DAF}"/>
                </a:ext>
              </a:extLst>
            </p:cNvPr>
            <p:cNvSpPr/>
            <p:nvPr/>
          </p:nvSpPr>
          <p:spPr>
            <a:xfrm rot="10800000">
              <a:off x="8863881" y="1477001"/>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L-Shape 4">
              <a:extLst>
                <a:ext uri="{FF2B5EF4-FFF2-40B4-BE49-F238E27FC236}">
                  <a16:creationId xmlns:a16="http://schemas.microsoft.com/office/drawing/2014/main" id="{4867AFD4-3198-4668-9191-31D330C877CB}"/>
                </a:ext>
              </a:extLst>
            </p:cNvPr>
            <p:cNvSpPr/>
            <p:nvPr/>
          </p:nvSpPr>
          <p:spPr>
            <a:xfrm rot="5400000">
              <a:off x="2047267" y="1666238"/>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a:extLst>
                <a:ext uri="{FF2B5EF4-FFF2-40B4-BE49-F238E27FC236}">
                  <a16:creationId xmlns:a16="http://schemas.microsoft.com/office/drawing/2014/main" id="{609372EC-95A8-4DC3-9D60-695E07B859B5}"/>
                </a:ext>
              </a:extLst>
            </p:cNvPr>
            <p:cNvSpPr/>
            <p:nvPr/>
          </p:nvSpPr>
          <p:spPr>
            <a:xfrm>
              <a:off x="2236503" y="4744080"/>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L-Shape 6">
              <a:extLst>
                <a:ext uri="{FF2B5EF4-FFF2-40B4-BE49-F238E27FC236}">
                  <a16:creationId xmlns:a16="http://schemas.microsoft.com/office/drawing/2014/main" id="{84B93882-6E73-490F-98B5-36F2882FE724}"/>
                </a:ext>
              </a:extLst>
            </p:cNvPr>
            <p:cNvSpPr/>
            <p:nvPr/>
          </p:nvSpPr>
          <p:spPr>
            <a:xfrm rot="16200000">
              <a:off x="9053117" y="4554843"/>
              <a:ext cx="1068946" cy="690473"/>
            </a:xfrm>
            <a:prstGeom prst="corner">
              <a:avLst>
                <a:gd name="adj1" fmla="val 4217"/>
                <a:gd name="adj2" fmla="val 5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11">
            <a:extLst>
              <a:ext uri="{FF2B5EF4-FFF2-40B4-BE49-F238E27FC236}">
                <a16:creationId xmlns:a16="http://schemas.microsoft.com/office/drawing/2014/main" id="{FEC79B20-0C2E-483C-BBAC-992F924D41CD}"/>
              </a:ext>
            </a:extLst>
          </p:cNvPr>
          <p:cNvSpPr txBox="1"/>
          <p:nvPr/>
        </p:nvSpPr>
        <p:spPr>
          <a:xfrm>
            <a:off x="6003635" y="4417826"/>
            <a:ext cx="184731" cy="338554"/>
          </a:xfrm>
          <a:prstGeom prst="rect">
            <a:avLst/>
          </a:prstGeom>
          <a:noFill/>
        </p:spPr>
        <p:txBody>
          <a:bodyPr wrap="none" rtlCol="0">
            <a:spAutoFit/>
          </a:bodyPr>
          <a:lstStyle/>
          <a:p>
            <a:pPr algn="ctr"/>
            <a:endParaRPr lang="en-US" sz="1600" spc="300" dirty="0">
              <a:solidFill>
                <a:schemeClr val="bg1">
                  <a:lumMod val="95000"/>
                </a:schemeClr>
              </a:solidFill>
              <a:latin typeface="+mj-lt"/>
            </a:endParaRPr>
          </a:p>
        </p:txBody>
      </p:sp>
      <p:sp>
        <p:nvSpPr>
          <p:cNvPr id="4" name="Flowchart: Terminator 3">
            <a:extLst>
              <a:ext uri="{FF2B5EF4-FFF2-40B4-BE49-F238E27FC236}">
                <a16:creationId xmlns:a16="http://schemas.microsoft.com/office/drawing/2014/main" id="{4F52EA0C-B65E-4968-BB42-B3F8C2979638}"/>
              </a:ext>
            </a:extLst>
          </p:cNvPr>
          <p:cNvSpPr/>
          <p:nvPr/>
        </p:nvSpPr>
        <p:spPr>
          <a:xfrm>
            <a:off x="5028754" y="3567907"/>
            <a:ext cx="2134491" cy="341434"/>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pc="300" dirty="0">
                <a:solidFill>
                  <a:schemeClr val="tx1">
                    <a:lumMod val="50000"/>
                    <a:lumOff val="50000"/>
                  </a:schemeClr>
                </a:solidFill>
              </a:rPr>
              <a:t>Project R-5</a:t>
            </a:r>
          </a:p>
        </p:txBody>
      </p:sp>
      <p:sp>
        <p:nvSpPr>
          <p:cNvPr id="18" name="TextBox 17">
            <a:extLst>
              <a:ext uri="{FF2B5EF4-FFF2-40B4-BE49-F238E27FC236}">
                <a16:creationId xmlns:a16="http://schemas.microsoft.com/office/drawing/2014/main" id="{622F9E2B-5879-42BD-A8ED-CFEF7CD72D5D}"/>
              </a:ext>
            </a:extLst>
          </p:cNvPr>
          <p:cNvSpPr txBox="1"/>
          <p:nvPr/>
        </p:nvSpPr>
        <p:spPr>
          <a:xfrm>
            <a:off x="4150262" y="2453636"/>
            <a:ext cx="3891477" cy="923330"/>
          </a:xfrm>
          <a:prstGeom prst="rect">
            <a:avLst/>
          </a:prstGeom>
          <a:noFill/>
        </p:spPr>
        <p:txBody>
          <a:bodyPr wrap="square" rtlCol="0">
            <a:spAutoFit/>
          </a:bodyPr>
          <a:lstStyle/>
          <a:p>
            <a:pPr algn="ctr"/>
            <a:r>
              <a:rPr lang="id-ID" sz="5400" b="1" dirty="0">
                <a:solidFill>
                  <a:schemeClr val="accent5">
                    <a:lumMod val="20000"/>
                    <a:lumOff val="80000"/>
                  </a:schemeClr>
                </a:solidFill>
              </a:rPr>
              <a:t>Thank You!</a:t>
            </a:r>
            <a:endParaRPr lang="en-GB" sz="5400" b="1" dirty="0">
              <a:solidFill>
                <a:schemeClr val="accent5">
                  <a:lumMod val="20000"/>
                  <a:lumOff val="80000"/>
                </a:schemeClr>
              </a:solidFill>
            </a:endParaRPr>
          </a:p>
        </p:txBody>
      </p:sp>
      <p:sp>
        <p:nvSpPr>
          <p:cNvPr id="11" name="TextBox 10">
            <a:extLst>
              <a:ext uri="{FF2B5EF4-FFF2-40B4-BE49-F238E27FC236}">
                <a16:creationId xmlns:a16="http://schemas.microsoft.com/office/drawing/2014/main" id="{92FCC6A9-26B4-4C1B-8C9A-E72496AD10C5}"/>
              </a:ext>
            </a:extLst>
          </p:cNvPr>
          <p:cNvSpPr txBox="1"/>
          <p:nvPr/>
        </p:nvSpPr>
        <p:spPr>
          <a:xfrm>
            <a:off x="3693880" y="4140827"/>
            <a:ext cx="5663173" cy="276999"/>
          </a:xfrm>
          <a:prstGeom prst="rect">
            <a:avLst/>
          </a:prstGeom>
          <a:noFill/>
        </p:spPr>
        <p:txBody>
          <a:bodyPr wrap="square" rtlCol="0">
            <a:spAutoFit/>
          </a:bodyPr>
          <a:lstStyle/>
          <a:p>
            <a:r>
              <a:rPr lang="en-US" sz="1200" dirty="0">
                <a:solidFill>
                  <a:schemeClr val="bg1"/>
                </a:solidFill>
              </a:rPr>
              <a:t>We Help You Deliver your  Hand on work in to A Fully Functional &amp;Online Application</a:t>
            </a:r>
          </a:p>
        </p:txBody>
      </p:sp>
    </p:spTree>
    <p:extLst>
      <p:ext uri="{BB962C8B-B14F-4D97-AF65-F5344CB8AC3E}">
        <p14:creationId xmlns:p14="http://schemas.microsoft.com/office/powerpoint/2010/main" val="1552871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1EF41D-E3F2-4BD1-8AB6-7A80051963C3}"/>
              </a:ext>
            </a:extLst>
          </p:cNvPr>
          <p:cNvSpPr/>
          <p:nvPr/>
        </p:nvSpPr>
        <p:spPr>
          <a:xfrm>
            <a:off x="5973709" y="4457252"/>
            <a:ext cx="4846727" cy="1061829"/>
          </a:xfrm>
          <a:prstGeom prst="rect">
            <a:avLst/>
          </a:prstGeom>
        </p:spPr>
        <p:txBody>
          <a:bodyPr wrap="square">
            <a:spAutoFit/>
          </a:bodyPr>
          <a:lstStyle/>
          <a:p>
            <a:pPr>
              <a:lnSpc>
                <a:spcPct val="150000"/>
              </a:lnSpc>
            </a:pPr>
            <a:r>
              <a:rPr lang="en-US" sz="1400" b="1" dirty="0">
                <a:solidFill>
                  <a:schemeClr val="bg1">
                    <a:lumMod val="65000"/>
                  </a:schemeClr>
                </a:solidFill>
                <a:ea typeface="Adobe Fan Heiti Std B" panose="020B0700000000000000" pitchFamily="34" charset="-128"/>
              </a:rPr>
              <a:t>The things may </a:t>
            </a:r>
            <a:r>
              <a:rPr lang="en-US" sz="1400" b="1" dirty="0" smtClean="0">
                <a:solidFill>
                  <a:schemeClr val="bg1">
                    <a:lumMod val="65000"/>
                  </a:schemeClr>
                </a:solidFill>
                <a:ea typeface="Adobe Fan Heiti Std B" panose="020B0700000000000000" pitchFamily="34" charset="-128"/>
              </a:rPr>
              <a:t>or may not Happen </a:t>
            </a:r>
            <a:r>
              <a:rPr lang="en-US" sz="1400" b="1" dirty="0">
                <a:solidFill>
                  <a:schemeClr val="bg1">
                    <a:lumMod val="65000"/>
                  </a:schemeClr>
                </a:solidFill>
                <a:ea typeface="Adobe Fan Heiti Std B" panose="020B0700000000000000" pitchFamily="34" charset="-128"/>
              </a:rPr>
              <a:t>Every Day </a:t>
            </a:r>
            <a:r>
              <a:rPr lang="en-US" sz="1400" dirty="0">
                <a:solidFill>
                  <a:schemeClr val="bg1">
                    <a:lumMod val="65000"/>
                  </a:schemeClr>
                </a:solidFill>
                <a:ea typeface="Adobe Fan Heiti Std B" panose="020B0700000000000000" pitchFamily="34" charset="-128"/>
              </a:rPr>
              <a:t>but Recording them is not  so easy, we are here to record each and every thing what you done and present a perfect analysis.</a:t>
            </a:r>
          </a:p>
        </p:txBody>
      </p:sp>
      <p:sp>
        <p:nvSpPr>
          <p:cNvPr id="3" name="Right Triangle 2">
            <a:extLst>
              <a:ext uri="{FF2B5EF4-FFF2-40B4-BE49-F238E27FC236}">
                <a16:creationId xmlns:a16="http://schemas.microsoft.com/office/drawing/2014/main" id="{60E8596B-F26E-4684-8DE2-BC9A3491B5EB}"/>
              </a:ext>
            </a:extLst>
          </p:cNvPr>
          <p:cNvSpPr/>
          <p:nvPr/>
        </p:nvSpPr>
        <p:spPr>
          <a:xfrm rot="5400000">
            <a:off x="-621323" y="621323"/>
            <a:ext cx="8698523" cy="7455877"/>
          </a:xfrm>
          <a:prstGeom prst="rtTriangle">
            <a:avLst/>
          </a:prstGeom>
          <a:gradFill>
            <a:gsLst>
              <a:gs pos="0">
                <a:schemeClr val="accent2">
                  <a:alpha val="86000"/>
                </a:schemeClr>
              </a:gs>
              <a:gs pos="100000">
                <a:schemeClr val="accent4">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1482514" y="1511666"/>
            <a:ext cx="2765220" cy="769441"/>
          </a:xfrm>
          <a:prstGeom prst="rect">
            <a:avLst/>
          </a:prstGeom>
          <a:noFill/>
        </p:spPr>
        <p:txBody>
          <a:bodyPr wrap="square" rtlCol="0">
            <a:spAutoFit/>
          </a:bodyPr>
          <a:lstStyle/>
          <a:p>
            <a:r>
              <a:rPr lang="en-GB" sz="4400" b="1" dirty="0">
                <a:solidFill>
                  <a:schemeClr val="bg1"/>
                </a:solidFill>
              </a:rPr>
              <a:t>Welcome</a:t>
            </a:r>
            <a:endParaRPr lang="en-GB" sz="3600" b="1" dirty="0">
              <a:solidFill>
                <a:schemeClr val="bg1"/>
              </a:solidFill>
            </a:endParaRPr>
          </a:p>
        </p:txBody>
      </p:sp>
      <p:sp>
        <p:nvSpPr>
          <p:cNvPr id="7" name="TextBox 6"/>
          <p:cNvSpPr txBox="1"/>
          <p:nvPr/>
        </p:nvSpPr>
        <p:spPr>
          <a:xfrm>
            <a:off x="1768690" y="1896386"/>
            <a:ext cx="3228857" cy="769441"/>
          </a:xfrm>
          <a:prstGeom prst="rect">
            <a:avLst/>
          </a:prstGeom>
          <a:noFill/>
        </p:spPr>
        <p:txBody>
          <a:bodyPr wrap="square" rtlCol="0">
            <a:spAutoFit/>
          </a:bodyPr>
          <a:lstStyle/>
          <a:p>
            <a:r>
              <a:rPr lang="en-GB" sz="4400" dirty="0" smtClean="0">
                <a:solidFill>
                  <a:schemeClr val="bg1"/>
                </a:solidFill>
              </a:rPr>
              <a:t>Description</a:t>
            </a:r>
            <a:endParaRPr lang="en-GB" sz="3600" dirty="0">
              <a:solidFill>
                <a:schemeClr val="bg1"/>
              </a:solidFill>
            </a:endParaRPr>
          </a:p>
        </p:txBody>
      </p:sp>
      <p:sp>
        <p:nvSpPr>
          <p:cNvPr id="8" name="TextBox 7">
            <a:extLst>
              <a:ext uri="{FF2B5EF4-FFF2-40B4-BE49-F238E27FC236}">
                <a16:creationId xmlns:a16="http://schemas.microsoft.com/office/drawing/2014/main" id="{65AADCDD-4C99-423D-9BF0-5BB2BCE5B2DD}"/>
              </a:ext>
            </a:extLst>
          </p:cNvPr>
          <p:cNvSpPr txBox="1"/>
          <p:nvPr/>
        </p:nvSpPr>
        <p:spPr>
          <a:xfrm rot="10800000">
            <a:off x="3455228" y="925095"/>
            <a:ext cx="819849" cy="1219321"/>
          </a:xfrm>
          <a:prstGeom prst="rect">
            <a:avLst/>
          </a:prstGeom>
          <a:noFill/>
          <a:ln>
            <a:noFill/>
          </a:ln>
        </p:spPr>
        <p:txBody>
          <a:bodyPr wrap="square" rtlCol="0">
            <a:spAutoFit/>
          </a:bodyPr>
          <a:lstStyle/>
          <a:p>
            <a:r>
              <a:rPr lang="en-GB" sz="7200" b="1" dirty="0">
                <a:solidFill>
                  <a:schemeClr val="bg1"/>
                </a:solidFill>
              </a:rPr>
              <a:t>“</a:t>
            </a:r>
          </a:p>
        </p:txBody>
      </p:sp>
      <p:sp>
        <p:nvSpPr>
          <p:cNvPr id="9" name="Rectangle 8">
            <a:extLst>
              <a:ext uri="{FF2B5EF4-FFF2-40B4-BE49-F238E27FC236}">
                <a16:creationId xmlns:a16="http://schemas.microsoft.com/office/drawing/2014/main" id="{B3471134-8EBC-4C70-8FEF-777603F08813}"/>
              </a:ext>
            </a:extLst>
          </p:cNvPr>
          <p:cNvSpPr/>
          <p:nvPr/>
        </p:nvSpPr>
        <p:spPr>
          <a:xfrm>
            <a:off x="3629464" y="2644356"/>
            <a:ext cx="785446" cy="58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3" name="Rectangle 12">
            <a:extLst>
              <a:ext uri="{FF2B5EF4-FFF2-40B4-BE49-F238E27FC236}">
                <a16:creationId xmlns:a16="http://schemas.microsoft.com/office/drawing/2014/main" id="{EF03A3D0-02A1-4FE8-A7EB-515988892DEB}"/>
              </a:ext>
            </a:extLst>
          </p:cNvPr>
          <p:cNvSpPr/>
          <p:nvPr/>
        </p:nvSpPr>
        <p:spPr>
          <a:xfrm>
            <a:off x="9576570" y="843631"/>
            <a:ext cx="2487732" cy="923330"/>
          </a:xfrm>
          <a:prstGeom prst="rect">
            <a:avLst/>
          </a:prstGeom>
        </p:spPr>
        <p:txBody>
          <a:bodyPr wrap="none">
            <a:spAutoFit/>
          </a:bodyPr>
          <a:lstStyle/>
          <a:p>
            <a:r>
              <a:rPr lang="en-US" sz="5400" b="1" spc="300" dirty="0">
                <a:solidFill>
                  <a:schemeClr val="bg1">
                    <a:lumMod val="95000"/>
                  </a:schemeClr>
                </a:solidFill>
              </a:rPr>
              <a:t>Project</a:t>
            </a:r>
          </a:p>
        </p:txBody>
      </p:sp>
      <p:sp>
        <p:nvSpPr>
          <p:cNvPr id="17" name="TextBox 16">
            <a:extLst>
              <a:ext uri="{FF2B5EF4-FFF2-40B4-BE49-F238E27FC236}">
                <a16:creationId xmlns:a16="http://schemas.microsoft.com/office/drawing/2014/main" id="{491132BE-B83C-4ACE-AF80-9767ADB40E09}"/>
              </a:ext>
            </a:extLst>
          </p:cNvPr>
          <p:cNvSpPr txBox="1"/>
          <p:nvPr/>
        </p:nvSpPr>
        <p:spPr>
          <a:xfrm>
            <a:off x="10534860" y="1600976"/>
            <a:ext cx="3703195" cy="707886"/>
          </a:xfrm>
          <a:prstGeom prst="rect">
            <a:avLst/>
          </a:prstGeom>
          <a:noFill/>
        </p:spPr>
        <p:txBody>
          <a:bodyPr wrap="square" rtlCol="0">
            <a:spAutoFit/>
          </a:bodyPr>
          <a:lstStyle/>
          <a:p>
            <a:r>
              <a:rPr lang="en-US" sz="4000" spc="300" dirty="0">
                <a:solidFill>
                  <a:schemeClr val="bg1">
                    <a:lumMod val="95000"/>
                  </a:schemeClr>
                </a:solidFill>
              </a:rPr>
              <a:t>R-5</a:t>
            </a:r>
            <a:endParaRPr lang="en-US" sz="4000" b="1" spc="300" dirty="0">
              <a:solidFill>
                <a:schemeClr val="bg1">
                  <a:lumMod val="95000"/>
                </a:schemeClr>
              </a:solidFill>
            </a:endParaRPr>
          </a:p>
        </p:txBody>
      </p:sp>
      <p:sp>
        <p:nvSpPr>
          <p:cNvPr id="35" name="TextBox 34">
            <a:extLst>
              <a:ext uri="{FF2B5EF4-FFF2-40B4-BE49-F238E27FC236}">
                <a16:creationId xmlns:a16="http://schemas.microsoft.com/office/drawing/2014/main" id="{E60A998B-ACA7-418D-975D-DD227FBC74EC}"/>
              </a:ext>
            </a:extLst>
          </p:cNvPr>
          <p:cNvSpPr txBox="1"/>
          <p:nvPr/>
        </p:nvSpPr>
        <p:spPr>
          <a:xfrm>
            <a:off x="5612993" y="2360467"/>
            <a:ext cx="6144098" cy="1692771"/>
          </a:xfrm>
          <a:prstGeom prst="rect">
            <a:avLst/>
          </a:prstGeom>
          <a:noFill/>
        </p:spPr>
        <p:txBody>
          <a:bodyPr wrap="square" rtlCol="0">
            <a:spAutoFit/>
          </a:bodyPr>
          <a:lstStyle/>
          <a:p>
            <a:r>
              <a:rPr lang="en-US" sz="2400" dirty="0" smtClean="0">
                <a:solidFill>
                  <a:schemeClr val="tx1">
                    <a:lumMod val="65000"/>
                    <a:lumOff val="35000"/>
                  </a:schemeClr>
                </a:solidFill>
              </a:rPr>
              <a:t>This </a:t>
            </a:r>
            <a:r>
              <a:rPr lang="en-US" sz="2400" dirty="0">
                <a:solidFill>
                  <a:schemeClr val="tx1">
                    <a:lumMod val="65000"/>
                    <a:lumOff val="35000"/>
                  </a:schemeClr>
                </a:solidFill>
              </a:rPr>
              <a:t>Help You Deliver your  Hand on work in to</a:t>
            </a:r>
          </a:p>
          <a:p>
            <a:r>
              <a:rPr lang="en-US" sz="4000" b="1" dirty="0">
                <a:solidFill>
                  <a:schemeClr val="tx1">
                    <a:lumMod val="65000"/>
                    <a:lumOff val="35000"/>
                  </a:schemeClr>
                </a:solidFill>
              </a:rPr>
              <a:t>A Fully Functional &amp; Online </a:t>
            </a:r>
          </a:p>
          <a:p>
            <a:r>
              <a:rPr lang="en-US" sz="4000" b="1" dirty="0">
                <a:solidFill>
                  <a:schemeClr val="tx1">
                    <a:lumMod val="65000"/>
                    <a:lumOff val="35000"/>
                  </a:schemeClr>
                </a:solidFill>
              </a:rPr>
              <a:t>Application</a:t>
            </a:r>
          </a:p>
        </p:txBody>
      </p:sp>
      <p:sp>
        <p:nvSpPr>
          <p:cNvPr id="16" name="TextBox 15">
            <a:extLst>
              <a:ext uri="{FF2B5EF4-FFF2-40B4-BE49-F238E27FC236}">
                <a16:creationId xmlns:a16="http://schemas.microsoft.com/office/drawing/2014/main" id="{B98A2DA7-46C0-4790-B25B-AE9289F7B5A5}"/>
              </a:ext>
            </a:extLst>
          </p:cNvPr>
          <p:cNvSpPr txBox="1"/>
          <p:nvPr/>
        </p:nvSpPr>
        <p:spPr>
          <a:xfrm>
            <a:off x="6401129" y="6475002"/>
            <a:ext cx="5663173" cy="276999"/>
          </a:xfrm>
          <a:prstGeom prst="rect">
            <a:avLst/>
          </a:prstGeom>
          <a:noFill/>
        </p:spPr>
        <p:txBody>
          <a:bodyPr wrap="square" rtlCol="0">
            <a:spAutoFit/>
          </a:bodyPr>
          <a:lstStyle/>
          <a:p>
            <a:r>
              <a:rPr lang="en-US" sz="1200" dirty="0" smtClean="0">
                <a:solidFill>
                  <a:schemeClr val="bg1">
                    <a:lumMod val="75000"/>
                  </a:schemeClr>
                </a:solidFill>
              </a:rPr>
              <a:t>This </a:t>
            </a:r>
            <a:r>
              <a:rPr lang="en-US" sz="1200" dirty="0">
                <a:solidFill>
                  <a:schemeClr val="bg1">
                    <a:lumMod val="75000"/>
                  </a:schemeClr>
                </a:solidFill>
              </a:rPr>
              <a:t>Help You Deliver your  Hand on work in to A Fully Functional &amp;Online Application</a:t>
            </a:r>
          </a:p>
        </p:txBody>
      </p:sp>
    </p:spTree>
    <p:extLst>
      <p:ext uri="{BB962C8B-B14F-4D97-AF65-F5344CB8AC3E}">
        <p14:creationId xmlns:p14="http://schemas.microsoft.com/office/powerpoint/2010/main" val="358242918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1EF41D-E3F2-4BD1-8AB6-7A80051963C3}"/>
              </a:ext>
            </a:extLst>
          </p:cNvPr>
          <p:cNvSpPr/>
          <p:nvPr/>
        </p:nvSpPr>
        <p:spPr>
          <a:xfrm>
            <a:off x="5127813" y="3318209"/>
            <a:ext cx="6400836" cy="1323439"/>
          </a:xfrm>
          <a:prstGeom prst="rect">
            <a:avLst/>
          </a:prstGeom>
        </p:spPr>
        <p:txBody>
          <a:bodyPr wrap="square">
            <a:spAutoFit/>
          </a:bodyPr>
          <a:lstStyle/>
          <a:p>
            <a:pPr algn="just">
              <a:buNone/>
            </a:pPr>
            <a:r>
              <a:rPr lang="en-US" sz="1600" dirty="0" smtClean="0"/>
              <a:t>It </a:t>
            </a:r>
            <a:r>
              <a:rPr lang="en-US" sz="1600" dirty="0"/>
              <a:t>contains of terms like Managing entire college Information and student information, Each from office, Books issue and return by librarian, Books notifications, Time tables, </a:t>
            </a:r>
            <a:r>
              <a:rPr lang="en-US" sz="1600" dirty="0" smtClean="0"/>
              <a:t>etc</a:t>
            </a:r>
            <a:r>
              <a:rPr lang="en-US" sz="1600" dirty="0"/>
              <a:t>. Each and every information regarding to Teacher, Student and other College faculties information is existed in this College Management System with </a:t>
            </a:r>
            <a:r>
              <a:rPr lang="en-US" sz="1600" dirty="0" smtClean="0"/>
              <a:t>Analysis</a:t>
            </a:r>
            <a:endParaRPr lang="en-US" sz="1600" dirty="0"/>
          </a:p>
        </p:txBody>
      </p:sp>
      <p:sp>
        <p:nvSpPr>
          <p:cNvPr id="3" name="Right Triangle 2">
            <a:extLst>
              <a:ext uri="{FF2B5EF4-FFF2-40B4-BE49-F238E27FC236}">
                <a16:creationId xmlns:a16="http://schemas.microsoft.com/office/drawing/2014/main" id="{60E8596B-F26E-4684-8DE2-BC9A3491B5EB}"/>
              </a:ext>
            </a:extLst>
          </p:cNvPr>
          <p:cNvSpPr/>
          <p:nvPr/>
        </p:nvSpPr>
        <p:spPr>
          <a:xfrm rot="5400000">
            <a:off x="-621323" y="621323"/>
            <a:ext cx="8698523" cy="7455877"/>
          </a:xfrm>
          <a:prstGeom prst="rtTriangle">
            <a:avLst/>
          </a:prstGeom>
          <a:gradFill>
            <a:gsLst>
              <a:gs pos="0">
                <a:schemeClr val="accent2">
                  <a:alpha val="86000"/>
                </a:schemeClr>
              </a:gs>
              <a:gs pos="100000">
                <a:schemeClr val="accent4">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1766724" y="2078011"/>
            <a:ext cx="3228857" cy="769441"/>
          </a:xfrm>
          <a:prstGeom prst="rect">
            <a:avLst/>
          </a:prstGeom>
          <a:noFill/>
        </p:spPr>
        <p:txBody>
          <a:bodyPr wrap="square" rtlCol="0">
            <a:spAutoFit/>
          </a:bodyPr>
          <a:lstStyle/>
          <a:p>
            <a:r>
              <a:rPr lang="en-US" sz="4400" b="1" dirty="0">
                <a:solidFill>
                  <a:schemeClr val="bg1"/>
                </a:solidFill>
              </a:rPr>
              <a:t>Abstract</a:t>
            </a:r>
            <a:endParaRPr lang="en-GB" sz="3600" dirty="0">
              <a:solidFill>
                <a:schemeClr val="bg1"/>
              </a:solidFill>
            </a:endParaRPr>
          </a:p>
        </p:txBody>
      </p:sp>
      <p:sp>
        <p:nvSpPr>
          <p:cNvPr id="8" name="TextBox 7">
            <a:extLst>
              <a:ext uri="{FF2B5EF4-FFF2-40B4-BE49-F238E27FC236}">
                <a16:creationId xmlns:a16="http://schemas.microsoft.com/office/drawing/2014/main" id="{65AADCDD-4C99-423D-9BF0-5BB2BCE5B2DD}"/>
              </a:ext>
            </a:extLst>
          </p:cNvPr>
          <p:cNvSpPr txBox="1"/>
          <p:nvPr/>
        </p:nvSpPr>
        <p:spPr>
          <a:xfrm rot="10800000">
            <a:off x="3526917" y="1305296"/>
            <a:ext cx="819849" cy="1219321"/>
          </a:xfrm>
          <a:prstGeom prst="rect">
            <a:avLst/>
          </a:prstGeom>
          <a:noFill/>
          <a:ln>
            <a:noFill/>
          </a:ln>
        </p:spPr>
        <p:txBody>
          <a:bodyPr wrap="square" rtlCol="0">
            <a:spAutoFit/>
          </a:bodyPr>
          <a:lstStyle/>
          <a:p>
            <a:r>
              <a:rPr lang="en-GB" sz="7200" b="1" dirty="0">
                <a:solidFill>
                  <a:schemeClr val="bg1"/>
                </a:solidFill>
              </a:rPr>
              <a:t>“</a:t>
            </a:r>
          </a:p>
        </p:txBody>
      </p:sp>
      <p:sp>
        <p:nvSpPr>
          <p:cNvPr id="9" name="Rectangle 8">
            <a:extLst>
              <a:ext uri="{FF2B5EF4-FFF2-40B4-BE49-F238E27FC236}">
                <a16:creationId xmlns:a16="http://schemas.microsoft.com/office/drawing/2014/main" id="{B3471134-8EBC-4C70-8FEF-777603F08813}"/>
              </a:ext>
            </a:extLst>
          </p:cNvPr>
          <p:cNvSpPr/>
          <p:nvPr/>
        </p:nvSpPr>
        <p:spPr>
          <a:xfrm>
            <a:off x="2988429" y="2788837"/>
            <a:ext cx="785446" cy="58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3" name="Rectangle 12">
            <a:extLst>
              <a:ext uri="{FF2B5EF4-FFF2-40B4-BE49-F238E27FC236}">
                <a16:creationId xmlns:a16="http://schemas.microsoft.com/office/drawing/2014/main" id="{EF03A3D0-02A1-4FE8-A7EB-515988892DEB}"/>
              </a:ext>
            </a:extLst>
          </p:cNvPr>
          <p:cNvSpPr/>
          <p:nvPr/>
        </p:nvSpPr>
        <p:spPr>
          <a:xfrm>
            <a:off x="9576570" y="843631"/>
            <a:ext cx="2487732" cy="923330"/>
          </a:xfrm>
          <a:prstGeom prst="rect">
            <a:avLst/>
          </a:prstGeom>
        </p:spPr>
        <p:txBody>
          <a:bodyPr wrap="none">
            <a:spAutoFit/>
          </a:bodyPr>
          <a:lstStyle/>
          <a:p>
            <a:r>
              <a:rPr lang="en-US" sz="5400" b="1" spc="300" dirty="0">
                <a:solidFill>
                  <a:schemeClr val="bg1">
                    <a:lumMod val="95000"/>
                  </a:schemeClr>
                </a:solidFill>
              </a:rPr>
              <a:t>Project</a:t>
            </a:r>
          </a:p>
        </p:txBody>
      </p:sp>
      <p:sp>
        <p:nvSpPr>
          <p:cNvPr id="17" name="TextBox 16">
            <a:extLst>
              <a:ext uri="{FF2B5EF4-FFF2-40B4-BE49-F238E27FC236}">
                <a16:creationId xmlns:a16="http://schemas.microsoft.com/office/drawing/2014/main" id="{491132BE-B83C-4ACE-AF80-9767ADB40E09}"/>
              </a:ext>
            </a:extLst>
          </p:cNvPr>
          <p:cNvSpPr txBox="1"/>
          <p:nvPr/>
        </p:nvSpPr>
        <p:spPr>
          <a:xfrm>
            <a:off x="10534860" y="1600976"/>
            <a:ext cx="3703195" cy="707886"/>
          </a:xfrm>
          <a:prstGeom prst="rect">
            <a:avLst/>
          </a:prstGeom>
          <a:noFill/>
        </p:spPr>
        <p:txBody>
          <a:bodyPr wrap="square" rtlCol="0">
            <a:spAutoFit/>
          </a:bodyPr>
          <a:lstStyle/>
          <a:p>
            <a:r>
              <a:rPr lang="en-US" sz="4000" spc="300" dirty="0">
                <a:solidFill>
                  <a:schemeClr val="bg1">
                    <a:lumMod val="95000"/>
                  </a:schemeClr>
                </a:solidFill>
              </a:rPr>
              <a:t>R-5</a:t>
            </a:r>
            <a:endParaRPr lang="en-US" sz="4000" b="1" spc="300" dirty="0">
              <a:solidFill>
                <a:schemeClr val="bg1">
                  <a:lumMod val="95000"/>
                </a:schemeClr>
              </a:solidFill>
            </a:endParaRPr>
          </a:p>
        </p:txBody>
      </p:sp>
      <p:sp>
        <p:nvSpPr>
          <p:cNvPr id="16" name="TextBox 15">
            <a:extLst>
              <a:ext uri="{FF2B5EF4-FFF2-40B4-BE49-F238E27FC236}">
                <a16:creationId xmlns:a16="http://schemas.microsoft.com/office/drawing/2014/main" id="{B98A2DA7-46C0-4790-B25B-AE9289F7B5A5}"/>
              </a:ext>
            </a:extLst>
          </p:cNvPr>
          <p:cNvSpPr txBox="1"/>
          <p:nvPr/>
        </p:nvSpPr>
        <p:spPr>
          <a:xfrm>
            <a:off x="6401129" y="6475002"/>
            <a:ext cx="5663173" cy="276999"/>
          </a:xfrm>
          <a:prstGeom prst="rect">
            <a:avLst/>
          </a:prstGeom>
          <a:noFill/>
        </p:spPr>
        <p:txBody>
          <a:bodyPr wrap="square" rtlCol="0">
            <a:spAutoFit/>
          </a:bodyPr>
          <a:lstStyle/>
          <a:p>
            <a:r>
              <a:rPr lang="en-US" sz="1200" dirty="0" smtClean="0">
                <a:solidFill>
                  <a:schemeClr val="bg1">
                    <a:lumMod val="75000"/>
                  </a:schemeClr>
                </a:solidFill>
              </a:rPr>
              <a:t>This </a:t>
            </a:r>
            <a:r>
              <a:rPr lang="en-US" sz="1200" dirty="0">
                <a:solidFill>
                  <a:schemeClr val="bg1">
                    <a:lumMod val="75000"/>
                  </a:schemeClr>
                </a:solidFill>
              </a:rPr>
              <a:t>Help You Deliver your  Hand on work in to A Fully Functional &amp;Online Application</a:t>
            </a:r>
          </a:p>
        </p:txBody>
      </p:sp>
    </p:spTree>
    <p:extLst>
      <p:ext uri="{BB962C8B-B14F-4D97-AF65-F5344CB8AC3E}">
        <p14:creationId xmlns:p14="http://schemas.microsoft.com/office/powerpoint/2010/main" val="7631966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0A3384-A2B4-4700-94DE-F61868D98D04}"/>
              </a:ext>
            </a:extLst>
          </p:cNvPr>
          <p:cNvSpPr txBox="1"/>
          <p:nvPr/>
        </p:nvSpPr>
        <p:spPr>
          <a:xfrm>
            <a:off x="1426463" y="4727967"/>
            <a:ext cx="3573491" cy="1261884"/>
          </a:xfrm>
          <a:prstGeom prst="rect">
            <a:avLst/>
          </a:prstGeom>
          <a:noFill/>
        </p:spPr>
        <p:txBody>
          <a:bodyPr wrap="square" rtlCol="0">
            <a:spAutoFit/>
          </a:bodyPr>
          <a:lstStyle/>
          <a:p>
            <a:pPr algn="r"/>
            <a:r>
              <a:rPr lang="en-US" sz="2000" b="1" dirty="0">
                <a:solidFill>
                  <a:schemeClr val="tx1">
                    <a:lumMod val="65000"/>
                    <a:lumOff val="35000"/>
                  </a:schemeClr>
                </a:solidFill>
              </a:rPr>
              <a:t>A Fully Functional &amp; Online </a:t>
            </a:r>
          </a:p>
          <a:p>
            <a:pPr algn="r"/>
            <a:r>
              <a:rPr lang="en-US" sz="2000" b="1" dirty="0">
                <a:solidFill>
                  <a:schemeClr val="tx1">
                    <a:lumMod val="65000"/>
                    <a:lumOff val="35000"/>
                  </a:schemeClr>
                </a:solidFill>
              </a:rPr>
              <a:t>Application</a:t>
            </a:r>
          </a:p>
          <a:p>
            <a:pPr algn="r"/>
            <a:r>
              <a:rPr lang="en-US" sz="3600" b="1" dirty="0">
                <a:solidFill>
                  <a:schemeClr val="tx1">
                    <a:lumMod val="65000"/>
                    <a:lumOff val="35000"/>
                  </a:schemeClr>
                </a:solidFill>
              </a:rPr>
              <a:t>Proposed System</a:t>
            </a:r>
            <a:endParaRPr lang="en-US" sz="2800" b="1" dirty="0">
              <a:solidFill>
                <a:schemeClr val="tx1">
                  <a:lumMod val="65000"/>
                  <a:lumOff val="35000"/>
                </a:schemeClr>
              </a:solidFill>
            </a:endParaRPr>
          </a:p>
        </p:txBody>
      </p:sp>
      <p:sp>
        <p:nvSpPr>
          <p:cNvPr id="9" name="Rectangle 8">
            <a:extLst>
              <a:ext uri="{FF2B5EF4-FFF2-40B4-BE49-F238E27FC236}">
                <a16:creationId xmlns:a16="http://schemas.microsoft.com/office/drawing/2014/main" id="{271EA5E8-7F89-4574-9478-7200F6A85422}"/>
              </a:ext>
            </a:extLst>
          </p:cNvPr>
          <p:cNvSpPr/>
          <p:nvPr/>
        </p:nvSpPr>
        <p:spPr>
          <a:xfrm>
            <a:off x="5380728" y="4630584"/>
            <a:ext cx="5811527" cy="1200329"/>
          </a:xfrm>
          <a:prstGeom prst="rect">
            <a:avLst/>
          </a:prstGeom>
        </p:spPr>
        <p:txBody>
          <a:bodyPr wrap="square">
            <a:spAutoFit/>
          </a:bodyPr>
          <a:lstStyle/>
          <a:p>
            <a:pPr>
              <a:lnSpc>
                <a:spcPct val="150000"/>
              </a:lnSpc>
            </a:pPr>
            <a:r>
              <a:rPr lang="en-US" sz="1600" b="1" dirty="0" smtClean="0">
                <a:solidFill>
                  <a:schemeClr val="tx1">
                    <a:lumMod val="65000"/>
                    <a:lumOff val="35000"/>
                  </a:schemeClr>
                </a:solidFill>
                <a:ea typeface="Adobe Fan Heiti Std B" panose="020B0700000000000000" pitchFamily="34" charset="-128"/>
              </a:rPr>
              <a:t>This </a:t>
            </a:r>
            <a:r>
              <a:rPr lang="en-US" sz="1600" b="1" dirty="0">
                <a:solidFill>
                  <a:schemeClr val="tx1">
                    <a:lumMod val="65000"/>
                    <a:lumOff val="35000"/>
                  </a:schemeClr>
                </a:solidFill>
                <a:ea typeface="Adobe Fan Heiti Std B" panose="020B0700000000000000" pitchFamily="34" charset="-128"/>
              </a:rPr>
              <a:t>Propose a secure multi tasking</a:t>
            </a:r>
            <a:r>
              <a:rPr lang="en-US" sz="1600" b="1" dirty="0">
                <a:solidFill>
                  <a:schemeClr val="bg1">
                    <a:lumMod val="65000"/>
                  </a:schemeClr>
                </a:solidFill>
                <a:ea typeface="Adobe Fan Heiti Std B" panose="020B0700000000000000" pitchFamily="34" charset="-128"/>
              </a:rPr>
              <a:t> &amp; Data Fetching UI with All </a:t>
            </a:r>
          </a:p>
          <a:p>
            <a:pPr>
              <a:lnSpc>
                <a:spcPct val="150000"/>
              </a:lnSpc>
            </a:pPr>
            <a:r>
              <a:rPr lang="en-US" sz="1600" b="1" dirty="0">
                <a:solidFill>
                  <a:schemeClr val="bg1">
                    <a:lumMod val="65000"/>
                  </a:schemeClr>
                </a:solidFill>
                <a:ea typeface="Adobe Fan Heiti Std B" panose="020B0700000000000000" pitchFamily="34" charset="-128"/>
              </a:rPr>
              <a:t>Un believable Facilities and functionality's with user friendly Web Design.</a:t>
            </a:r>
            <a:endParaRPr lang="en-US" sz="1600" dirty="0">
              <a:solidFill>
                <a:schemeClr val="bg1">
                  <a:lumMod val="65000"/>
                </a:schemeClr>
              </a:solidFill>
              <a:ea typeface="Adobe Fan Heiti Std B" panose="020B0700000000000000" pitchFamily="34" charset="-128"/>
            </a:endParaRPr>
          </a:p>
        </p:txBody>
      </p:sp>
      <p:sp>
        <p:nvSpPr>
          <p:cNvPr id="49" name="TextBox 48">
            <a:extLst>
              <a:ext uri="{FF2B5EF4-FFF2-40B4-BE49-F238E27FC236}">
                <a16:creationId xmlns:a16="http://schemas.microsoft.com/office/drawing/2014/main" id="{BAA4E742-2427-4195-B1EE-8A9B55185218}"/>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pic>
        <p:nvPicPr>
          <p:cNvPr id="3" name="Picture Placeholder 2">
            <a:extLst>
              <a:ext uri="{FF2B5EF4-FFF2-40B4-BE49-F238E27FC236}">
                <a16:creationId xmlns:a16="http://schemas.microsoft.com/office/drawing/2014/main" id="{1C8A6CAC-B537-462C-A21C-A480EC06EC1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041" b="6041"/>
          <a:stretch>
            <a:fillRect/>
          </a:stretch>
        </p:blipFill>
        <p:spPr>
          <a:xfrm>
            <a:off x="0" y="0"/>
            <a:ext cx="12192000" cy="4242816"/>
          </a:xfrm>
        </p:spPr>
      </p:pic>
      <p:sp>
        <p:nvSpPr>
          <p:cNvPr id="12" name="TextBox 11">
            <a:extLst>
              <a:ext uri="{FF2B5EF4-FFF2-40B4-BE49-F238E27FC236}">
                <a16:creationId xmlns:a16="http://schemas.microsoft.com/office/drawing/2014/main" id="{B0CEBB02-500C-456E-ABA3-DE9F03C21A17}"/>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Tree>
    <p:extLst>
      <p:ext uri="{BB962C8B-B14F-4D97-AF65-F5344CB8AC3E}">
        <p14:creationId xmlns:p14="http://schemas.microsoft.com/office/powerpoint/2010/main" val="3570918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201862"/>
            <a:ext cx="398585" cy="1406769"/>
          </a:xfrm>
          <a:prstGeom prst="rect">
            <a:avLst/>
          </a:prstGeom>
          <a:gradFill>
            <a:gsLst>
              <a:gs pos="0">
                <a:schemeClr val="accent4">
                  <a:alpha val="90000"/>
                </a:schemeClr>
              </a:gs>
              <a:gs pos="100000">
                <a:schemeClr val="accent2">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p:cNvSpPr txBox="1"/>
          <p:nvPr/>
        </p:nvSpPr>
        <p:spPr>
          <a:xfrm>
            <a:off x="1444487" y="4201862"/>
            <a:ext cx="4252928" cy="1323439"/>
          </a:xfrm>
          <a:prstGeom prst="rect">
            <a:avLst/>
          </a:prstGeom>
          <a:noFill/>
        </p:spPr>
        <p:txBody>
          <a:bodyPr wrap="square" rtlCol="0">
            <a:spAutoFit/>
          </a:bodyPr>
          <a:lstStyle/>
          <a:p>
            <a:pPr algn="r"/>
            <a:r>
              <a:rPr lang="en-GB" sz="4000" b="1" dirty="0">
                <a:solidFill>
                  <a:schemeClr val="tx1">
                    <a:lumMod val="65000"/>
                    <a:lumOff val="35000"/>
                  </a:schemeClr>
                </a:solidFill>
              </a:rPr>
              <a:t>About </a:t>
            </a:r>
            <a:endParaRPr lang="en-GB" sz="4000" b="1" dirty="0" smtClean="0">
              <a:solidFill>
                <a:schemeClr val="tx1">
                  <a:lumMod val="65000"/>
                  <a:lumOff val="35000"/>
                </a:schemeClr>
              </a:solidFill>
            </a:endParaRPr>
          </a:p>
          <a:p>
            <a:pPr algn="r"/>
            <a:r>
              <a:rPr lang="en-GB" sz="4000" b="1" dirty="0" smtClean="0">
                <a:gradFill>
                  <a:gsLst>
                    <a:gs pos="0">
                      <a:schemeClr val="accent2"/>
                    </a:gs>
                    <a:gs pos="100000">
                      <a:schemeClr val="accent4"/>
                    </a:gs>
                  </a:gsLst>
                  <a:lin ang="5400000" scaled="1"/>
                </a:gradFill>
              </a:rPr>
              <a:t>CMS  With Analysis</a:t>
            </a:r>
            <a:endParaRPr lang="en-GB" sz="4000" b="1" dirty="0">
              <a:gradFill>
                <a:gsLst>
                  <a:gs pos="0">
                    <a:schemeClr val="accent2"/>
                  </a:gs>
                  <a:gs pos="100000">
                    <a:schemeClr val="accent4"/>
                  </a:gs>
                </a:gsLst>
                <a:lin ang="5400000" scaled="1"/>
              </a:gradFill>
            </a:endParaRPr>
          </a:p>
        </p:txBody>
      </p:sp>
      <p:sp>
        <p:nvSpPr>
          <p:cNvPr id="13" name="TextBox 12"/>
          <p:cNvSpPr txBox="1"/>
          <p:nvPr/>
        </p:nvSpPr>
        <p:spPr>
          <a:xfrm>
            <a:off x="4802139" y="2820718"/>
            <a:ext cx="6128088" cy="1200329"/>
          </a:xfrm>
          <a:prstGeom prst="rect">
            <a:avLst/>
          </a:prstGeom>
          <a:noFill/>
        </p:spPr>
        <p:txBody>
          <a:bodyPr wrap="none" rtlCol="0">
            <a:spAutoFit/>
          </a:bodyPr>
          <a:lstStyle/>
          <a:p>
            <a:pPr algn="ctr"/>
            <a:r>
              <a:rPr lang="en-GB" sz="7200" b="1" dirty="0">
                <a:solidFill>
                  <a:schemeClr val="bg1">
                    <a:lumMod val="50000"/>
                    <a:alpha val="15000"/>
                  </a:schemeClr>
                </a:solidFill>
              </a:rPr>
              <a:t>Are You Ready?</a:t>
            </a:r>
          </a:p>
        </p:txBody>
      </p:sp>
      <p:sp>
        <p:nvSpPr>
          <p:cNvPr id="14" name="Rectangle 13">
            <a:extLst>
              <a:ext uri="{FF2B5EF4-FFF2-40B4-BE49-F238E27FC236}">
                <a16:creationId xmlns:a16="http://schemas.microsoft.com/office/drawing/2014/main" id="{6F1EF41D-E3F2-4BD1-8AB6-7A80051963C3}"/>
              </a:ext>
            </a:extLst>
          </p:cNvPr>
          <p:cNvSpPr/>
          <p:nvPr/>
        </p:nvSpPr>
        <p:spPr>
          <a:xfrm>
            <a:off x="6096000" y="3905621"/>
            <a:ext cx="4846727" cy="2400657"/>
          </a:xfrm>
          <a:prstGeom prst="rect">
            <a:avLst/>
          </a:prstGeom>
        </p:spPr>
        <p:txBody>
          <a:bodyPr wrap="square">
            <a:spAutoFit/>
          </a:bodyPr>
          <a:lstStyle/>
          <a:p>
            <a:pPr algn="just">
              <a:lnSpc>
                <a:spcPct val="150000"/>
              </a:lnSpc>
            </a:pPr>
            <a:r>
              <a:rPr lang="en-US" sz="1600" b="1" dirty="0">
                <a:solidFill>
                  <a:schemeClr val="bg1">
                    <a:lumMod val="50000"/>
                  </a:schemeClr>
                </a:solidFill>
                <a:ea typeface="Adobe Fan Heiti Std B" panose="020B0700000000000000" pitchFamily="34" charset="-128"/>
              </a:rPr>
              <a:t>Customized Panel’s: We are providing 6 Customized Interfaces for every individual.</a:t>
            </a:r>
          </a:p>
          <a:p>
            <a:pPr algn="just">
              <a:lnSpc>
                <a:spcPct val="150000"/>
              </a:lnSpc>
            </a:pPr>
            <a:endParaRPr lang="en-US" sz="1400" b="1" dirty="0">
              <a:solidFill>
                <a:schemeClr val="bg1">
                  <a:lumMod val="50000"/>
                </a:schemeClr>
              </a:solidFill>
              <a:ea typeface="Adobe Fan Heiti Std B" panose="020B0700000000000000" pitchFamily="34" charset="-128"/>
            </a:endParaRPr>
          </a:p>
          <a:p>
            <a:pPr algn="just">
              <a:lnSpc>
                <a:spcPct val="150000"/>
              </a:lnSpc>
            </a:pPr>
            <a:r>
              <a:rPr lang="en-US" b="1" dirty="0">
                <a:solidFill>
                  <a:schemeClr val="bg1">
                    <a:lumMod val="65000"/>
                  </a:schemeClr>
                </a:solidFill>
                <a:ea typeface="Adobe Fan Heiti Std B" panose="020B0700000000000000" pitchFamily="34" charset="-128"/>
              </a:rPr>
              <a:t>1:Office		2:Students</a:t>
            </a:r>
          </a:p>
          <a:p>
            <a:pPr algn="just">
              <a:lnSpc>
                <a:spcPct val="150000"/>
              </a:lnSpc>
            </a:pPr>
            <a:r>
              <a:rPr lang="en-US" b="1" dirty="0">
                <a:solidFill>
                  <a:schemeClr val="bg1">
                    <a:lumMod val="65000"/>
                  </a:schemeClr>
                </a:solidFill>
                <a:ea typeface="Adobe Fan Heiti Std B" panose="020B0700000000000000" pitchFamily="34" charset="-128"/>
              </a:rPr>
              <a:t>3:Teachers	4:Library</a:t>
            </a:r>
          </a:p>
          <a:p>
            <a:pPr algn="just">
              <a:lnSpc>
                <a:spcPct val="150000"/>
              </a:lnSpc>
            </a:pPr>
            <a:r>
              <a:rPr lang="en-US" b="1" dirty="0">
                <a:solidFill>
                  <a:schemeClr val="bg1">
                    <a:lumMod val="65000"/>
                  </a:schemeClr>
                </a:solidFill>
                <a:ea typeface="Adobe Fan Heiti Std B" panose="020B0700000000000000" pitchFamily="34" charset="-128"/>
              </a:rPr>
              <a:t>	</a:t>
            </a:r>
          </a:p>
        </p:txBody>
      </p:sp>
      <p:pic>
        <p:nvPicPr>
          <p:cNvPr id="5" name="Picture Placeholder 4">
            <a:extLst>
              <a:ext uri="{FF2B5EF4-FFF2-40B4-BE49-F238E27FC236}">
                <a16:creationId xmlns:a16="http://schemas.microsoft.com/office/drawing/2014/main" id="{9741E17D-DB65-4749-A51E-E471F486C485}"/>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15434" b="15434"/>
          <a:stretch>
            <a:fillRect/>
          </a:stretch>
        </p:blipFill>
        <p:spPr>
          <a:xfrm>
            <a:off x="0" y="0"/>
            <a:ext cx="12192000" cy="2579688"/>
          </a:xfrm>
        </p:spPr>
      </p:pic>
      <p:sp>
        <p:nvSpPr>
          <p:cNvPr id="15" name="TextBox 14">
            <a:extLst>
              <a:ext uri="{FF2B5EF4-FFF2-40B4-BE49-F238E27FC236}">
                <a16:creationId xmlns:a16="http://schemas.microsoft.com/office/drawing/2014/main" id="{9F701673-DDDF-4344-A0BF-820B31DB50F0}"/>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Tree>
    <p:extLst>
      <p:ext uri="{BB962C8B-B14F-4D97-AF65-F5344CB8AC3E}">
        <p14:creationId xmlns:p14="http://schemas.microsoft.com/office/powerpoint/2010/main" val="3545962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24E045B8-1195-410F-B8CC-0F50B9BD3C36}"/>
              </a:ext>
            </a:extLst>
          </p:cNvPr>
          <p:cNvSpPr/>
          <p:nvPr/>
        </p:nvSpPr>
        <p:spPr>
          <a:xfrm rot="5400000">
            <a:off x="-1778988" y="1790030"/>
            <a:ext cx="6825053" cy="3258356"/>
          </a:xfrm>
          <a:prstGeom prst="triangle">
            <a:avLst/>
          </a:prstGeom>
          <a:gradFill>
            <a:gsLst>
              <a:gs pos="100000">
                <a:schemeClr val="accent5">
                  <a:lumMod val="75000"/>
                  <a:alpha val="75000"/>
                </a:schemeClr>
              </a:gs>
              <a:gs pos="0">
                <a:schemeClr val="accent2">
                  <a:lumMod val="75000"/>
                  <a:alpha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Isosceles Triangle 6">
            <a:extLst>
              <a:ext uri="{FF2B5EF4-FFF2-40B4-BE49-F238E27FC236}">
                <a16:creationId xmlns:a16="http://schemas.microsoft.com/office/drawing/2014/main" id="{77665C1E-E463-4994-A3B3-13334DFE9ACE}"/>
              </a:ext>
            </a:extLst>
          </p:cNvPr>
          <p:cNvSpPr/>
          <p:nvPr/>
        </p:nvSpPr>
        <p:spPr>
          <a:xfrm rot="16200000">
            <a:off x="2738321" y="2756608"/>
            <a:ext cx="2651761" cy="1271629"/>
          </a:xfrm>
          <a:prstGeom prst="triangle">
            <a:avLst>
              <a:gd name="adj" fmla="val 501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Isosceles Triangle 25">
            <a:extLst>
              <a:ext uri="{FF2B5EF4-FFF2-40B4-BE49-F238E27FC236}">
                <a16:creationId xmlns:a16="http://schemas.microsoft.com/office/drawing/2014/main" id="{7F2AF445-EE39-4EC6-8A69-79B6E8E67AEC}"/>
              </a:ext>
            </a:extLst>
          </p:cNvPr>
          <p:cNvSpPr/>
          <p:nvPr/>
        </p:nvSpPr>
        <p:spPr>
          <a:xfrm rot="10800000">
            <a:off x="1810511" y="-7605"/>
            <a:ext cx="2986238" cy="1470395"/>
          </a:xfrm>
          <a:prstGeom prst="triangle">
            <a:avLst>
              <a:gd name="adj" fmla="val 501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Isosceles Triangle 26">
            <a:extLst>
              <a:ext uri="{FF2B5EF4-FFF2-40B4-BE49-F238E27FC236}">
                <a16:creationId xmlns:a16="http://schemas.microsoft.com/office/drawing/2014/main" id="{A52F20B7-4CA4-4121-A912-C5BE246730E2}"/>
              </a:ext>
            </a:extLst>
          </p:cNvPr>
          <p:cNvSpPr/>
          <p:nvPr/>
        </p:nvSpPr>
        <p:spPr>
          <a:xfrm>
            <a:off x="133457" y="3485676"/>
            <a:ext cx="6395359" cy="3372324"/>
          </a:xfrm>
          <a:prstGeom prst="triangle">
            <a:avLst>
              <a:gd name="adj" fmla="val 5011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BD1F0E35-0B9C-4255-AB18-9654F40A47DF}"/>
              </a:ext>
            </a:extLst>
          </p:cNvPr>
          <p:cNvSpPr txBox="1"/>
          <p:nvPr/>
        </p:nvSpPr>
        <p:spPr>
          <a:xfrm>
            <a:off x="8004313" y="1076043"/>
            <a:ext cx="3348341" cy="1569660"/>
          </a:xfrm>
          <a:prstGeom prst="rect">
            <a:avLst/>
          </a:prstGeom>
          <a:noFill/>
        </p:spPr>
        <p:txBody>
          <a:bodyPr wrap="square" rtlCol="0">
            <a:spAutoFit/>
          </a:bodyPr>
          <a:lstStyle/>
          <a:p>
            <a:pPr algn="r"/>
            <a:r>
              <a:rPr lang="en-GB" sz="3200" b="1" dirty="0">
                <a:solidFill>
                  <a:schemeClr val="tx1">
                    <a:lumMod val="65000"/>
                    <a:lumOff val="35000"/>
                  </a:schemeClr>
                </a:solidFill>
              </a:rPr>
              <a:t>About</a:t>
            </a:r>
          </a:p>
          <a:p>
            <a:pPr algn="r"/>
            <a:r>
              <a:rPr lang="en-GB" sz="3200" b="1" dirty="0">
                <a:solidFill>
                  <a:schemeClr val="tx1">
                    <a:lumMod val="65000"/>
                    <a:lumOff val="35000"/>
                  </a:schemeClr>
                </a:solidFill>
              </a:rPr>
              <a:t>Our Amazing </a:t>
            </a:r>
            <a:r>
              <a:rPr lang="en-GB" sz="3200" b="1" dirty="0">
                <a:gradFill>
                  <a:gsLst>
                    <a:gs pos="0">
                      <a:schemeClr val="accent2"/>
                    </a:gs>
                    <a:gs pos="100000">
                      <a:schemeClr val="accent4"/>
                    </a:gs>
                  </a:gsLst>
                  <a:lin ang="5400000" scaled="1"/>
                </a:gradFill>
              </a:rPr>
              <a:t>Office Panel</a:t>
            </a:r>
          </a:p>
        </p:txBody>
      </p:sp>
      <p:sp>
        <p:nvSpPr>
          <p:cNvPr id="29" name="Rectangle 28">
            <a:extLst>
              <a:ext uri="{FF2B5EF4-FFF2-40B4-BE49-F238E27FC236}">
                <a16:creationId xmlns:a16="http://schemas.microsoft.com/office/drawing/2014/main" id="{E1662DA0-527E-48CD-BC73-6542BB68C1C0}"/>
              </a:ext>
            </a:extLst>
          </p:cNvPr>
          <p:cNvSpPr/>
          <p:nvPr/>
        </p:nvSpPr>
        <p:spPr>
          <a:xfrm>
            <a:off x="11816863" y="1172307"/>
            <a:ext cx="375137" cy="1405537"/>
          </a:xfrm>
          <a:prstGeom prst="rect">
            <a:avLst/>
          </a:prstGeom>
          <a:gradFill>
            <a:gsLst>
              <a:gs pos="0">
                <a:schemeClr val="accent4">
                  <a:alpha val="90000"/>
                </a:schemeClr>
              </a:gs>
              <a:gs pos="100000">
                <a:schemeClr val="accent2">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E7E45528-5FC0-4342-A24C-EE3E11E59BFD}"/>
              </a:ext>
            </a:extLst>
          </p:cNvPr>
          <p:cNvSpPr txBox="1"/>
          <p:nvPr/>
        </p:nvSpPr>
        <p:spPr>
          <a:xfrm>
            <a:off x="6421852" y="326757"/>
            <a:ext cx="1781834" cy="461665"/>
          </a:xfrm>
          <a:prstGeom prst="rect">
            <a:avLst/>
          </a:prstGeom>
          <a:noFill/>
        </p:spPr>
        <p:txBody>
          <a:bodyPr wrap="none" rtlCol="0">
            <a:spAutoFit/>
          </a:bodyPr>
          <a:lstStyle/>
          <a:p>
            <a:r>
              <a:rPr lang="en-GB" sz="2400" b="1" dirty="0">
                <a:solidFill>
                  <a:schemeClr val="bg1">
                    <a:lumMod val="50000"/>
                  </a:schemeClr>
                </a:solidFill>
              </a:rPr>
              <a:t>PROJECT R-5</a:t>
            </a:r>
          </a:p>
        </p:txBody>
      </p:sp>
      <p:sp>
        <p:nvSpPr>
          <p:cNvPr id="31" name="TextBox 30">
            <a:extLst>
              <a:ext uri="{FF2B5EF4-FFF2-40B4-BE49-F238E27FC236}">
                <a16:creationId xmlns:a16="http://schemas.microsoft.com/office/drawing/2014/main" id="{A409F616-4946-48BC-AA31-3D3761A08B9E}"/>
              </a:ext>
            </a:extLst>
          </p:cNvPr>
          <p:cNvSpPr txBox="1"/>
          <p:nvPr/>
        </p:nvSpPr>
        <p:spPr>
          <a:xfrm>
            <a:off x="6421852" y="667151"/>
            <a:ext cx="1196161" cy="338554"/>
          </a:xfrm>
          <a:prstGeom prst="rect">
            <a:avLst/>
          </a:prstGeom>
          <a:noFill/>
        </p:spPr>
        <p:txBody>
          <a:bodyPr wrap="none" rtlCol="0">
            <a:spAutoFit/>
          </a:bodyPr>
          <a:lstStyle/>
          <a:p>
            <a:r>
              <a:rPr lang="en-GB" sz="1600" dirty="0">
                <a:solidFill>
                  <a:schemeClr val="bg1">
                    <a:lumMod val="75000"/>
                  </a:schemeClr>
                </a:solidFill>
              </a:rPr>
              <a:t>CMS OFFICE</a:t>
            </a:r>
          </a:p>
        </p:txBody>
      </p:sp>
      <p:sp>
        <p:nvSpPr>
          <p:cNvPr id="32" name="Rectangle 31">
            <a:extLst>
              <a:ext uri="{FF2B5EF4-FFF2-40B4-BE49-F238E27FC236}">
                <a16:creationId xmlns:a16="http://schemas.microsoft.com/office/drawing/2014/main" id="{0BF17A54-F8B3-4313-A884-3C50DBA1BB12}"/>
              </a:ext>
            </a:extLst>
          </p:cNvPr>
          <p:cNvSpPr/>
          <p:nvPr/>
        </p:nvSpPr>
        <p:spPr>
          <a:xfrm>
            <a:off x="5207677" y="3120950"/>
            <a:ext cx="6144978" cy="1384995"/>
          </a:xfrm>
          <a:prstGeom prst="rect">
            <a:avLst/>
          </a:prstGeom>
        </p:spPr>
        <p:txBody>
          <a:bodyPr wrap="square">
            <a:spAutoFit/>
          </a:bodyPr>
          <a:lstStyle/>
          <a:p>
            <a:pPr algn="r">
              <a:lnSpc>
                <a:spcPct val="150000"/>
              </a:lnSpc>
            </a:pPr>
            <a:r>
              <a:rPr lang="en-US" sz="1400" b="1" dirty="0">
                <a:solidFill>
                  <a:schemeClr val="tx1">
                    <a:lumMod val="65000"/>
                    <a:lumOff val="35000"/>
                  </a:schemeClr>
                </a:solidFill>
                <a:ea typeface="Adobe Fan Heiti Std B" panose="020B0700000000000000" pitchFamily="34" charset="-128"/>
              </a:rPr>
              <a:t>Office Panel: </a:t>
            </a:r>
            <a:r>
              <a:rPr lang="en-US" sz="1400" dirty="0">
                <a:solidFill>
                  <a:schemeClr val="bg1">
                    <a:lumMod val="65000"/>
                  </a:schemeClr>
                </a:solidFill>
                <a:ea typeface="Adobe Fan Heiti Std B" panose="020B0700000000000000" pitchFamily="34" charset="-128"/>
              </a:rPr>
              <a:t>Every Day in our College life we generate lot of new data each and every thing is recorded, and  finally it should be reported to office, we design a high secure and user friendly panel which is capable of managing lots of data in a simple and easy way. Each and every thing is authenticated and easy </a:t>
            </a:r>
          </a:p>
        </p:txBody>
      </p:sp>
      <p:sp>
        <p:nvSpPr>
          <p:cNvPr id="33" name="TextBox 32">
            <a:extLst>
              <a:ext uri="{FF2B5EF4-FFF2-40B4-BE49-F238E27FC236}">
                <a16:creationId xmlns:a16="http://schemas.microsoft.com/office/drawing/2014/main" id="{DC78B4B8-CD35-4FD5-A359-97CFBE39ECAD}"/>
              </a:ext>
            </a:extLst>
          </p:cNvPr>
          <p:cNvSpPr txBox="1"/>
          <p:nvPr/>
        </p:nvSpPr>
        <p:spPr>
          <a:xfrm>
            <a:off x="2233856" y="4505944"/>
            <a:ext cx="2194560" cy="646331"/>
          </a:xfrm>
          <a:prstGeom prst="rect">
            <a:avLst/>
          </a:prstGeom>
          <a:noFill/>
        </p:spPr>
        <p:txBody>
          <a:bodyPr wrap="square" rtlCol="0">
            <a:spAutoFit/>
          </a:bodyPr>
          <a:lstStyle/>
          <a:p>
            <a:pPr algn="ctr"/>
            <a:r>
              <a:rPr lang="en-GB" sz="3600" b="1" dirty="0">
                <a:solidFill>
                  <a:schemeClr val="bg1"/>
                </a:solidFill>
              </a:rPr>
              <a:t>2018</a:t>
            </a:r>
          </a:p>
        </p:txBody>
      </p:sp>
      <p:sp>
        <p:nvSpPr>
          <p:cNvPr id="35" name="Rectangle 34">
            <a:extLst>
              <a:ext uri="{FF2B5EF4-FFF2-40B4-BE49-F238E27FC236}">
                <a16:creationId xmlns:a16="http://schemas.microsoft.com/office/drawing/2014/main" id="{2D1FFDC8-8DFF-4083-885A-F53EFE376F13}"/>
              </a:ext>
            </a:extLst>
          </p:cNvPr>
          <p:cNvSpPr/>
          <p:nvPr/>
        </p:nvSpPr>
        <p:spPr>
          <a:xfrm>
            <a:off x="1681978" y="5330548"/>
            <a:ext cx="3082145" cy="1061829"/>
          </a:xfrm>
          <a:prstGeom prst="rect">
            <a:avLst/>
          </a:prstGeom>
        </p:spPr>
        <p:txBody>
          <a:bodyPr wrap="square">
            <a:spAutoFit/>
          </a:bodyPr>
          <a:lstStyle/>
          <a:p>
            <a:pPr algn="ctr">
              <a:lnSpc>
                <a:spcPct val="150000"/>
              </a:lnSpc>
            </a:pPr>
            <a:r>
              <a:rPr lang="en-US" sz="1400" b="1" dirty="0">
                <a:solidFill>
                  <a:schemeClr val="bg1"/>
                </a:solidFill>
                <a:ea typeface="Adobe Fan Heiti Std B" panose="020B0700000000000000" pitchFamily="34" charset="-128"/>
              </a:rPr>
              <a:t>Getting</a:t>
            </a:r>
          </a:p>
          <a:p>
            <a:pPr algn="ctr">
              <a:lnSpc>
                <a:spcPct val="150000"/>
              </a:lnSpc>
            </a:pPr>
            <a:r>
              <a:rPr lang="en-US" sz="1400" b="1" dirty="0">
                <a:solidFill>
                  <a:schemeClr val="bg1"/>
                </a:solidFill>
                <a:ea typeface="Adobe Fan Heiti Std B" panose="020B0700000000000000" pitchFamily="34" charset="-128"/>
              </a:rPr>
              <a:t>Unlimited </a:t>
            </a:r>
            <a:r>
              <a:rPr lang="en-US" sz="1400" b="1" dirty="0" smtClean="0">
                <a:solidFill>
                  <a:schemeClr val="bg1"/>
                </a:solidFill>
                <a:ea typeface="Adobe Fan Heiti Std B" panose="020B0700000000000000" pitchFamily="34" charset="-128"/>
              </a:rPr>
              <a:t>Information </a:t>
            </a:r>
            <a:r>
              <a:rPr lang="en-US" sz="1400" b="1" dirty="0">
                <a:solidFill>
                  <a:schemeClr val="bg1"/>
                </a:solidFill>
                <a:ea typeface="Adobe Fan Heiti Std B" panose="020B0700000000000000" pitchFamily="34" charset="-128"/>
              </a:rPr>
              <a:t>Access With Restrictions</a:t>
            </a:r>
          </a:p>
        </p:txBody>
      </p:sp>
      <p:grpSp>
        <p:nvGrpSpPr>
          <p:cNvPr id="16" name="Group 15">
            <a:extLst>
              <a:ext uri="{FF2B5EF4-FFF2-40B4-BE49-F238E27FC236}">
                <a16:creationId xmlns:a16="http://schemas.microsoft.com/office/drawing/2014/main" id="{39ACAE8E-DD5C-4B0C-BDC2-61B66F4F1F10}"/>
              </a:ext>
            </a:extLst>
          </p:cNvPr>
          <p:cNvGrpSpPr/>
          <p:nvPr/>
        </p:nvGrpSpPr>
        <p:grpSpPr>
          <a:xfrm>
            <a:off x="3936047" y="3185563"/>
            <a:ext cx="473413" cy="335188"/>
            <a:chOff x="9467850" y="647700"/>
            <a:chExt cx="1701800" cy="1204913"/>
          </a:xfrm>
          <a:solidFill>
            <a:schemeClr val="bg1"/>
          </a:solidFill>
        </p:grpSpPr>
        <p:sp>
          <p:nvSpPr>
            <p:cNvPr id="17" name="Freeform 821">
              <a:extLst>
                <a:ext uri="{FF2B5EF4-FFF2-40B4-BE49-F238E27FC236}">
                  <a16:creationId xmlns:a16="http://schemas.microsoft.com/office/drawing/2014/main" id="{8C7DF71A-9C47-431E-9283-C10C59CD54E8}"/>
                </a:ext>
              </a:extLst>
            </p:cNvPr>
            <p:cNvSpPr>
              <a:spLocks/>
            </p:cNvSpPr>
            <p:nvPr/>
          </p:nvSpPr>
          <p:spPr bwMode="auto">
            <a:xfrm>
              <a:off x="10502900" y="1228725"/>
              <a:ext cx="369888" cy="349250"/>
            </a:xfrm>
            <a:custGeom>
              <a:avLst/>
              <a:gdLst>
                <a:gd name="T0" fmla="*/ 65 w 932"/>
                <a:gd name="T1" fmla="*/ 0 h 882"/>
                <a:gd name="T2" fmla="*/ 83 w 932"/>
                <a:gd name="T3" fmla="*/ 3 h 882"/>
                <a:gd name="T4" fmla="*/ 101 w 932"/>
                <a:gd name="T5" fmla="*/ 8 h 882"/>
                <a:gd name="T6" fmla="*/ 115 w 932"/>
                <a:gd name="T7" fmla="*/ 20 h 882"/>
                <a:gd name="T8" fmla="*/ 911 w 932"/>
                <a:gd name="T9" fmla="*/ 764 h 882"/>
                <a:gd name="T10" fmla="*/ 923 w 932"/>
                <a:gd name="T11" fmla="*/ 778 h 882"/>
                <a:gd name="T12" fmla="*/ 929 w 932"/>
                <a:gd name="T13" fmla="*/ 794 h 882"/>
                <a:gd name="T14" fmla="*/ 932 w 932"/>
                <a:gd name="T15" fmla="*/ 812 h 882"/>
                <a:gd name="T16" fmla="*/ 930 w 932"/>
                <a:gd name="T17" fmla="*/ 829 h 882"/>
                <a:gd name="T18" fmla="*/ 924 w 932"/>
                <a:gd name="T19" fmla="*/ 846 h 882"/>
                <a:gd name="T20" fmla="*/ 913 w 932"/>
                <a:gd name="T21" fmla="*/ 860 h 882"/>
                <a:gd name="T22" fmla="*/ 899 w 932"/>
                <a:gd name="T23" fmla="*/ 872 h 882"/>
                <a:gd name="T24" fmla="*/ 881 w 932"/>
                <a:gd name="T25" fmla="*/ 880 h 882"/>
                <a:gd name="T26" fmla="*/ 862 w 932"/>
                <a:gd name="T27" fmla="*/ 882 h 882"/>
                <a:gd name="T28" fmla="*/ 847 w 932"/>
                <a:gd name="T29" fmla="*/ 880 h 882"/>
                <a:gd name="T30" fmla="*/ 830 w 932"/>
                <a:gd name="T31" fmla="*/ 873 h 882"/>
                <a:gd name="T32" fmla="*/ 815 w 932"/>
                <a:gd name="T33" fmla="*/ 863 h 882"/>
                <a:gd name="T34" fmla="*/ 21 w 932"/>
                <a:gd name="T35" fmla="*/ 120 h 882"/>
                <a:gd name="T36" fmla="*/ 8 w 932"/>
                <a:gd name="T37" fmla="*/ 102 h 882"/>
                <a:gd name="T38" fmla="*/ 0 w 932"/>
                <a:gd name="T39" fmla="*/ 83 h 882"/>
                <a:gd name="T40" fmla="*/ 0 w 932"/>
                <a:gd name="T41" fmla="*/ 62 h 882"/>
                <a:gd name="T42" fmla="*/ 5 w 932"/>
                <a:gd name="T43" fmla="*/ 41 h 882"/>
                <a:gd name="T44" fmla="*/ 17 w 932"/>
                <a:gd name="T45" fmla="*/ 23 h 882"/>
                <a:gd name="T46" fmla="*/ 31 w 932"/>
                <a:gd name="T47" fmla="*/ 11 h 882"/>
                <a:gd name="T48" fmla="*/ 48 w 932"/>
                <a:gd name="T49" fmla="*/ 3 h 882"/>
                <a:gd name="T50" fmla="*/ 65 w 932"/>
                <a:gd name="T51"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32" h="882">
                  <a:moveTo>
                    <a:pt x="65" y="0"/>
                  </a:moveTo>
                  <a:lnTo>
                    <a:pt x="83" y="3"/>
                  </a:lnTo>
                  <a:lnTo>
                    <a:pt x="101" y="8"/>
                  </a:lnTo>
                  <a:lnTo>
                    <a:pt x="115" y="20"/>
                  </a:lnTo>
                  <a:lnTo>
                    <a:pt x="911" y="764"/>
                  </a:lnTo>
                  <a:lnTo>
                    <a:pt x="923" y="778"/>
                  </a:lnTo>
                  <a:lnTo>
                    <a:pt x="929" y="794"/>
                  </a:lnTo>
                  <a:lnTo>
                    <a:pt x="932" y="812"/>
                  </a:lnTo>
                  <a:lnTo>
                    <a:pt x="930" y="829"/>
                  </a:lnTo>
                  <a:lnTo>
                    <a:pt x="924" y="846"/>
                  </a:lnTo>
                  <a:lnTo>
                    <a:pt x="913" y="860"/>
                  </a:lnTo>
                  <a:lnTo>
                    <a:pt x="899" y="872"/>
                  </a:lnTo>
                  <a:lnTo>
                    <a:pt x="881" y="880"/>
                  </a:lnTo>
                  <a:lnTo>
                    <a:pt x="862" y="882"/>
                  </a:lnTo>
                  <a:lnTo>
                    <a:pt x="847" y="880"/>
                  </a:lnTo>
                  <a:lnTo>
                    <a:pt x="830" y="873"/>
                  </a:lnTo>
                  <a:lnTo>
                    <a:pt x="815" y="863"/>
                  </a:lnTo>
                  <a:lnTo>
                    <a:pt x="21" y="120"/>
                  </a:lnTo>
                  <a:lnTo>
                    <a:pt x="8" y="102"/>
                  </a:lnTo>
                  <a:lnTo>
                    <a:pt x="0" y="83"/>
                  </a:lnTo>
                  <a:lnTo>
                    <a:pt x="0" y="62"/>
                  </a:lnTo>
                  <a:lnTo>
                    <a:pt x="5" y="41"/>
                  </a:lnTo>
                  <a:lnTo>
                    <a:pt x="17" y="23"/>
                  </a:lnTo>
                  <a:lnTo>
                    <a:pt x="31" y="11"/>
                  </a:lnTo>
                  <a:lnTo>
                    <a:pt x="48" y="3"/>
                  </a:lnTo>
                  <a:lnTo>
                    <a:pt x="6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22">
              <a:extLst>
                <a:ext uri="{FF2B5EF4-FFF2-40B4-BE49-F238E27FC236}">
                  <a16:creationId xmlns:a16="http://schemas.microsoft.com/office/drawing/2014/main" id="{0BCDE3D9-95CA-4D20-A87D-CFF2E97FCA3A}"/>
                </a:ext>
              </a:extLst>
            </p:cNvPr>
            <p:cNvSpPr>
              <a:spLocks/>
            </p:cNvSpPr>
            <p:nvPr/>
          </p:nvSpPr>
          <p:spPr bwMode="auto">
            <a:xfrm>
              <a:off x="9764713" y="1228725"/>
              <a:ext cx="369888" cy="349250"/>
            </a:xfrm>
            <a:custGeom>
              <a:avLst/>
              <a:gdLst>
                <a:gd name="T0" fmla="*/ 868 w 935"/>
                <a:gd name="T1" fmla="*/ 0 h 882"/>
                <a:gd name="T2" fmla="*/ 885 w 935"/>
                <a:gd name="T3" fmla="*/ 3 h 882"/>
                <a:gd name="T4" fmla="*/ 902 w 935"/>
                <a:gd name="T5" fmla="*/ 11 h 882"/>
                <a:gd name="T6" fmla="*/ 915 w 935"/>
                <a:gd name="T7" fmla="*/ 23 h 882"/>
                <a:gd name="T8" fmla="*/ 928 w 935"/>
                <a:gd name="T9" fmla="*/ 41 h 882"/>
                <a:gd name="T10" fmla="*/ 935 w 935"/>
                <a:gd name="T11" fmla="*/ 62 h 882"/>
                <a:gd name="T12" fmla="*/ 934 w 935"/>
                <a:gd name="T13" fmla="*/ 83 h 882"/>
                <a:gd name="T14" fmla="*/ 927 w 935"/>
                <a:gd name="T15" fmla="*/ 102 h 882"/>
                <a:gd name="T16" fmla="*/ 913 w 935"/>
                <a:gd name="T17" fmla="*/ 120 h 882"/>
                <a:gd name="T18" fmla="*/ 117 w 935"/>
                <a:gd name="T19" fmla="*/ 863 h 882"/>
                <a:gd name="T20" fmla="*/ 102 w 935"/>
                <a:gd name="T21" fmla="*/ 873 h 882"/>
                <a:gd name="T22" fmla="*/ 87 w 935"/>
                <a:gd name="T23" fmla="*/ 880 h 882"/>
                <a:gd name="T24" fmla="*/ 70 w 935"/>
                <a:gd name="T25" fmla="*/ 882 h 882"/>
                <a:gd name="T26" fmla="*/ 51 w 935"/>
                <a:gd name="T27" fmla="*/ 880 h 882"/>
                <a:gd name="T28" fmla="*/ 34 w 935"/>
                <a:gd name="T29" fmla="*/ 872 h 882"/>
                <a:gd name="T30" fmla="*/ 20 w 935"/>
                <a:gd name="T31" fmla="*/ 860 h 882"/>
                <a:gd name="T32" fmla="*/ 8 w 935"/>
                <a:gd name="T33" fmla="*/ 846 h 882"/>
                <a:gd name="T34" fmla="*/ 3 w 935"/>
                <a:gd name="T35" fmla="*/ 829 h 882"/>
                <a:gd name="T36" fmla="*/ 0 w 935"/>
                <a:gd name="T37" fmla="*/ 812 h 882"/>
                <a:gd name="T38" fmla="*/ 3 w 935"/>
                <a:gd name="T39" fmla="*/ 794 h 882"/>
                <a:gd name="T40" fmla="*/ 11 w 935"/>
                <a:gd name="T41" fmla="*/ 778 h 882"/>
                <a:gd name="T42" fmla="*/ 22 w 935"/>
                <a:gd name="T43" fmla="*/ 764 h 882"/>
                <a:gd name="T44" fmla="*/ 818 w 935"/>
                <a:gd name="T45" fmla="*/ 20 h 882"/>
                <a:gd name="T46" fmla="*/ 833 w 935"/>
                <a:gd name="T47" fmla="*/ 8 h 882"/>
                <a:gd name="T48" fmla="*/ 850 w 935"/>
                <a:gd name="T49" fmla="*/ 3 h 882"/>
                <a:gd name="T50" fmla="*/ 868 w 935"/>
                <a:gd name="T51"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35" h="882">
                  <a:moveTo>
                    <a:pt x="868" y="0"/>
                  </a:moveTo>
                  <a:lnTo>
                    <a:pt x="885" y="3"/>
                  </a:lnTo>
                  <a:lnTo>
                    <a:pt x="902" y="11"/>
                  </a:lnTo>
                  <a:lnTo>
                    <a:pt x="915" y="23"/>
                  </a:lnTo>
                  <a:lnTo>
                    <a:pt x="928" y="41"/>
                  </a:lnTo>
                  <a:lnTo>
                    <a:pt x="935" y="62"/>
                  </a:lnTo>
                  <a:lnTo>
                    <a:pt x="934" y="83"/>
                  </a:lnTo>
                  <a:lnTo>
                    <a:pt x="927" y="102"/>
                  </a:lnTo>
                  <a:lnTo>
                    <a:pt x="913" y="120"/>
                  </a:lnTo>
                  <a:lnTo>
                    <a:pt x="117" y="863"/>
                  </a:lnTo>
                  <a:lnTo>
                    <a:pt x="102" y="873"/>
                  </a:lnTo>
                  <a:lnTo>
                    <a:pt x="87" y="880"/>
                  </a:lnTo>
                  <a:lnTo>
                    <a:pt x="70" y="882"/>
                  </a:lnTo>
                  <a:lnTo>
                    <a:pt x="51" y="880"/>
                  </a:lnTo>
                  <a:lnTo>
                    <a:pt x="34" y="872"/>
                  </a:lnTo>
                  <a:lnTo>
                    <a:pt x="20" y="860"/>
                  </a:lnTo>
                  <a:lnTo>
                    <a:pt x="8" y="846"/>
                  </a:lnTo>
                  <a:lnTo>
                    <a:pt x="3" y="829"/>
                  </a:lnTo>
                  <a:lnTo>
                    <a:pt x="0" y="812"/>
                  </a:lnTo>
                  <a:lnTo>
                    <a:pt x="3" y="794"/>
                  </a:lnTo>
                  <a:lnTo>
                    <a:pt x="11" y="778"/>
                  </a:lnTo>
                  <a:lnTo>
                    <a:pt x="22" y="764"/>
                  </a:lnTo>
                  <a:lnTo>
                    <a:pt x="818" y="20"/>
                  </a:lnTo>
                  <a:lnTo>
                    <a:pt x="833" y="8"/>
                  </a:lnTo>
                  <a:lnTo>
                    <a:pt x="850" y="3"/>
                  </a:lnTo>
                  <a:lnTo>
                    <a:pt x="868"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823">
              <a:extLst>
                <a:ext uri="{FF2B5EF4-FFF2-40B4-BE49-F238E27FC236}">
                  <a16:creationId xmlns:a16="http://schemas.microsoft.com/office/drawing/2014/main" id="{C045B190-C39F-4548-A38A-546594B3BBD9}"/>
                </a:ext>
              </a:extLst>
            </p:cNvPr>
            <p:cNvSpPr>
              <a:spLocks noEditPoints="1"/>
            </p:cNvSpPr>
            <p:nvPr/>
          </p:nvSpPr>
          <p:spPr bwMode="auto">
            <a:xfrm>
              <a:off x="9467850" y="647700"/>
              <a:ext cx="1701800" cy="1204913"/>
            </a:xfrm>
            <a:custGeom>
              <a:avLst/>
              <a:gdLst>
                <a:gd name="T0" fmla="*/ 309 w 4287"/>
                <a:gd name="T1" fmla="*/ 141 h 3037"/>
                <a:gd name="T2" fmla="*/ 241 w 4287"/>
                <a:gd name="T3" fmla="*/ 165 h 3037"/>
                <a:gd name="T4" fmla="*/ 187 w 4287"/>
                <a:gd name="T5" fmla="*/ 211 h 3037"/>
                <a:gd name="T6" fmla="*/ 152 w 4287"/>
                <a:gd name="T7" fmla="*/ 272 h 3037"/>
                <a:gd name="T8" fmla="*/ 139 w 4287"/>
                <a:gd name="T9" fmla="*/ 344 h 3037"/>
                <a:gd name="T10" fmla="*/ 141 w 4287"/>
                <a:gd name="T11" fmla="*/ 2729 h 3037"/>
                <a:gd name="T12" fmla="*/ 166 w 4287"/>
                <a:gd name="T13" fmla="*/ 2797 h 3037"/>
                <a:gd name="T14" fmla="*/ 212 w 4287"/>
                <a:gd name="T15" fmla="*/ 2850 h 3037"/>
                <a:gd name="T16" fmla="*/ 274 w 4287"/>
                <a:gd name="T17" fmla="*/ 2885 h 3037"/>
                <a:gd name="T18" fmla="*/ 346 w 4287"/>
                <a:gd name="T19" fmla="*/ 2898 h 3037"/>
                <a:gd name="T20" fmla="*/ 3978 w 4287"/>
                <a:gd name="T21" fmla="*/ 2896 h 3037"/>
                <a:gd name="T22" fmla="*/ 4046 w 4287"/>
                <a:gd name="T23" fmla="*/ 2871 h 3037"/>
                <a:gd name="T24" fmla="*/ 4100 w 4287"/>
                <a:gd name="T25" fmla="*/ 2825 h 3037"/>
                <a:gd name="T26" fmla="*/ 4135 w 4287"/>
                <a:gd name="T27" fmla="*/ 2764 h 3037"/>
                <a:gd name="T28" fmla="*/ 4149 w 4287"/>
                <a:gd name="T29" fmla="*/ 2692 h 3037"/>
                <a:gd name="T30" fmla="*/ 4146 w 4287"/>
                <a:gd name="T31" fmla="*/ 306 h 3037"/>
                <a:gd name="T32" fmla="*/ 4121 w 4287"/>
                <a:gd name="T33" fmla="*/ 240 h 3037"/>
                <a:gd name="T34" fmla="*/ 4075 w 4287"/>
                <a:gd name="T35" fmla="*/ 186 h 3037"/>
                <a:gd name="T36" fmla="*/ 4014 w 4287"/>
                <a:gd name="T37" fmla="*/ 150 h 3037"/>
                <a:gd name="T38" fmla="*/ 3942 w 4287"/>
                <a:gd name="T39" fmla="*/ 138 h 3037"/>
                <a:gd name="T40" fmla="*/ 346 w 4287"/>
                <a:gd name="T41" fmla="*/ 0 h 3037"/>
                <a:gd name="T42" fmla="*/ 3993 w 4287"/>
                <a:gd name="T43" fmla="*/ 4 h 3037"/>
                <a:gd name="T44" fmla="*/ 4087 w 4287"/>
                <a:gd name="T45" fmla="*/ 31 h 3037"/>
                <a:gd name="T46" fmla="*/ 4168 w 4287"/>
                <a:gd name="T47" fmla="*/ 84 h 3037"/>
                <a:gd name="T48" fmla="*/ 4231 w 4287"/>
                <a:gd name="T49" fmla="*/ 156 h 3037"/>
                <a:gd name="T50" fmla="*/ 4273 w 4287"/>
                <a:gd name="T51" fmla="*/ 245 h 3037"/>
                <a:gd name="T52" fmla="*/ 4287 w 4287"/>
                <a:gd name="T53" fmla="*/ 344 h 3037"/>
                <a:gd name="T54" fmla="*/ 4283 w 4287"/>
                <a:gd name="T55" fmla="*/ 2743 h 3037"/>
                <a:gd name="T56" fmla="*/ 4255 w 4287"/>
                <a:gd name="T57" fmla="*/ 2837 h 3037"/>
                <a:gd name="T58" fmla="*/ 4202 w 4287"/>
                <a:gd name="T59" fmla="*/ 2918 h 3037"/>
                <a:gd name="T60" fmla="*/ 4129 w 4287"/>
                <a:gd name="T61" fmla="*/ 2981 h 3037"/>
                <a:gd name="T62" fmla="*/ 4041 w 4287"/>
                <a:gd name="T63" fmla="*/ 3022 h 3037"/>
                <a:gd name="T64" fmla="*/ 3942 w 4287"/>
                <a:gd name="T65" fmla="*/ 3037 h 3037"/>
                <a:gd name="T66" fmla="*/ 295 w 4287"/>
                <a:gd name="T67" fmla="*/ 3033 h 3037"/>
                <a:gd name="T68" fmla="*/ 200 w 4287"/>
                <a:gd name="T69" fmla="*/ 3004 h 3037"/>
                <a:gd name="T70" fmla="*/ 119 w 4287"/>
                <a:gd name="T71" fmla="*/ 2952 h 3037"/>
                <a:gd name="T72" fmla="*/ 56 w 4287"/>
                <a:gd name="T73" fmla="*/ 2880 h 3037"/>
                <a:gd name="T74" fmla="*/ 14 w 4287"/>
                <a:gd name="T75" fmla="*/ 2792 h 3037"/>
                <a:gd name="T76" fmla="*/ 0 w 4287"/>
                <a:gd name="T77" fmla="*/ 2692 h 3037"/>
                <a:gd name="T78" fmla="*/ 4 w 4287"/>
                <a:gd name="T79" fmla="*/ 293 h 3037"/>
                <a:gd name="T80" fmla="*/ 33 w 4287"/>
                <a:gd name="T81" fmla="*/ 199 h 3037"/>
                <a:gd name="T82" fmla="*/ 85 w 4287"/>
                <a:gd name="T83" fmla="*/ 118 h 3037"/>
                <a:gd name="T84" fmla="*/ 157 w 4287"/>
                <a:gd name="T85" fmla="*/ 54 h 3037"/>
                <a:gd name="T86" fmla="*/ 246 w 4287"/>
                <a:gd name="T87" fmla="*/ 14 h 3037"/>
                <a:gd name="T88" fmla="*/ 346 w 4287"/>
                <a:gd name="T89" fmla="*/ 0 h 3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87" h="3037">
                  <a:moveTo>
                    <a:pt x="346" y="138"/>
                  </a:moveTo>
                  <a:lnTo>
                    <a:pt x="309" y="141"/>
                  </a:lnTo>
                  <a:lnTo>
                    <a:pt x="274" y="150"/>
                  </a:lnTo>
                  <a:lnTo>
                    <a:pt x="241" y="165"/>
                  </a:lnTo>
                  <a:lnTo>
                    <a:pt x="212" y="186"/>
                  </a:lnTo>
                  <a:lnTo>
                    <a:pt x="187" y="211"/>
                  </a:lnTo>
                  <a:lnTo>
                    <a:pt x="166" y="240"/>
                  </a:lnTo>
                  <a:lnTo>
                    <a:pt x="152" y="272"/>
                  </a:lnTo>
                  <a:lnTo>
                    <a:pt x="141" y="306"/>
                  </a:lnTo>
                  <a:lnTo>
                    <a:pt x="139" y="344"/>
                  </a:lnTo>
                  <a:lnTo>
                    <a:pt x="139" y="2692"/>
                  </a:lnTo>
                  <a:lnTo>
                    <a:pt x="141" y="2729"/>
                  </a:lnTo>
                  <a:lnTo>
                    <a:pt x="152" y="2764"/>
                  </a:lnTo>
                  <a:lnTo>
                    <a:pt x="166" y="2797"/>
                  </a:lnTo>
                  <a:lnTo>
                    <a:pt x="187" y="2825"/>
                  </a:lnTo>
                  <a:lnTo>
                    <a:pt x="212" y="2850"/>
                  </a:lnTo>
                  <a:lnTo>
                    <a:pt x="241" y="2871"/>
                  </a:lnTo>
                  <a:lnTo>
                    <a:pt x="274" y="2885"/>
                  </a:lnTo>
                  <a:lnTo>
                    <a:pt x="309" y="2896"/>
                  </a:lnTo>
                  <a:lnTo>
                    <a:pt x="346" y="2898"/>
                  </a:lnTo>
                  <a:lnTo>
                    <a:pt x="3942" y="2898"/>
                  </a:lnTo>
                  <a:lnTo>
                    <a:pt x="3978" y="2896"/>
                  </a:lnTo>
                  <a:lnTo>
                    <a:pt x="4014" y="2885"/>
                  </a:lnTo>
                  <a:lnTo>
                    <a:pt x="4046" y="2871"/>
                  </a:lnTo>
                  <a:lnTo>
                    <a:pt x="4075" y="2850"/>
                  </a:lnTo>
                  <a:lnTo>
                    <a:pt x="4100" y="2825"/>
                  </a:lnTo>
                  <a:lnTo>
                    <a:pt x="4121" y="2797"/>
                  </a:lnTo>
                  <a:lnTo>
                    <a:pt x="4135" y="2764"/>
                  </a:lnTo>
                  <a:lnTo>
                    <a:pt x="4146" y="2729"/>
                  </a:lnTo>
                  <a:lnTo>
                    <a:pt x="4149" y="2692"/>
                  </a:lnTo>
                  <a:lnTo>
                    <a:pt x="4149" y="344"/>
                  </a:lnTo>
                  <a:lnTo>
                    <a:pt x="4146" y="306"/>
                  </a:lnTo>
                  <a:lnTo>
                    <a:pt x="4135" y="272"/>
                  </a:lnTo>
                  <a:lnTo>
                    <a:pt x="4121" y="240"/>
                  </a:lnTo>
                  <a:lnTo>
                    <a:pt x="4100" y="211"/>
                  </a:lnTo>
                  <a:lnTo>
                    <a:pt x="4075" y="186"/>
                  </a:lnTo>
                  <a:lnTo>
                    <a:pt x="4046" y="165"/>
                  </a:lnTo>
                  <a:lnTo>
                    <a:pt x="4014" y="150"/>
                  </a:lnTo>
                  <a:lnTo>
                    <a:pt x="3978" y="141"/>
                  </a:lnTo>
                  <a:lnTo>
                    <a:pt x="3942" y="138"/>
                  </a:lnTo>
                  <a:lnTo>
                    <a:pt x="346" y="138"/>
                  </a:lnTo>
                  <a:close/>
                  <a:moveTo>
                    <a:pt x="346" y="0"/>
                  </a:moveTo>
                  <a:lnTo>
                    <a:pt x="3942" y="0"/>
                  </a:lnTo>
                  <a:lnTo>
                    <a:pt x="3993" y="4"/>
                  </a:lnTo>
                  <a:lnTo>
                    <a:pt x="4041" y="14"/>
                  </a:lnTo>
                  <a:lnTo>
                    <a:pt x="4087" y="31"/>
                  </a:lnTo>
                  <a:lnTo>
                    <a:pt x="4129" y="54"/>
                  </a:lnTo>
                  <a:lnTo>
                    <a:pt x="4168" y="84"/>
                  </a:lnTo>
                  <a:lnTo>
                    <a:pt x="4202" y="118"/>
                  </a:lnTo>
                  <a:lnTo>
                    <a:pt x="4231" y="156"/>
                  </a:lnTo>
                  <a:lnTo>
                    <a:pt x="4255" y="199"/>
                  </a:lnTo>
                  <a:lnTo>
                    <a:pt x="4273" y="245"/>
                  </a:lnTo>
                  <a:lnTo>
                    <a:pt x="4283" y="293"/>
                  </a:lnTo>
                  <a:lnTo>
                    <a:pt x="4287" y="344"/>
                  </a:lnTo>
                  <a:lnTo>
                    <a:pt x="4287" y="2692"/>
                  </a:lnTo>
                  <a:lnTo>
                    <a:pt x="4283" y="2743"/>
                  </a:lnTo>
                  <a:lnTo>
                    <a:pt x="4273" y="2792"/>
                  </a:lnTo>
                  <a:lnTo>
                    <a:pt x="4255" y="2837"/>
                  </a:lnTo>
                  <a:lnTo>
                    <a:pt x="4231" y="2880"/>
                  </a:lnTo>
                  <a:lnTo>
                    <a:pt x="4202" y="2918"/>
                  </a:lnTo>
                  <a:lnTo>
                    <a:pt x="4168" y="2952"/>
                  </a:lnTo>
                  <a:lnTo>
                    <a:pt x="4129" y="2981"/>
                  </a:lnTo>
                  <a:lnTo>
                    <a:pt x="4087" y="3004"/>
                  </a:lnTo>
                  <a:lnTo>
                    <a:pt x="4041" y="3022"/>
                  </a:lnTo>
                  <a:lnTo>
                    <a:pt x="3993" y="3033"/>
                  </a:lnTo>
                  <a:lnTo>
                    <a:pt x="3942" y="3037"/>
                  </a:lnTo>
                  <a:lnTo>
                    <a:pt x="346" y="3037"/>
                  </a:lnTo>
                  <a:lnTo>
                    <a:pt x="295" y="3033"/>
                  </a:lnTo>
                  <a:lnTo>
                    <a:pt x="246" y="3022"/>
                  </a:lnTo>
                  <a:lnTo>
                    <a:pt x="200" y="3004"/>
                  </a:lnTo>
                  <a:lnTo>
                    <a:pt x="157" y="2981"/>
                  </a:lnTo>
                  <a:lnTo>
                    <a:pt x="119" y="2952"/>
                  </a:lnTo>
                  <a:lnTo>
                    <a:pt x="85" y="2918"/>
                  </a:lnTo>
                  <a:lnTo>
                    <a:pt x="56" y="2880"/>
                  </a:lnTo>
                  <a:lnTo>
                    <a:pt x="33" y="2837"/>
                  </a:lnTo>
                  <a:lnTo>
                    <a:pt x="14" y="2792"/>
                  </a:lnTo>
                  <a:lnTo>
                    <a:pt x="4" y="2743"/>
                  </a:lnTo>
                  <a:lnTo>
                    <a:pt x="0" y="2692"/>
                  </a:lnTo>
                  <a:lnTo>
                    <a:pt x="0" y="344"/>
                  </a:lnTo>
                  <a:lnTo>
                    <a:pt x="4" y="293"/>
                  </a:lnTo>
                  <a:lnTo>
                    <a:pt x="14" y="245"/>
                  </a:lnTo>
                  <a:lnTo>
                    <a:pt x="33" y="199"/>
                  </a:lnTo>
                  <a:lnTo>
                    <a:pt x="56" y="156"/>
                  </a:lnTo>
                  <a:lnTo>
                    <a:pt x="85" y="118"/>
                  </a:lnTo>
                  <a:lnTo>
                    <a:pt x="119" y="84"/>
                  </a:lnTo>
                  <a:lnTo>
                    <a:pt x="157" y="54"/>
                  </a:lnTo>
                  <a:lnTo>
                    <a:pt x="200" y="31"/>
                  </a:lnTo>
                  <a:lnTo>
                    <a:pt x="246" y="14"/>
                  </a:lnTo>
                  <a:lnTo>
                    <a:pt x="295" y="4"/>
                  </a:lnTo>
                  <a:lnTo>
                    <a:pt x="34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24">
              <a:extLst>
                <a:ext uri="{FF2B5EF4-FFF2-40B4-BE49-F238E27FC236}">
                  <a16:creationId xmlns:a16="http://schemas.microsoft.com/office/drawing/2014/main" id="{FD9A5A3B-2CC3-45D5-98B2-3A1A436ADC1E}"/>
                </a:ext>
              </a:extLst>
            </p:cNvPr>
            <p:cNvSpPr>
              <a:spLocks/>
            </p:cNvSpPr>
            <p:nvPr/>
          </p:nvSpPr>
          <p:spPr bwMode="auto">
            <a:xfrm>
              <a:off x="9504363" y="690563"/>
              <a:ext cx="1628775" cy="696913"/>
            </a:xfrm>
            <a:custGeom>
              <a:avLst/>
              <a:gdLst>
                <a:gd name="T0" fmla="*/ 64 w 4102"/>
                <a:gd name="T1" fmla="*/ 0 h 1755"/>
                <a:gd name="T2" fmla="*/ 81 w 4102"/>
                <a:gd name="T3" fmla="*/ 2 h 1755"/>
                <a:gd name="T4" fmla="*/ 98 w 4102"/>
                <a:gd name="T5" fmla="*/ 7 h 1755"/>
                <a:gd name="T6" fmla="*/ 114 w 4102"/>
                <a:gd name="T7" fmla="*/ 17 h 1755"/>
                <a:gd name="T8" fmla="*/ 1889 w 4102"/>
                <a:gd name="T9" fmla="*/ 1561 h 1755"/>
                <a:gd name="T10" fmla="*/ 1920 w 4102"/>
                <a:gd name="T11" fmla="*/ 1583 h 1755"/>
                <a:gd name="T12" fmla="*/ 1955 w 4102"/>
                <a:gd name="T13" fmla="*/ 1600 h 1755"/>
                <a:gd name="T14" fmla="*/ 1992 w 4102"/>
                <a:gd name="T15" fmla="*/ 1611 h 1755"/>
                <a:gd name="T16" fmla="*/ 2031 w 4102"/>
                <a:gd name="T17" fmla="*/ 1617 h 1755"/>
                <a:gd name="T18" fmla="*/ 2072 w 4102"/>
                <a:gd name="T19" fmla="*/ 1617 h 1755"/>
                <a:gd name="T20" fmla="*/ 2110 w 4102"/>
                <a:gd name="T21" fmla="*/ 1611 h 1755"/>
                <a:gd name="T22" fmla="*/ 2148 w 4102"/>
                <a:gd name="T23" fmla="*/ 1600 h 1755"/>
                <a:gd name="T24" fmla="*/ 2183 w 4102"/>
                <a:gd name="T25" fmla="*/ 1583 h 1755"/>
                <a:gd name="T26" fmla="*/ 2215 w 4102"/>
                <a:gd name="T27" fmla="*/ 1561 h 1755"/>
                <a:gd name="T28" fmla="*/ 3987 w 4102"/>
                <a:gd name="T29" fmla="*/ 20 h 1755"/>
                <a:gd name="T30" fmla="*/ 4003 w 4102"/>
                <a:gd name="T31" fmla="*/ 9 h 1755"/>
                <a:gd name="T32" fmla="*/ 4020 w 4102"/>
                <a:gd name="T33" fmla="*/ 4 h 1755"/>
                <a:gd name="T34" fmla="*/ 4037 w 4102"/>
                <a:gd name="T35" fmla="*/ 3 h 1755"/>
                <a:gd name="T36" fmla="*/ 4054 w 4102"/>
                <a:gd name="T37" fmla="*/ 7 h 1755"/>
                <a:gd name="T38" fmla="*/ 4071 w 4102"/>
                <a:gd name="T39" fmla="*/ 15 h 1755"/>
                <a:gd name="T40" fmla="*/ 4085 w 4102"/>
                <a:gd name="T41" fmla="*/ 26 h 1755"/>
                <a:gd name="T42" fmla="*/ 4094 w 4102"/>
                <a:gd name="T43" fmla="*/ 42 h 1755"/>
                <a:gd name="T44" fmla="*/ 4101 w 4102"/>
                <a:gd name="T45" fmla="*/ 59 h 1755"/>
                <a:gd name="T46" fmla="*/ 4102 w 4102"/>
                <a:gd name="T47" fmla="*/ 76 h 1755"/>
                <a:gd name="T48" fmla="*/ 4098 w 4102"/>
                <a:gd name="T49" fmla="*/ 93 h 1755"/>
                <a:gd name="T50" fmla="*/ 4091 w 4102"/>
                <a:gd name="T51" fmla="*/ 110 h 1755"/>
                <a:gd name="T52" fmla="*/ 4079 w 4102"/>
                <a:gd name="T53" fmla="*/ 123 h 1755"/>
                <a:gd name="T54" fmla="*/ 2306 w 4102"/>
                <a:gd name="T55" fmla="*/ 1664 h 1755"/>
                <a:gd name="T56" fmla="*/ 2268 w 4102"/>
                <a:gd name="T57" fmla="*/ 1692 h 1755"/>
                <a:gd name="T58" fmla="*/ 2229 w 4102"/>
                <a:gd name="T59" fmla="*/ 1714 h 1755"/>
                <a:gd name="T60" fmla="*/ 2187 w 4102"/>
                <a:gd name="T61" fmla="*/ 1733 h 1755"/>
                <a:gd name="T62" fmla="*/ 2143 w 4102"/>
                <a:gd name="T63" fmla="*/ 1744 h 1755"/>
                <a:gd name="T64" fmla="*/ 2098 w 4102"/>
                <a:gd name="T65" fmla="*/ 1752 h 1755"/>
                <a:gd name="T66" fmla="*/ 2052 w 4102"/>
                <a:gd name="T67" fmla="*/ 1755 h 1755"/>
                <a:gd name="T68" fmla="*/ 2005 w 4102"/>
                <a:gd name="T69" fmla="*/ 1752 h 1755"/>
                <a:gd name="T70" fmla="*/ 1961 w 4102"/>
                <a:gd name="T71" fmla="*/ 1744 h 1755"/>
                <a:gd name="T72" fmla="*/ 1916 w 4102"/>
                <a:gd name="T73" fmla="*/ 1733 h 1755"/>
                <a:gd name="T74" fmla="*/ 1874 w 4102"/>
                <a:gd name="T75" fmla="*/ 1714 h 1755"/>
                <a:gd name="T76" fmla="*/ 1835 w 4102"/>
                <a:gd name="T77" fmla="*/ 1692 h 1755"/>
                <a:gd name="T78" fmla="*/ 1798 w 4102"/>
                <a:gd name="T79" fmla="*/ 1665 h 1755"/>
                <a:gd name="T80" fmla="*/ 23 w 4102"/>
                <a:gd name="T81" fmla="*/ 122 h 1755"/>
                <a:gd name="T82" fmla="*/ 10 w 4102"/>
                <a:gd name="T83" fmla="*/ 107 h 1755"/>
                <a:gd name="T84" fmla="*/ 2 w 4102"/>
                <a:gd name="T85" fmla="*/ 92 h 1755"/>
                <a:gd name="T86" fmla="*/ 0 w 4102"/>
                <a:gd name="T87" fmla="*/ 73 h 1755"/>
                <a:gd name="T88" fmla="*/ 0 w 4102"/>
                <a:gd name="T89" fmla="*/ 56 h 1755"/>
                <a:gd name="T90" fmla="*/ 6 w 4102"/>
                <a:gd name="T91" fmla="*/ 39 h 1755"/>
                <a:gd name="T92" fmla="*/ 17 w 4102"/>
                <a:gd name="T93" fmla="*/ 24 h 1755"/>
                <a:gd name="T94" fmla="*/ 30 w 4102"/>
                <a:gd name="T95" fmla="*/ 12 h 1755"/>
                <a:gd name="T96" fmla="*/ 45 w 4102"/>
                <a:gd name="T97" fmla="*/ 4 h 1755"/>
                <a:gd name="T98" fmla="*/ 64 w 4102"/>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02" h="1755">
                  <a:moveTo>
                    <a:pt x="64" y="0"/>
                  </a:moveTo>
                  <a:lnTo>
                    <a:pt x="81" y="2"/>
                  </a:lnTo>
                  <a:lnTo>
                    <a:pt x="98" y="7"/>
                  </a:lnTo>
                  <a:lnTo>
                    <a:pt x="114" y="17"/>
                  </a:lnTo>
                  <a:lnTo>
                    <a:pt x="1889" y="1561"/>
                  </a:lnTo>
                  <a:lnTo>
                    <a:pt x="1920" y="1583"/>
                  </a:lnTo>
                  <a:lnTo>
                    <a:pt x="1955" y="1600"/>
                  </a:lnTo>
                  <a:lnTo>
                    <a:pt x="1992" y="1611"/>
                  </a:lnTo>
                  <a:lnTo>
                    <a:pt x="2031" y="1617"/>
                  </a:lnTo>
                  <a:lnTo>
                    <a:pt x="2072" y="1617"/>
                  </a:lnTo>
                  <a:lnTo>
                    <a:pt x="2110" y="1611"/>
                  </a:lnTo>
                  <a:lnTo>
                    <a:pt x="2148" y="1600"/>
                  </a:lnTo>
                  <a:lnTo>
                    <a:pt x="2183" y="1583"/>
                  </a:lnTo>
                  <a:lnTo>
                    <a:pt x="2215" y="1561"/>
                  </a:lnTo>
                  <a:lnTo>
                    <a:pt x="3987" y="20"/>
                  </a:lnTo>
                  <a:lnTo>
                    <a:pt x="4003" y="9"/>
                  </a:lnTo>
                  <a:lnTo>
                    <a:pt x="4020" y="4"/>
                  </a:lnTo>
                  <a:lnTo>
                    <a:pt x="4037" y="3"/>
                  </a:lnTo>
                  <a:lnTo>
                    <a:pt x="4054" y="7"/>
                  </a:lnTo>
                  <a:lnTo>
                    <a:pt x="4071" y="15"/>
                  </a:lnTo>
                  <a:lnTo>
                    <a:pt x="4085" y="26"/>
                  </a:lnTo>
                  <a:lnTo>
                    <a:pt x="4094" y="42"/>
                  </a:lnTo>
                  <a:lnTo>
                    <a:pt x="4101" y="59"/>
                  </a:lnTo>
                  <a:lnTo>
                    <a:pt x="4102" y="76"/>
                  </a:lnTo>
                  <a:lnTo>
                    <a:pt x="4098" y="93"/>
                  </a:lnTo>
                  <a:lnTo>
                    <a:pt x="4091" y="110"/>
                  </a:lnTo>
                  <a:lnTo>
                    <a:pt x="4079" y="123"/>
                  </a:lnTo>
                  <a:lnTo>
                    <a:pt x="2306" y="1664"/>
                  </a:lnTo>
                  <a:lnTo>
                    <a:pt x="2268" y="1692"/>
                  </a:lnTo>
                  <a:lnTo>
                    <a:pt x="2229" y="1714"/>
                  </a:lnTo>
                  <a:lnTo>
                    <a:pt x="2187" y="1733"/>
                  </a:lnTo>
                  <a:lnTo>
                    <a:pt x="2143" y="1744"/>
                  </a:lnTo>
                  <a:lnTo>
                    <a:pt x="2098" y="1752"/>
                  </a:lnTo>
                  <a:lnTo>
                    <a:pt x="2052" y="1755"/>
                  </a:lnTo>
                  <a:lnTo>
                    <a:pt x="2005" y="1752"/>
                  </a:lnTo>
                  <a:lnTo>
                    <a:pt x="1961" y="1744"/>
                  </a:lnTo>
                  <a:lnTo>
                    <a:pt x="1916" y="1733"/>
                  </a:lnTo>
                  <a:lnTo>
                    <a:pt x="1874" y="1714"/>
                  </a:lnTo>
                  <a:lnTo>
                    <a:pt x="1835" y="1692"/>
                  </a:lnTo>
                  <a:lnTo>
                    <a:pt x="1798" y="1665"/>
                  </a:lnTo>
                  <a:lnTo>
                    <a:pt x="23" y="122"/>
                  </a:lnTo>
                  <a:lnTo>
                    <a:pt x="10" y="107"/>
                  </a:lnTo>
                  <a:lnTo>
                    <a:pt x="2" y="92"/>
                  </a:lnTo>
                  <a:lnTo>
                    <a:pt x="0" y="73"/>
                  </a:lnTo>
                  <a:lnTo>
                    <a:pt x="0" y="56"/>
                  </a:lnTo>
                  <a:lnTo>
                    <a:pt x="6" y="39"/>
                  </a:lnTo>
                  <a:lnTo>
                    <a:pt x="17" y="24"/>
                  </a:lnTo>
                  <a:lnTo>
                    <a:pt x="30" y="12"/>
                  </a:lnTo>
                  <a:lnTo>
                    <a:pt x="45" y="4"/>
                  </a:lnTo>
                  <a:lnTo>
                    <a:pt x="64"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5" name="TextBox 54">
            <a:extLst>
              <a:ext uri="{FF2B5EF4-FFF2-40B4-BE49-F238E27FC236}">
                <a16:creationId xmlns:a16="http://schemas.microsoft.com/office/drawing/2014/main" id="{32681237-1FB2-4237-8734-DD68079338CE}"/>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pic>
        <p:nvPicPr>
          <p:cNvPr id="3" name="Picture Placeholder 2" descr="A picture containing LEGO, toy&#10;&#10;Description generated with very high confidence">
            <a:extLst>
              <a:ext uri="{FF2B5EF4-FFF2-40B4-BE49-F238E27FC236}">
                <a16:creationId xmlns:a16="http://schemas.microsoft.com/office/drawing/2014/main" id="{D3F54C3F-09D0-4058-9B25-4EC41D1323F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1125" b="21125"/>
          <a:stretch>
            <a:fillRect/>
          </a:stretch>
        </p:blipFill>
        <p:spPr>
          <a:xfrm>
            <a:off x="133457" y="-2"/>
            <a:ext cx="6322207" cy="3328417"/>
          </a:xfrm>
        </p:spPr>
      </p:pic>
      <p:pic>
        <p:nvPicPr>
          <p:cNvPr id="5" name="Picture Placeholder 4" descr="A picture containing LEGO, toy&#10;&#10;Description generated with very high confidence">
            <a:extLst>
              <a:ext uri="{FF2B5EF4-FFF2-40B4-BE49-F238E27FC236}">
                <a16:creationId xmlns:a16="http://schemas.microsoft.com/office/drawing/2014/main" id="{CAE291C2-2209-4DA2-ADED-6B45955BFAA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232" r="28232"/>
          <a:stretch>
            <a:fillRect/>
          </a:stretch>
        </p:blipFill>
        <p:spPr/>
      </p:pic>
      <p:sp>
        <p:nvSpPr>
          <p:cNvPr id="22" name="TextBox 21">
            <a:extLst>
              <a:ext uri="{FF2B5EF4-FFF2-40B4-BE49-F238E27FC236}">
                <a16:creationId xmlns:a16="http://schemas.microsoft.com/office/drawing/2014/main" id="{BF64685E-66F4-4E14-9E6C-DE6F3C419DE9}"/>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
        <p:nvSpPr>
          <p:cNvPr id="24" name="Rectangle 23">
            <a:extLst>
              <a:ext uri="{FF2B5EF4-FFF2-40B4-BE49-F238E27FC236}">
                <a16:creationId xmlns:a16="http://schemas.microsoft.com/office/drawing/2014/main" id="{AB867147-2B9D-4BC5-B1DD-6D7F5B03E47F}"/>
              </a:ext>
            </a:extLst>
          </p:cNvPr>
          <p:cNvSpPr/>
          <p:nvPr/>
        </p:nvSpPr>
        <p:spPr>
          <a:xfrm>
            <a:off x="6295861" y="4600264"/>
            <a:ext cx="4846727" cy="1754326"/>
          </a:xfrm>
          <a:prstGeom prst="rect">
            <a:avLst/>
          </a:prstGeom>
        </p:spPr>
        <p:txBody>
          <a:bodyPr wrap="square">
            <a:spAutoFit/>
          </a:bodyPr>
          <a:lstStyle/>
          <a:p>
            <a:pPr algn="just">
              <a:lnSpc>
                <a:spcPct val="150000"/>
              </a:lnSpc>
            </a:pPr>
            <a:r>
              <a:rPr lang="en-US" b="1" dirty="0">
                <a:solidFill>
                  <a:schemeClr val="bg1">
                    <a:lumMod val="65000"/>
                  </a:schemeClr>
                </a:solidFill>
                <a:ea typeface="Adobe Fan Heiti Std B" panose="020B0700000000000000" pitchFamily="34" charset="-128"/>
              </a:rPr>
              <a:t>1:Fee &amp; Fine	         2:Students Information</a:t>
            </a:r>
          </a:p>
          <a:p>
            <a:pPr algn="just">
              <a:lnSpc>
                <a:spcPct val="150000"/>
              </a:lnSpc>
            </a:pPr>
            <a:r>
              <a:rPr lang="en-US" b="1" dirty="0">
                <a:solidFill>
                  <a:schemeClr val="bg1">
                    <a:lumMod val="65000"/>
                  </a:schemeClr>
                </a:solidFill>
                <a:ea typeface="Adobe Fan Heiti Std B" panose="020B0700000000000000" pitchFamily="34" charset="-128"/>
              </a:rPr>
              <a:t>3:Attendance Report       4:Library</a:t>
            </a:r>
          </a:p>
          <a:p>
            <a:pPr algn="just">
              <a:lnSpc>
                <a:spcPct val="150000"/>
              </a:lnSpc>
            </a:pPr>
            <a:r>
              <a:rPr lang="en-US" b="1" dirty="0">
                <a:solidFill>
                  <a:schemeClr val="bg1">
                    <a:lumMod val="65000"/>
                  </a:schemeClr>
                </a:solidFill>
                <a:ea typeface="Adobe Fan Heiti Std B" panose="020B0700000000000000" pitchFamily="34" charset="-128"/>
              </a:rPr>
              <a:t>5:Notification                    </a:t>
            </a:r>
            <a:r>
              <a:rPr lang="en-US" b="1" dirty="0" smtClean="0">
                <a:solidFill>
                  <a:schemeClr val="bg1">
                    <a:lumMod val="65000"/>
                  </a:schemeClr>
                </a:solidFill>
                <a:ea typeface="Adobe Fan Heiti Std B" panose="020B0700000000000000" pitchFamily="34" charset="-128"/>
              </a:rPr>
              <a:t>6:Certificates</a:t>
            </a:r>
          </a:p>
          <a:p>
            <a:pPr algn="just">
              <a:lnSpc>
                <a:spcPct val="150000"/>
              </a:lnSpc>
            </a:pPr>
            <a:r>
              <a:rPr lang="en-US" b="1" dirty="0" smtClean="0">
                <a:solidFill>
                  <a:schemeClr val="bg1">
                    <a:lumMod val="65000"/>
                  </a:schemeClr>
                </a:solidFill>
                <a:ea typeface="Adobe Fan Heiti Std B" panose="020B0700000000000000" pitchFamily="34" charset="-128"/>
              </a:rPr>
              <a:t> </a:t>
            </a:r>
            <a:r>
              <a:rPr lang="en-US" b="1" dirty="0">
                <a:solidFill>
                  <a:schemeClr val="bg1">
                    <a:lumMod val="65000"/>
                  </a:schemeClr>
                </a:solidFill>
                <a:ea typeface="Adobe Fan Heiti Std B" panose="020B0700000000000000" pitchFamily="34" charset="-128"/>
              </a:rPr>
              <a:t>7</a:t>
            </a:r>
            <a:r>
              <a:rPr lang="en-US" b="1" dirty="0" smtClean="0">
                <a:solidFill>
                  <a:schemeClr val="bg1">
                    <a:lumMod val="65000"/>
                  </a:schemeClr>
                </a:solidFill>
                <a:ea typeface="Adobe Fan Heiti Std B" panose="020B0700000000000000" pitchFamily="34" charset="-128"/>
              </a:rPr>
              <a:t>:Billing </a:t>
            </a:r>
            <a:r>
              <a:rPr lang="en-US" b="1" dirty="0">
                <a:solidFill>
                  <a:schemeClr val="bg1">
                    <a:lumMod val="65000"/>
                  </a:schemeClr>
                </a:solidFill>
                <a:ea typeface="Adobe Fan Heiti Std B" panose="020B0700000000000000" pitchFamily="34" charset="-128"/>
              </a:rPr>
              <a:t>&amp; Invoice</a:t>
            </a:r>
          </a:p>
        </p:txBody>
      </p:sp>
    </p:spTree>
    <p:extLst>
      <p:ext uri="{BB962C8B-B14F-4D97-AF65-F5344CB8AC3E}">
        <p14:creationId xmlns:p14="http://schemas.microsoft.com/office/powerpoint/2010/main" val="3613818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24E045B8-1195-410F-B8CC-0F50B9BD3C36}"/>
              </a:ext>
            </a:extLst>
          </p:cNvPr>
          <p:cNvSpPr/>
          <p:nvPr/>
        </p:nvSpPr>
        <p:spPr>
          <a:xfrm rot="5400000">
            <a:off x="-1778988" y="1790030"/>
            <a:ext cx="6825053" cy="3258356"/>
          </a:xfrm>
          <a:prstGeom prst="triangle">
            <a:avLst/>
          </a:prstGeom>
          <a:gradFill>
            <a:gsLst>
              <a:gs pos="100000">
                <a:schemeClr val="accent5">
                  <a:lumMod val="75000"/>
                  <a:alpha val="75000"/>
                </a:schemeClr>
              </a:gs>
              <a:gs pos="0">
                <a:schemeClr val="accent2">
                  <a:lumMod val="75000"/>
                  <a:alpha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Isosceles Triangle 6">
            <a:extLst>
              <a:ext uri="{FF2B5EF4-FFF2-40B4-BE49-F238E27FC236}">
                <a16:creationId xmlns:a16="http://schemas.microsoft.com/office/drawing/2014/main" id="{77665C1E-E463-4994-A3B3-13334DFE9ACE}"/>
              </a:ext>
            </a:extLst>
          </p:cNvPr>
          <p:cNvSpPr/>
          <p:nvPr/>
        </p:nvSpPr>
        <p:spPr>
          <a:xfrm rot="16200000">
            <a:off x="2738321" y="2756608"/>
            <a:ext cx="2651761" cy="1271629"/>
          </a:xfrm>
          <a:prstGeom prst="triangle">
            <a:avLst>
              <a:gd name="adj" fmla="val 501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Isosceles Triangle 25">
            <a:extLst>
              <a:ext uri="{FF2B5EF4-FFF2-40B4-BE49-F238E27FC236}">
                <a16:creationId xmlns:a16="http://schemas.microsoft.com/office/drawing/2014/main" id="{7F2AF445-EE39-4EC6-8A69-79B6E8E67AEC}"/>
              </a:ext>
            </a:extLst>
          </p:cNvPr>
          <p:cNvSpPr/>
          <p:nvPr/>
        </p:nvSpPr>
        <p:spPr>
          <a:xfrm rot="10800000">
            <a:off x="1810511" y="-7605"/>
            <a:ext cx="2986238" cy="1470395"/>
          </a:xfrm>
          <a:prstGeom prst="triangle">
            <a:avLst>
              <a:gd name="adj" fmla="val 501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Isosceles Triangle 26">
            <a:extLst>
              <a:ext uri="{FF2B5EF4-FFF2-40B4-BE49-F238E27FC236}">
                <a16:creationId xmlns:a16="http://schemas.microsoft.com/office/drawing/2014/main" id="{A52F20B7-4CA4-4121-A912-C5BE246730E2}"/>
              </a:ext>
            </a:extLst>
          </p:cNvPr>
          <p:cNvSpPr/>
          <p:nvPr/>
        </p:nvSpPr>
        <p:spPr>
          <a:xfrm>
            <a:off x="133457" y="3485676"/>
            <a:ext cx="6395359" cy="3372324"/>
          </a:xfrm>
          <a:prstGeom prst="triangle">
            <a:avLst>
              <a:gd name="adj" fmla="val 5011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BD1F0E35-0B9C-4255-AB18-9654F40A47DF}"/>
              </a:ext>
            </a:extLst>
          </p:cNvPr>
          <p:cNvSpPr txBox="1"/>
          <p:nvPr/>
        </p:nvSpPr>
        <p:spPr>
          <a:xfrm>
            <a:off x="8004313" y="1076043"/>
            <a:ext cx="3348341" cy="1569660"/>
          </a:xfrm>
          <a:prstGeom prst="rect">
            <a:avLst/>
          </a:prstGeom>
          <a:noFill/>
        </p:spPr>
        <p:txBody>
          <a:bodyPr wrap="square" rtlCol="0">
            <a:spAutoFit/>
          </a:bodyPr>
          <a:lstStyle/>
          <a:p>
            <a:pPr algn="r"/>
            <a:r>
              <a:rPr lang="en-GB" sz="3200" b="1" dirty="0">
                <a:solidFill>
                  <a:schemeClr val="tx1">
                    <a:lumMod val="65000"/>
                    <a:lumOff val="35000"/>
                  </a:schemeClr>
                </a:solidFill>
              </a:rPr>
              <a:t>About</a:t>
            </a:r>
          </a:p>
          <a:p>
            <a:pPr algn="r"/>
            <a:r>
              <a:rPr lang="en-GB" sz="3200" b="1" dirty="0">
                <a:solidFill>
                  <a:schemeClr val="tx1">
                    <a:lumMod val="65000"/>
                    <a:lumOff val="35000"/>
                  </a:schemeClr>
                </a:solidFill>
              </a:rPr>
              <a:t>Our Amazing </a:t>
            </a:r>
            <a:r>
              <a:rPr lang="en-GB" sz="3200" b="1" dirty="0">
                <a:gradFill>
                  <a:gsLst>
                    <a:gs pos="0">
                      <a:schemeClr val="accent2"/>
                    </a:gs>
                    <a:gs pos="100000">
                      <a:schemeClr val="accent4"/>
                    </a:gs>
                  </a:gsLst>
                  <a:lin ang="5400000" scaled="1"/>
                </a:gradFill>
              </a:rPr>
              <a:t>Faculty Panel</a:t>
            </a:r>
          </a:p>
        </p:txBody>
      </p:sp>
      <p:sp>
        <p:nvSpPr>
          <p:cNvPr id="29" name="Rectangle 28">
            <a:extLst>
              <a:ext uri="{FF2B5EF4-FFF2-40B4-BE49-F238E27FC236}">
                <a16:creationId xmlns:a16="http://schemas.microsoft.com/office/drawing/2014/main" id="{E1662DA0-527E-48CD-BC73-6542BB68C1C0}"/>
              </a:ext>
            </a:extLst>
          </p:cNvPr>
          <p:cNvSpPr/>
          <p:nvPr/>
        </p:nvSpPr>
        <p:spPr>
          <a:xfrm>
            <a:off x="11816863" y="1172307"/>
            <a:ext cx="375137" cy="1405537"/>
          </a:xfrm>
          <a:prstGeom prst="rect">
            <a:avLst/>
          </a:prstGeom>
          <a:gradFill>
            <a:gsLst>
              <a:gs pos="0">
                <a:schemeClr val="accent4">
                  <a:alpha val="90000"/>
                </a:schemeClr>
              </a:gs>
              <a:gs pos="100000">
                <a:schemeClr val="accent2">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0BF17A54-F8B3-4313-A884-3C50DBA1BB12}"/>
              </a:ext>
            </a:extLst>
          </p:cNvPr>
          <p:cNvSpPr/>
          <p:nvPr/>
        </p:nvSpPr>
        <p:spPr>
          <a:xfrm>
            <a:off x="5207676" y="2909561"/>
            <a:ext cx="6144978" cy="1708160"/>
          </a:xfrm>
          <a:prstGeom prst="rect">
            <a:avLst/>
          </a:prstGeom>
        </p:spPr>
        <p:txBody>
          <a:bodyPr wrap="square">
            <a:spAutoFit/>
          </a:bodyPr>
          <a:lstStyle/>
          <a:p>
            <a:pPr algn="r">
              <a:lnSpc>
                <a:spcPct val="150000"/>
              </a:lnSpc>
            </a:pPr>
            <a:r>
              <a:rPr lang="en-US" sz="1400" b="1" dirty="0" smtClean="0">
                <a:solidFill>
                  <a:schemeClr val="tx1">
                    <a:lumMod val="65000"/>
                    <a:lumOff val="35000"/>
                  </a:schemeClr>
                </a:solidFill>
                <a:ea typeface="Adobe Fan Heiti Std B" panose="020B0700000000000000" pitchFamily="34" charset="-128"/>
              </a:rPr>
              <a:t>We are here  to </a:t>
            </a:r>
            <a:r>
              <a:rPr lang="en-US" sz="1400" dirty="0" smtClean="0">
                <a:solidFill>
                  <a:schemeClr val="bg1">
                    <a:lumMod val="65000"/>
                  </a:schemeClr>
                </a:solidFill>
                <a:ea typeface="Adobe Fan Heiti Std B" panose="020B0700000000000000" pitchFamily="34" charset="-128"/>
              </a:rPr>
              <a:t>make your work very easy .In this years of extent college world is maintaining the faculty has the main role for maintaining the students data. In this scenario we are providing the complete user friendly application to maintain the student data through online such as student, </a:t>
            </a:r>
            <a:r>
              <a:rPr lang="en-US" sz="1400" dirty="0" err="1" smtClean="0">
                <a:solidFill>
                  <a:schemeClr val="bg1">
                    <a:lumMod val="65000"/>
                  </a:schemeClr>
                </a:solidFill>
                <a:ea typeface="Adobe Fan Heiti Std B" panose="020B0700000000000000" pitchFamily="34" charset="-128"/>
              </a:rPr>
              <a:t>attendance,mark</a:t>
            </a:r>
            <a:r>
              <a:rPr lang="en-US" sz="1400" dirty="0" smtClean="0">
                <a:solidFill>
                  <a:schemeClr val="bg1">
                    <a:lumMod val="65000"/>
                  </a:schemeClr>
                </a:solidFill>
                <a:ea typeface="Adobe Fan Heiti Std B" panose="020B0700000000000000" pitchFamily="34" charset="-128"/>
              </a:rPr>
              <a:t> </a:t>
            </a:r>
            <a:r>
              <a:rPr lang="en-US" sz="1400" dirty="0" err="1" smtClean="0">
                <a:solidFill>
                  <a:schemeClr val="bg1">
                    <a:lumMod val="65000"/>
                  </a:schemeClr>
                </a:solidFill>
                <a:ea typeface="Adobe Fan Heiti Std B" panose="020B0700000000000000" pitchFamily="34" charset="-128"/>
              </a:rPr>
              <a:t>list,behaviour</a:t>
            </a:r>
            <a:r>
              <a:rPr lang="en-US" sz="1400" dirty="0" smtClean="0">
                <a:solidFill>
                  <a:schemeClr val="bg1">
                    <a:lumMod val="65000"/>
                  </a:schemeClr>
                </a:solidFill>
                <a:ea typeface="Adobe Fan Heiti Std B" panose="020B0700000000000000" pitchFamily="34" charset="-128"/>
              </a:rPr>
              <a:t> in college ,student status, </a:t>
            </a:r>
            <a:r>
              <a:rPr lang="en-US" sz="1400" dirty="0" err="1" smtClean="0">
                <a:solidFill>
                  <a:schemeClr val="bg1">
                    <a:lumMod val="65000"/>
                  </a:schemeClr>
                </a:solidFill>
                <a:ea typeface="Adobe Fan Heiti Std B" panose="020B0700000000000000" pitchFamily="34" charset="-128"/>
              </a:rPr>
              <a:t>activites</a:t>
            </a:r>
            <a:r>
              <a:rPr lang="en-US" sz="1400" dirty="0" smtClean="0">
                <a:solidFill>
                  <a:schemeClr val="bg1">
                    <a:lumMod val="65000"/>
                  </a:schemeClr>
                </a:solidFill>
                <a:ea typeface="Adobe Fan Heiti Std B" panose="020B0700000000000000" pitchFamily="34" charset="-128"/>
              </a:rPr>
              <a:t> </a:t>
            </a:r>
            <a:r>
              <a:rPr lang="en-US" sz="1400" dirty="0" err="1" smtClean="0">
                <a:solidFill>
                  <a:schemeClr val="bg1">
                    <a:lumMod val="65000"/>
                  </a:schemeClr>
                </a:solidFill>
                <a:ea typeface="Adobe Fan Heiti Std B" panose="020B0700000000000000" pitchFamily="34" charset="-128"/>
              </a:rPr>
              <a:t>etc</a:t>
            </a:r>
            <a:r>
              <a:rPr lang="en-US" sz="1400" dirty="0" smtClean="0">
                <a:solidFill>
                  <a:schemeClr val="bg1">
                    <a:lumMod val="65000"/>
                  </a:schemeClr>
                </a:solidFill>
                <a:ea typeface="Adobe Fan Heiti Std B" panose="020B0700000000000000" pitchFamily="34" charset="-128"/>
              </a:rPr>
              <a:t> </a:t>
            </a:r>
            <a:endParaRPr lang="en-US" sz="1400" dirty="0">
              <a:solidFill>
                <a:schemeClr val="bg1">
                  <a:lumMod val="65000"/>
                </a:schemeClr>
              </a:solidFill>
              <a:ea typeface="Adobe Fan Heiti Std B" panose="020B0700000000000000" pitchFamily="34" charset="-128"/>
            </a:endParaRPr>
          </a:p>
        </p:txBody>
      </p:sp>
      <p:sp>
        <p:nvSpPr>
          <p:cNvPr id="33" name="TextBox 32">
            <a:extLst>
              <a:ext uri="{FF2B5EF4-FFF2-40B4-BE49-F238E27FC236}">
                <a16:creationId xmlns:a16="http://schemas.microsoft.com/office/drawing/2014/main" id="{DC78B4B8-CD35-4FD5-A359-97CFBE39ECAD}"/>
              </a:ext>
            </a:extLst>
          </p:cNvPr>
          <p:cNvSpPr txBox="1"/>
          <p:nvPr/>
        </p:nvSpPr>
        <p:spPr>
          <a:xfrm>
            <a:off x="2233856" y="4505944"/>
            <a:ext cx="2194560" cy="646331"/>
          </a:xfrm>
          <a:prstGeom prst="rect">
            <a:avLst/>
          </a:prstGeom>
          <a:noFill/>
        </p:spPr>
        <p:txBody>
          <a:bodyPr wrap="square" rtlCol="0">
            <a:spAutoFit/>
          </a:bodyPr>
          <a:lstStyle/>
          <a:p>
            <a:pPr algn="ctr"/>
            <a:r>
              <a:rPr lang="en-GB" sz="3600" b="1" dirty="0" smtClean="0">
                <a:solidFill>
                  <a:schemeClr val="bg1"/>
                </a:solidFill>
              </a:rPr>
              <a:t>2018</a:t>
            </a:r>
            <a:endParaRPr lang="en-GB" sz="3600" b="1" dirty="0">
              <a:solidFill>
                <a:schemeClr val="bg1"/>
              </a:solidFill>
            </a:endParaRPr>
          </a:p>
        </p:txBody>
      </p:sp>
      <p:grpSp>
        <p:nvGrpSpPr>
          <p:cNvPr id="16" name="Group 15">
            <a:extLst>
              <a:ext uri="{FF2B5EF4-FFF2-40B4-BE49-F238E27FC236}">
                <a16:creationId xmlns:a16="http://schemas.microsoft.com/office/drawing/2014/main" id="{39ACAE8E-DD5C-4B0C-BDC2-61B66F4F1F10}"/>
              </a:ext>
            </a:extLst>
          </p:cNvPr>
          <p:cNvGrpSpPr/>
          <p:nvPr/>
        </p:nvGrpSpPr>
        <p:grpSpPr>
          <a:xfrm>
            <a:off x="3936047" y="3185563"/>
            <a:ext cx="473413" cy="335188"/>
            <a:chOff x="9467850" y="647700"/>
            <a:chExt cx="1701800" cy="1204913"/>
          </a:xfrm>
          <a:solidFill>
            <a:schemeClr val="bg1"/>
          </a:solidFill>
        </p:grpSpPr>
        <p:sp>
          <p:nvSpPr>
            <p:cNvPr id="17" name="Freeform 821">
              <a:extLst>
                <a:ext uri="{FF2B5EF4-FFF2-40B4-BE49-F238E27FC236}">
                  <a16:creationId xmlns:a16="http://schemas.microsoft.com/office/drawing/2014/main" id="{8C7DF71A-9C47-431E-9283-C10C59CD54E8}"/>
                </a:ext>
              </a:extLst>
            </p:cNvPr>
            <p:cNvSpPr>
              <a:spLocks/>
            </p:cNvSpPr>
            <p:nvPr/>
          </p:nvSpPr>
          <p:spPr bwMode="auto">
            <a:xfrm>
              <a:off x="10502900" y="1228725"/>
              <a:ext cx="369888" cy="349250"/>
            </a:xfrm>
            <a:custGeom>
              <a:avLst/>
              <a:gdLst>
                <a:gd name="T0" fmla="*/ 65 w 932"/>
                <a:gd name="T1" fmla="*/ 0 h 882"/>
                <a:gd name="T2" fmla="*/ 83 w 932"/>
                <a:gd name="T3" fmla="*/ 3 h 882"/>
                <a:gd name="T4" fmla="*/ 101 w 932"/>
                <a:gd name="T5" fmla="*/ 8 h 882"/>
                <a:gd name="T6" fmla="*/ 115 w 932"/>
                <a:gd name="T7" fmla="*/ 20 h 882"/>
                <a:gd name="T8" fmla="*/ 911 w 932"/>
                <a:gd name="T9" fmla="*/ 764 h 882"/>
                <a:gd name="T10" fmla="*/ 923 w 932"/>
                <a:gd name="T11" fmla="*/ 778 h 882"/>
                <a:gd name="T12" fmla="*/ 929 w 932"/>
                <a:gd name="T13" fmla="*/ 794 h 882"/>
                <a:gd name="T14" fmla="*/ 932 w 932"/>
                <a:gd name="T15" fmla="*/ 812 h 882"/>
                <a:gd name="T16" fmla="*/ 930 w 932"/>
                <a:gd name="T17" fmla="*/ 829 h 882"/>
                <a:gd name="T18" fmla="*/ 924 w 932"/>
                <a:gd name="T19" fmla="*/ 846 h 882"/>
                <a:gd name="T20" fmla="*/ 913 w 932"/>
                <a:gd name="T21" fmla="*/ 860 h 882"/>
                <a:gd name="T22" fmla="*/ 899 w 932"/>
                <a:gd name="T23" fmla="*/ 872 h 882"/>
                <a:gd name="T24" fmla="*/ 881 w 932"/>
                <a:gd name="T25" fmla="*/ 880 h 882"/>
                <a:gd name="T26" fmla="*/ 862 w 932"/>
                <a:gd name="T27" fmla="*/ 882 h 882"/>
                <a:gd name="T28" fmla="*/ 847 w 932"/>
                <a:gd name="T29" fmla="*/ 880 h 882"/>
                <a:gd name="T30" fmla="*/ 830 w 932"/>
                <a:gd name="T31" fmla="*/ 873 h 882"/>
                <a:gd name="T32" fmla="*/ 815 w 932"/>
                <a:gd name="T33" fmla="*/ 863 h 882"/>
                <a:gd name="T34" fmla="*/ 21 w 932"/>
                <a:gd name="T35" fmla="*/ 120 h 882"/>
                <a:gd name="T36" fmla="*/ 8 w 932"/>
                <a:gd name="T37" fmla="*/ 102 h 882"/>
                <a:gd name="T38" fmla="*/ 0 w 932"/>
                <a:gd name="T39" fmla="*/ 83 h 882"/>
                <a:gd name="T40" fmla="*/ 0 w 932"/>
                <a:gd name="T41" fmla="*/ 62 h 882"/>
                <a:gd name="T42" fmla="*/ 5 w 932"/>
                <a:gd name="T43" fmla="*/ 41 h 882"/>
                <a:gd name="T44" fmla="*/ 17 w 932"/>
                <a:gd name="T45" fmla="*/ 23 h 882"/>
                <a:gd name="T46" fmla="*/ 31 w 932"/>
                <a:gd name="T47" fmla="*/ 11 h 882"/>
                <a:gd name="T48" fmla="*/ 48 w 932"/>
                <a:gd name="T49" fmla="*/ 3 h 882"/>
                <a:gd name="T50" fmla="*/ 65 w 932"/>
                <a:gd name="T51"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32" h="882">
                  <a:moveTo>
                    <a:pt x="65" y="0"/>
                  </a:moveTo>
                  <a:lnTo>
                    <a:pt x="83" y="3"/>
                  </a:lnTo>
                  <a:lnTo>
                    <a:pt x="101" y="8"/>
                  </a:lnTo>
                  <a:lnTo>
                    <a:pt x="115" y="20"/>
                  </a:lnTo>
                  <a:lnTo>
                    <a:pt x="911" y="764"/>
                  </a:lnTo>
                  <a:lnTo>
                    <a:pt x="923" y="778"/>
                  </a:lnTo>
                  <a:lnTo>
                    <a:pt x="929" y="794"/>
                  </a:lnTo>
                  <a:lnTo>
                    <a:pt x="932" y="812"/>
                  </a:lnTo>
                  <a:lnTo>
                    <a:pt x="930" y="829"/>
                  </a:lnTo>
                  <a:lnTo>
                    <a:pt x="924" y="846"/>
                  </a:lnTo>
                  <a:lnTo>
                    <a:pt x="913" y="860"/>
                  </a:lnTo>
                  <a:lnTo>
                    <a:pt x="899" y="872"/>
                  </a:lnTo>
                  <a:lnTo>
                    <a:pt x="881" y="880"/>
                  </a:lnTo>
                  <a:lnTo>
                    <a:pt x="862" y="882"/>
                  </a:lnTo>
                  <a:lnTo>
                    <a:pt x="847" y="880"/>
                  </a:lnTo>
                  <a:lnTo>
                    <a:pt x="830" y="873"/>
                  </a:lnTo>
                  <a:lnTo>
                    <a:pt x="815" y="863"/>
                  </a:lnTo>
                  <a:lnTo>
                    <a:pt x="21" y="120"/>
                  </a:lnTo>
                  <a:lnTo>
                    <a:pt x="8" y="102"/>
                  </a:lnTo>
                  <a:lnTo>
                    <a:pt x="0" y="83"/>
                  </a:lnTo>
                  <a:lnTo>
                    <a:pt x="0" y="62"/>
                  </a:lnTo>
                  <a:lnTo>
                    <a:pt x="5" y="41"/>
                  </a:lnTo>
                  <a:lnTo>
                    <a:pt x="17" y="23"/>
                  </a:lnTo>
                  <a:lnTo>
                    <a:pt x="31" y="11"/>
                  </a:lnTo>
                  <a:lnTo>
                    <a:pt x="48" y="3"/>
                  </a:lnTo>
                  <a:lnTo>
                    <a:pt x="6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22">
              <a:extLst>
                <a:ext uri="{FF2B5EF4-FFF2-40B4-BE49-F238E27FC236}">
                  <a16:creationId xmlns:a16="http://schemas.microsoft.com/office/drawing/2014/main" id="{0BCDE3D9-95CA-4D20-A87D-CFF2E97FCA3A}"/>
                </a:ext>
              </a:extLst>
            </p:cNvPr>
            <p:cNvSpPr>
              <a:spLocks/>
            </p:cNvSpPr>
            <p:nvPr/>
          </p:nvSpPr>
          <p:spPr bwMode="auto">
            <a:xfrm>
              <a:off x="9764713" y="1228725"/>
              <a:ext cx="369888" cy="349250"/>
            </a:xfrm>
            <a:custGeom>
              <a:avLst/>
              <a:gdLst>
                <a:gd name="T0" fmla="*/ 868 w 935"/>
                <a:gd name="T1" fmla="*/ 0 h 882"/>
                <a:gd name="T2" fmla="*/ 885 w 935"/>
                <a:gd name="T3" fmla="*/ 3 h 882"/>
                <a:gd name="T4" fmla="*/ 902 w 935"/>
                <a:gd name="T5" fmla="*/ 11 h 882"/>
                <a:gd name="T6" fmla="*/ 915 w 935"/>
                <a:gd name="T7" fmla="*/ 23 h 882"/>
                <a:gd name="T8" fmla="*/ 928 w 935"/>
                <a:gd name="T9" fmla="*/ 41 h 882"/>
                <a:gd name="T10" fmla="*/ 935 w 935"/>
                <a:gd name="T11" fmla="*/ 62 h 882"/>
                <a:gd name="T12" fmla="*/ 934 w 935"/>
                <a:gd name="T13" fmla="*/ 83 h 882"/>
                <a:gd name="T14" fmla="*/ 927 w 935"/>
                <a:gd name="T15" fmla="*/ 102 h 882"/>
                <a:gd name="T16" fmla="*/ 913 w 935"/>
                <a:gd name="T17" fmla="*/ 120 h 882"/>
                <a:gd name="T18" fmla="*/ 117 w 935"/>
                <a:gd name="T19" fmla="*/ 863 h 882"/>
                <a:gd name="T20" fmla="*/ 102 w 935"/>
                <a:gd name="T21" fmla="*/ 873 h 882"/>
                <a:gd name="T22" fmla="*/ 87 w 935"/>
                <a:gd name="T23" fmla="*/ 880 h 882"/>
                <a:gd name="T24" fmla="*/ 70 w 935"/>
                <a:gd name="T25" fmla="*/ 882 h 882"/>
                <a:gd name="T26" fmla="*/ 51 w 935"/>
                <a:gd name="T27" fmla="*/ 880 h 882"/>
                <a:gd name="T28" fmla="*/ 34 w 935"/>
                <a:gd name="T29" fmla="*/ 872 h 882"/>
                <a:gd name="T30" fmla="*/ 20 w 935"/>
                <a:gd name="T31" fmla="*/ 860 h 882"/>
                <a:gd name="T32" fmla="*/ 8 w 935"/>
                <a:gd name="T33" fmla="*/ 846 h 882"/>
                <a:gd name="T34" fmla="*/ 3 w 935"/>
                <a:gd name="T35" fmla="*/ 829 h 882"/>
                <a:gd name="T36" fmla="*/ 0 w 935"/>
                <a:gd name="T37" fmla="*/ 812 h 882"/>
                <a:gd name="T38" fmla="*/ 3 w 935"/>
                <a:gd name="T39" fmla="*/ 794 h 882"/>
                <a:gd name="T40" fmla="*/ 11 w 935"/>
                <a:gd name="T41" fmla="*/ 778 h 882"/>
                <a:gd name="T42" fmla="*/ 22 w 935"/>
                <a:gd name="T43" fmla="*/ 764 h 882"/>
                <a:gd name="T44" fmla="*/ 818 w 935"/>
                <a:gd name="T45" fmla="*/ 20 h 882"/>
                <a:gd name="T46" fmla="*/ 833 w 935"/>
                <a:gd name="T47" fmla="*/ 8 h 882"/>
                <a:gd name="T48" fmla="*/ 850 w 935"/>
                <a:gd name="T49" fmla="*/ 3 h 882"/>
                <a:gd name="T50" fmla="*/ 868 w 935"/>
                <a:gd name="T51"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35" h="882">
                  <a:moveTo>
                    <a:pt x="868" y="0"/>
                  </a:moveTo>
                  <a:lnTo>
                    <a:pt x="885" y="3"/>
                  </a:lnTo>
                  <a:lnTo>
                    <a:pt x="902" y="11"/>
                  </a:lnTo>
                  <a:lnTo>
                    <a:pt x="915" y="23"/>
                  </a:lnTo>
                  <a:lnTo>
                    <a:pt x="928" y="41"/>
                  </a:lnTo>
                  <a:lnTo>
                    <a:pt x="935" y="62"/>
                  </a:lnTo>
                  <a:lnTo>
                    <a:pt x="934" y="83"/>
                  </a:lnTo>
                  <a:lnTo>
                    <a:pt x="927" y="102"/>
                  </a:lnTo>
                  <a:lnTo>
                    <a:pt x="913" y="120"/>
                  </a:lnTo>
                  <a:lnTo>
                    <a:pt x="117" y="863"/>
                  </a:lnTo>
                  <a:lnTo>
                    <a:pt x="102" y="873"/>
                  </a:lnTo>
                  <a:lnTo>
                    <a:pt x="87" y="880"/>
                  </a:lnTo>
                  <a:lnTo>
                    <a:pt x="70" y="882"/>
                  </a:lnTo>
                  <a:lnTo>
                    <a:pt x="51" y="880"/>
                  </a:lnTo>
                  <a:lnTo>
                    <a:pt x="34" y="872"/>
                  </a:lnTo>
                  <a:lnTo>
                    <a:pt x="20" y="860"/>
                  </a:lnTo>
                  <a:lnTo>
                    <a:pt x="8" y="846"/>
                  </a:lnTo>
                  <a:lnTo>
                    <a:pt x="3" y="829"/>
                  </a:lnTo>
                  <a:lnTo>
                    <a:pt x="0" y="812"/>
                  </a:lnTo>
                  <a:lnTo>
                    <a:pt x="3" y="794"/>
                  </a:lnTo>
                  <a:lnTo>
                    <a:pt x="11" y="778"/>
                  </a:lnTo>
                  <a:lnTo>
                    <a:pt x="22" y="764"/>
                  </a:lnTo>
                  <a:lnTo>
                    <a:pt x="818" y="20"/>
                  </a:lnTo>
                  <a:lnTo>
                    <a:pt x="833" y="8"/>
                  </a:lnTo>
                  <a:lnTo>
                    <a:pt x="850" y="3"/>
                  </a:lnTo>
                  <a:lnTo>
                    <a:pt x="868"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823">
              <a:extLst>
                <a:ext uri="{FF2B5EF4-FFF2-40B4-BE49-F238E27FC236}">
                  <a16:creationId xmlns:a16="http://schemas.microsoft.com/office/drawing/2014/main" id="{C045B190-C39F-4548-A38A-546594B3BBD9}"/>
                </a:ext>
              </a:extLst>
            </p:cNvPr>
            <p:cNvSpPr>
              <a:spLocks noEditPoints="1"/>
            </p:cNvSpPr>
            <p:nvPr/>
          </p:nvSpPr>
          <p:spPr bwMode="auto">
            <a:xfrm>
              <a:off x="9467850" y="647700"/>
              <a:ext cx="1701800" cy="1204913"/>
            </a:xfrm>
            <a:custGeom>
              <a:avLst/>
              <a:gdLst>
                <a:gd name="T0" fmla="*/ 309 w 4287"/>
                <a:gd name="T1" fmla="*/ 141 h 3037"/>
                <a:gd name="T2" fmla="*/ 241 w 4287"/>
                <a:gd name="T3" fmla="*/ 165 h 3037"/>
                <a:gd name="T4" fmla="*/ 187 w 4287"/>
                <a:gd name="T5" fmla="*/ 211 h 3037"/>
                <a:gd name="T6" fmla="*/ 152 w 4287"/>
                <a:gd name="T7" fmla="*/ 272 h 3037"/>
                <a:gd name="T8" fmla="*/ 139 w 4287"/>
                <a:gd name="T9" fmla="*/ 344 h 3037"/>
                <a:gd name="T10" fmla="*/ 141 w 4287"/>
                <a:gd name="T11" fmla="*/ 2729 h 3037"/>
                <a:gd name="T12" fmla="*/ 166 w 4287"/>
                <a:gd name="T13" fmla="*/ 2797 h 3037"/>
                <a:gd name="T14" fmla="*/ 212 w 4287"/>
                <a:gd name="T15" fmla="*/ 2850 h 3037"/>
                <a:gd name="T16" fmla="*/ 274 w 4287"/>
                <a:gd name="T17" fmla="*/ 2885 h 3037"/>
                <a:gd name="T18" fmla="*/ 346 w 4287"/>
                <a:gd name="T19" fmla="*/ 2898 h 3037"/>
                <a:gd name="T20" fmla="*/ 3978 w 4287"/>
                <a:gd name="T21" fmla="*/ 2896 h 3037"/>
                <a:gd name="T22" fmla="*/ 4046 w 4287"/>
                <a:gd name="T23" fmla="*/ 2871 h 3037"/>
                <a:gd name="T24" fmla="*/ 4100 w 4287"/>
                <a:gd name="T25" fmla="*/ 2825 h 3037"/>
                <a:gd name="T26" fmla="*/ 4135 w 4287"/>
                <a:gd name="T27" fmla="*/ 2764 h 3037"/>
                <a:gd name="T28" fmla="*/ 4149 w 4287"/>
                <a:gd name="T29" fmla="*/ 2692 h 3037"/>
                <a:gd name="T30" fmla="*/ 4146 w 4287"/>
                <a:gd name="T31" fmla="*/ 306 h 3037"/>
                <a:gd name="T32" fmla="*/ 4121 w 4287"/>
                <a:gd name="T33" fmla="*/ 240 h 3037"/>
                <a:gd name="T34" fmla="*/ 4075 w 4287"/>
                <a:gd name="T35" fmla="*/ 186 h 3037"/>
                <a:gd name="T36" fmla="*/ 4014 w 4287"/>
                <a:gd name="T37" fmla="*/ 150 h 3037"/>
                <a:gd name="T38" fmla="*/ 3942 w 4287"/>
                <a:gd name="T39" fmla="*/ 138 h 3037"/>
                <a:gd name="T40" fmla="*/ 346 w 4287"/>
                <a:gd name="T41" fmla="*/ 0 h 3037"/>
                <a:gd name="T42" fmla="*/ 3993 w 4287"/>
                <a:gd name="T43" fmla="*/ 4 h 3037"/>
                <a:gd name="T44" fmla="*/ 4087 w 4287"/>
                <a:gd name="T45" fmla="*/ 31 h 3037"/>
                <a:gd name="T46" fmla="*/ 4168 w 4287"/>
                <a:gd name="T47" fmla="*/ 84 h 3037"/>
                <a:gd name="T48" fmla="*/ 4231 w 4287"/>
                <a:gd name="T49" fmla="*/ 156 h 3037"/>
                <a:gd name="T50" fmla="*/ 4273 w 4287"/>
                <a:gd name="T51" fmla="*/ 245 h 3037"/>
                <a:gd name="T52" fmla="*/ 4287 w 4287"/>
                <a:gd name="T53" fmla="*/ 344 h 3037"/>
                <a:gd name="T54" fmla="*/ 4283 w 4287"/>
                <a:gd name="T55" fmla="*/ 2743 h 3037"/>
                <a:gd name="T56" fmla="*/ 4255 w 4287"/>
                <a:gd name="T57" fmla="*/ 2837 h 3037"/>
                <a:gd name="T58" fmla="*/ 4202 w 4287"/>
                <a:gd name="T59" fmla="*/ 2918 h 3037"/>
                <a:gd name="T60" fmla="*/ 4129 w 4287"/>
                <a:gd name="T61" fmla="*/ 2981 h 3037"/>
                <a:gd name="T62" fmla="*/ 4041 w 4287"/>
                <a:gd name="T63" fmla="*/ 3022 h 3037"/>
                <a:gd name="T64" fmla="*/ 3942 w 4287"/>
                <a:gd name="T65" fmla="*/ 3037 h 3037"/>
                <a:gd name="T66" fmla="*/ 295 w 4287"/>
                <a:gd name="T67" fmla="*/ 3033 h 3037"/>
                <a:gd name="T68" fmla="*/ 200 w 4287"/>
                <a:gd name="T69" fmla="*/ 3004 h 3037"/>
                <a:gd name="T70" fmla="*/ 119 w 4287"/>
                <a:gd name="T71" fmla="*/ 2952 h 3037"/>
                <a:gd name="T72" fmla="*/ 56 w 4287"/>
                <a:gd name="T73" fmla="*/ 2880 h 3037"/>
                <a:gd name="T74" fmla="*/ 14 w 4287"/>
                <a:gd name="T75" fmla="*/ 2792 h 3037"/>
                <a:gd name="T76" fmla="*/ 0 w 4287"/>
                <a:gd name="T77" fmla="*/ 2692 h 3037"/>
                <a:gd name="T78" fmla="*/ 4 w 4287"/>
                <a:gd name="T79" fmla="*/ 293 h 3037"/>
                <a:gd name="T80" fmla="*/ 33 w 4287"/>
                <a:gd name="T81" fmla="*/ 199 h 3037"/>
                <a:gd name="T82" fmla="*/ 85 w 4287"/>
                <a:gd name="T83" fmla="*/ 118 h 3037"/>
                <a:gd name="T84" fmla="*/ 157 w 4287"/>
                <a:gd name="T85" fmla="*/ 54 h 3037"/>
                <a:gd name="T86" fmla="*/ 246 w 4287"/>
                <a:gd name="T87" fmla="*/ 14 h 3037"/>
                <a:gd name="T88" fmla="*/ 346 w 4287"/>
                <a:gd name="T89" fmla="*/ 0 h 3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87" h="3037">
                  <a:moveTo>
                    <a:pt x="346" y="138"/>
                  </a:moveTo>
                  <a:lnTo>
                    <a:pt x="309" y="141"/>
                  </a:lnTo>
                  <a:lnTo>
                    <a:pt x="274" y="150"/>
                  </a:lnTo>
                  <a:lnTo>
                    <a:pt x="241" y="165"/>
                  </a:lnTo>
                  <a:lnTo>
                    <a:pt x="212" y="186"/>
                  </a:lnTo>
                  <a:lnTo>
                    <a:pt x="187" y="211"/>
                  </a:lnTo>
                  <a:lnTo>
                    <a:pt x="166" y="240"/>
                  </a:lnTo>
                  <a:lnTo>
                    <a:pt x="152" y="272"/>
                  </a:lnTo>
                  <a:lnTo>
                    <a:pt x="141" y="306"/>
                  </a:lnTo>
                  <a:lnTo>
                    <a:pt x="139" y="344"/>
                  </a:lnTo>
                  <a:lnTo>
                    <a:pt x="139" y="2692"/>
                  </a:lnTo>
                  <a:lnTo>
                    <a:pt x="141" y="2729"/>
                  </a:lnTo>
                  <a:lnTo>
                    <a:pt x="152" y="2764"/>
                  </a:lnTo>
                  <a:lnTo>
                    <a:pt x="166" y="2797"/>
                  </a:lnTo>
                  <a:lnTo>
                    <a:pt x="187" y="2825"/>
                  </a:lnTo>
                  <a:lnTo>
                    <a:pt x="212" y="2850"/>
                  </a:lnTo>
                  <a:lnTo>
                    <a:pt x="241" y="2871"/>
                  </a:lnTo>
                  <a:lnTo>
                    <a:pt x="274" y="2885"/>
                  </a:lnTo>
                  <a:lnTo>
                    <a:pt x="309" y="2896"/>
                  </a:lnTo>
                  <a:lnTo>
                    <a:pt x="346" y="2898"/>
                  </a:lnTo>
                  <a:lnTo>
                    <a:pt x="3942" y="2898"/>
                  </a:lnTo>
                  <a:lnTo>
                    <a:pt x="3978" y="2896"/>
                  </a:lnTo>
                  <a:lnTo>
                    <a:pt x="4014" y="2885"/>
                  </a:lnTo>
                  <a:lnTo>
                    <a:pt x="4046" y="2871"/>
                  </a:lnTo>
                  <a:lnTo>
                    <a:pt x="4075" y="2850"/>
                  </a:lnTo>
                  <a:lnTo>
                    <a:pt x="4100" y="2825"/>
                  </a:lnTo>
                  <a:lnTo>
                    <a:pt x="4121" y="2797"/>
                  </a:lnTo>
                  <a:lnTo>
                    <a:pt x="4135" y="2764"/>
                  </a:lnTo>
                  <a:lnTo>
                    <a:pt x="4146" y="2729"/>
                  </a:lnTo>
                  <a:lnTo>
                    <a:pt x="4149" y="2692"/>
                  </a:lnTo>
                  <a:lnTo>
                    <a:pt x="4149" y="344"/>
                  </a:lnTo>
                  <a:lnTo>
                    <a:pt x="4146" y="306"/>
                  </a:lnTo>
                  <a:lnTo>
                    <a:pt x="4135" y="272"/>
                  </a:lnTo>
                  <a:lnTo>
                    <a:pt x="4121" y="240"/>
                  </a:lnTo>
                  <a:lnTo>
                    <a:pt x="4100" y="211"/>
                  </a:lnTo>
                  <a:lnTo>
                    <a:pt x="4075" y="186"/>
                  </a:lnTo>
                  <a:lnTo>
                    <a:pt x="4046" y="165"/>
                  </a:lnTo>
                  <a:lnTo>
                    <a:pt x="4014" y="150"/>
                  </a:lnTo>
                  <a:lnTo>
                    <a:pt x="3978" y="141"/>
                  </a:lnTo>
                  <a:lnTo>
                    <a:pt x="3942" y="138"/>
                  </a:lnTo>
                  <a:lnTo>
                    <a:pt x="346" y="138"/>
                  </a:lnTo>
                  <a:close/>
                  <a:moveTo>
                    <a:pt x="346" y="0"/>
                  </a:moveTo>
                  <a:lnTo>
                    <a:pt x="3942" y="0"/>
                  </a:lnTo>
                  <a:lnTo>
                    <a:pt x="3993" y="4"/>
                  </a:lnTo>
                  <a:lnTo>
                    <a:pt x="4041" y="14"/>
                  </a:lnTo>
                  <a:lnTo>
                    <a:pt x="4087" y="31"/>
                  </a:lnTo>
                  <a:lnTo>
                    <a:pt x="4129" y="54"/>
                  </a:lnTo>
                  <a:lnTo>
                    <a:pt x="4168" y="84"/>
                  </a:lnTo>
                  <a:lnTo>
                    <a:pt x="4202" y="118"/>
                  </a:lnTo>
                  <a:lnTo>
                    <a:pt x="4231" y="156"/>
                  </a:lnTo>
                  <a:lnTo>
                    <a:pt x="4255" y="199"/>
                  </a:lnTo>
                  <a:lnTo>
                    <a:pt x="4273" y="245"/>
                  </a:lnTo>
                  <a:lnTo>
                    <a:pt x="4283" y="293"/>
                  </a:lnTo>
                  <a:lnTo>
                    <a:pt x="4287" y="344"/>
                  </a:lnTo>
                  <a:lnTo>
                    <a:pt x="4287" y="2692"/>
                  </a:lnTo>
                  <a:lnTo>
                    <a:pt x="4283" y="2743"/>
                  </a:lnTo>
                  <a:lnTo>
                    <a:pt x="4273" y="2792"/>
                  </a:lnTo>
                  <a:lnTo>
                    <a:pt x="4255" y="2837"/>
                  </a:lnTo>
                  <a:lnTo>
                    <a:pt x="4231" y="2880"/>
                  </a:lnTo>
                  <a:lnTo>
                    <a:pt x="4202" y="2918"/>
                  </a:lnTo>
                  <a:lnTo>
                    <a:pt x="4168" y="2952"/>
                  </a:lnTo>
                  <a:lnTo>
                    <a:pt x="4129" y="2981"/>
                  </a:lnTo>
                  <a:lnTo>
                    <a:pt x="4087" y="3004"/>
                  </a:lnTo>
                  <a:lnTo>
                    <a:pt x="4041" y="3022"/>
                  </a:lnTo>
                  <a:lnTo>
                    <a:pt x="3993" y="3033"/>
                  </a:lnTo>
                  <a:lnTo>
                    <a:pt x="3942" y="3037"/>
                  </a:lnTo>
                  <a:lnTo>
                    <a:pt x="346" y="3037"/>
                  </a:lnTo>
                  <a:lnTo>
                    <a:pt x="295" y="3033"/>
                  </a:lnTo>
                  <a:lnTo>
                    <a:pt x="246" y="3022"/>
                  </a:lnTo>
                  <a:lnTo>
                    <a:pt x="200" y="3004"/>
                  </a:lnTo>
                  <a:lnTo>
                    <a:pt x="157" y="2981"/>
                  </a:lnTo>
                  <a:lnTo>
                    <a:pt x="119" y="2952"/>
                  </a:lnTo>
                  <a:lnTo>
                    <a:pt x="85" y="2918"/>
                  </a:lnTo>
                  <a:lnTo>
                    <a:pt x="56" y="2880"/>
                  </a:lnTo>
                  <a:lnTo>
                    <a:pt x="33" y="2837"/>
                  </a:lnTo>
                  <a:lnTo>
                    <a:pt x="14" y="2792"/>
                  </a:lnTo>
                  <a:lnTo>
                    <a:pt x="4" y="2743"/>
                  </a:lnTo>
                  <a:lnTo>
                    <a:pt x="0" y="2692"/>
                  </a:lnTo>
                  <a:lnTo>
                    <a:pt x="0" y="344"/>
                  </a:lnTo>
                  <a:lnTo>
                    <a:pt x="4" y="293"/>
                  </a:lnTo>
                  <a:lnTo>
                    <a:pt x="14" y="245"/>
                  </a:lnTo>
                  <a:lnTo>
                    <a:pt x="33" y="199"/>
                  </a:lnTo>
                  <a:lnTo>
                    <a:pt x="56" y="156"/>
                  </a:lnTo>
                  <a:lnTo>
                    <a:pt x="85" y="118"/>
                  </a:lnTo>
                  <a:lnTo>
                    <a:pt x="119" y="84"/>
                  </a:lnTo>
                  <a:lnTo>
                    <a:pt x="157" y="54"/>
                  </a:lnTo>
                  <a:lnTo>
                    <a:pt x="200" y="31"/>
                  </a:lnTo>
                  <a:lnTo>
                    <a:pt x="246" y="14"/>
                  </a:lnTo>
                  <a:lnTo>
                    <a:pt x="295" y="4"/>
                  </a:lnTo>
                  <a:lnTo>
                    <a:pt x="34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24">
              <a:extLst>
                <a:ext uri="{FF2B5EF4-FFF2-40B4-BE49-F238E27FC236}">
                  <a16:creationId xmlns:a16="http://schemas.microsoft.com/office/drawing/2014/main" id="{FD9A5A3B-2CC3-45D5-98B2-3A1A436ADC1E}"/>
                </a:ext>
              </a:extLst>
            </p:cNvPr>
            <p:cNvSpPr>
              <a:spLocks/>
            </p:cNvSpPr>
            <p:nvPr/>
          </p:nvSpPr>
          <p:spPr bwMode="auto">
            <a:xfrm>
              <a:off x="9504363" y="690563"/>
              <a:ext cx="1628775" cy="696913"/>
            </a:xfrm>
            <a:custGeom>
              <a:avLst/>
              <a:gdLst>
                <a:gd name="T0" fmla="*/ 64 w 4102"/>
                <a:gd name="T1" fmla="*/ 0 h 1755"/>
                <a:gd name="T2" fmla="*/ 81 w 4102"/>
                <a:gd name="T3" fmla="*/ 2 h 1755"/>
                <a:gd name="T4" fmla="*/ 98 w 4102"/>
                <a:gd name="T5" fmla="*/ 7 h 1755"/>
                <a:gd name="T6" fmla="*/ 114 w 4102"/>
                <a:gd name="T7" fmla="*/ 17 h 1755"/>
                <a:gd name="T8" fmla="*/ 1889 w 4102"/>
                <a:gd name="T9" fmla="*/ 1561 h 1755"/>
                <a:gd name="T10" fmla="*/ 1920 w 4102"/>
                <a:gd name="T11" fmla="*/ 1583 h 1755"/>
                <a:gd name="T12" fmla="*/ 1955 w 4102"/>
                <a:gd name="T13" fmla="*/ 1600 h 1755"/>
                <a:gd name="T14" fmla="*/ 1992 w 4102"/>
                <a:gd name="T15" fmla="*/ 1611 h 1755"/>
                <a:gd name="T16" fmla="*/ 2031 w 4102"/>
                <a:gd name="T17" fmla="*/ 1617 h 1755"/>
                <a:gd name="T18" fmla="*/ 2072 w 4102"/>
                <a:gd name="T19" fmla="*/ 1617 h 1755"/>
                <a:gd name="T20" fmla="*/ 2110 w 4102"/>
                <a:gd name="T21" fmla="*/ 1611 h 1755"/>
                <a:gd name="T22" fmla="*/ 2148 w 4102"/>
                <a:gd name="T23" fmla="*/ 1600 h 1755"/>
                <a:gd name="T24" fmla="*/ 2183 w 4102"/>
                <a:gd name="T25" fmla="*/ 1583 h 1755"/>
                <a:gd name="T26" fmla="*/ 2215 w 4102"/>
                <a:gd name="T27" fmla="*/ 1561 h 1755"/>
                <a:gd name="T28" fmla="*/ 3987 w 4102"/>
                <a:gd name="T29" fmla="*/ 20 h 1755"/>
                <a:gd name="T30" fmla="*/ 4003 w 4102"/>
                <a:gd name="T31" fmla="*/ 9 h 1755"/>
                <a:gd name="T32" fmla="*/ 4020 w 4102"/>
                <a:gd name="T33" fmla="*/ 4 h 1755"/>
                <a:gd name="T34" fmla="*/ 4037 w 4102"/>
                <a:gd name="T35" fmla="*/ 3 h 1755"/>
                <a:gd name="T36" fmla="*/ 4054 w 4102"/>
                <a:gd name="T37" fmla="*/ 7 h 1755"/>
                <a:gd name="T38" fmla="*/ 4071 w 4102"/>
                <a:gd name="T39" fmla="*/ 15 h 1755"/>
                <a:gd name="T40" fmla="*/ 4085 w 4102"/>
                <a:gd name="T41" fmla="*/ 26 h 1755"/>
                <a:gd name="T42" fmla="*/ 4094 w 4102"/>
                <a:gd name="T43" fmla="*/ 42 h 1755"/>
                <a:gd name="T44" fmla="*/ 4101 w 4102"/>
                <a:gd name="T45" fmla="*/ 59 h 1755"/>
                <a:gd name="T46" fmla="*/ 4102 w 4102"/>
                <a:gd name="T47" fmla="*/ 76 h 1755"/>
                <a:gd name="T48" fmla="*/ 4098 w 4102"/>
                <a:gd name="T49" fmla="*/ 93 h 1755"/>
                <a:gd name="T50" fmla="*/ 4091 w 4102"/>
                <a:gd name="T51" fmla="*/ 110 h 1755"/>
                <a:gd name="T52" fmla="*/ 4079 w 4102"/>
                <a:gd name="T53" fmla="*/ 123 h 1755"/>
                <a:gd name="T54" fmla="*/ 2306 w 4102"/>
                <a:gd name="T55" fmla="*/ 1664 h 1755"/>
                <a:gd name="T56" fmla="*/ 2268 w 4102"/>
                <a:gd name="T57" fmla="*/ 1692 h 1755"/>
                <a:gd name="T58" fmla="*/ 2229 w 4102"/>
                <a:gd name="T59" fmla="*/ 1714 h 1755"/>
                <a:gd name="T60" fmla="*/ 2187 w 4102"/>
                <a:gd name="T61" fmla="*/ 1733 h 1755"/>
                <a:gd name="T62" fmla="*/ 2143 w 4102"/>
                <a:gd name="T63" fmla="*/ 1744 h 1755"/>
                <a:gd name="T64" fmla="*/ 2098 w 4102"/>
                <a:gd name="T65" fmla="*/ 1752 h 1755"/>
                <a:gd name="T66" fmla="*/ 2052 w 4102"/>
                <a:gd name="T67" fmla="*/ 1755 h 1755"/>
                <a:gd name="T68" fmla="*/ 2005 w 4102"/>
                <a:gd name="T69" fmla="*/ 1752 h 1755"/>
                <a:gd name="T70" fmla="*/ 1961 w 4102"/>
                <a:gd name="T71" fmla="*/ 1744 h 1755"/>
                <a:gd name="T72" fmla="*/ 1916 w 4102"/>
                <a:gd name="T73" fmla="*/ 1733 h 1755"/>
                <a:gd name="T74" fmla="*/ 1874 w 4102"/>
                <a:gd name="T75" fmla="*/ 1714 h 1755"/>
                <a:gd name="T76" fmla="*/ 1835 w 4102"/>
                <a:gd name="T77" fmla="*/ 1692 h 1755"/>
                <a:gd name="T78" fmla="*/ 1798 w 4102"/>
                <a:gd name="T79" fmla="*/ 1665 h 1755"/>
                <a:gd name="T80" fmla="*/ 23 w 4102"/>
                <a:gd name="T81" fmla="*/ 122 h 1755"/>
                <a:gd name="T82" fmla="*/ 10 w 4102"/>
                <a:gd name="T83" fmla="*/ 107 h 1755"/>
                <a:gd name="T84" fmla="*/ 2 w 4102"/>
                <a:gd name="T85" fmla="*/ 92 h 1755"/>
                <a:gd name="T86" fmla="*/ 0 w 4102"/>
                <a:gd name="T87" fmla="*/ 73 h 1755"/>
                <a:gd name="T88" fmla="*/ 0 w 4102"/>
                <a:gd name="T89" fmla="*/ 56 h 1755"/>
                <a:gd name="T90" fmla="*/ 6 w 4102"/>
                <a:gd name="T91" fmla="*/ 39 h 1755"/>
                <a:gd name="T92" fmla="*/ 17 w 4102"/>
                <a:gd name="T93" fmla="*/ 24 h 1755"/>
                <a:gd name="T94" fmla="*/ 30 w 4102"/>
                <a:gd name="T95" fmla="*/ 12 h 1755"/>
                <a:gd name="T96" fmla="*/ 45 w 4102"/>
                <a:gd name="T97" fmla="*/ 4 h 1755"/>
                <a:gd name="T98" fmla="*/ 64 w 4102"/>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02" h="1755">
                  <a:moveTo>
                    <a:pt x="64" y="0"/>
                  </a:moveTo>
                  <a:lnTo>
                    <a:pt x="81" y="2"/>
                  </a:lnTo>
                  <a:lnTo>
                    <a:pt x="98" y="7"/>
                  </a:lnTo>
                  <a:lnTo>
                    <a:pt x="114" y="17"/>
                  </a:lnTo>
                  <a:lnTo>
                    <a:pt x="1889" y="1561"/>
                  </a:lnTo>
                  <a:lnTo>
                    <a:pt x="1920" y="1583"/>
                  </a:lnTo>
                  <a:lnTo>
                    <a:pt x="1955" y="1600"/>
                  </a:lnTo>
                  <a:lnTo>
                    <a:pt x="1992" y="1611"/>
                  </a:lnTo>
                  <a:lnTo>
                    <a:pt x="2031" y="1617"/>
                  </a:lnTo>
                  <a:lnTo>
                    <a:pt x="2072" y="1617"/>
                  </a:lnTo>
                  <a:lnTo>
                    <a:pt x="2110" y="1611"/>
                  </a:lnTo>
                  <a:lnTo>
                    <a:pt x="2148" y="1600"/>
                  </a:lnTo>
                  <a:lnTo>
                    <a:pt x="2183" y="1583"/>
                  </a:lnTo>
                  <a:lnTo>
                    <a:pt x="2215" y="1561"/>
                  </a:lnTo>
                  <a:lnTo>
                    <a:pt x="3987" y="20"/>
                  </a:lnTo>
                  <a:lnTo>
                    <a:pt x="4003" y="9"/>
                  </a:lnTo>
                  <a:lnTo>
                    <a:pt x="4020" y="4"/>
                  </a:lnTo>
                  <a:lnTo>
                    <a:pt x="4037" y="3"/>
                  </a:lnTo>
                  <a:lnTo>
                    <a:pt x="4054" y="7"/>
                  </a:lnTo>
                  <a:lnTo>
                    <a:pt x="4071" y="15"/>
                  </a:lnTo>
                  <a:lnTo>
                    <a:pt x="4085" y="26"/>
                  </a:lnTo>
                  <a:lnTo>
                    <a:pt x="4094" y="42"/>
                  </a:lnTo>
                  <a:lnTo>
                    <a:pt x="4101" y="59"/>
                  </a:lnTo>
                  <a:lnTo>
                    <a:pt x="4102" y="76"/>
                  </a:lnTo>
                  <a:lnTo>
                    <a:pt x="4098" y="93"/>
                  </a:lnTo>
                  <a:lnTo>
                    <a:pt x="4091" y="110"/>
                  </a:lnTo>
                  <a:lnTo>
                    <a:pt x="4079" y="123"/>
                  </a:lnTo>
                  <a:lnTo>
                    <a:pt x="2306" y="1664"/>
                  </a:lnTo>
                  <a:lnTo>
                    <a:pt x="2268" y="1692"/>
                  </a:lnTo>
                  <a:lnTo>
                    <a:pt x="2229" y="1714"/>
                  </a:lnTo>
                  <a:lnTo>
                    <a:pt x="2187" y="1733"/>
                  </a:lnTo>
                  <a:lnTo>
                    <a:pt x="2143" y="1744"/>
                  </a:lnTo>
                  <a:lnTo>
                    <a:pt x="2098" y="1752"/>
                  </a:lnTo>
                  <a:lnTo>
                    <a:pt x="2052" y="1755"/>
                  </a:lnTo>
                  <a:lnTo>
                    <a:pt x="2005" y="1752"/>
                  </a:lnTo>
                  <a:lnTo>
                    <a:pt x="1961" y="1744"/>
                  </a:lnTo>
                  <a:lnTo>
                    <a:pt x="1916" y="1733"/>
                  </a:lnTo>
                  <a:lnTo>
                    <a:pt x="1874" y="1714"/>
                  </a:lnTo>
                  <a:lnTo>
                    <a:pt x="1835" y="1692"/>
                  </a:lnTo>
                  <a:lnTo>
                    <a:pt x="1798" y="1665"/>
                  </a:lnTo>
                  <a:lnTo>
                    <a:pt x="23" y="122"/>
                  </a:lnTo>
                  <a:lnTo>
                    <a:pt x="10" y="107"/>
                  </a:lnTo>
                  <a:lnTo>
                    <a:pt x="2" y="92"/>
                  </a:lnTo>
                  <a:lnTo>
                    <a:pt x="0" y="73"/>
                  </a:lnTo>
                  <a:lnTo>
                    <a:pt x="0" y="56"/>
                  </a:lnTo>
                  <a:lnTo>
                    <a:pt x="6" y="39"/>
                  </a:lnTo>
                  <a:lnTo>
                    <a:pt x="17" y="24"/>
                  </a:lnTo>
                  <a:lnTo>
                    <a:pt x="30" y="12"/>
                  </a:lnTo>
                  <a:lnTo>
                    <a:pt x="45" y="4"/>
                  </a:lnTo>
                  <a:lnTo>
                    <a:pt x="64"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 name="Picture Placeholder 2">
            <a:extLst>
              <a:ext uri="{FF2B5EF4-FFF2-40B4-BE49-F238E27FC236}">
                <a16:creationId xmlns:a16="http://schemas.microsoft.com/office/drawing/2014/main" id="{D3F54C3F-09D0-4058-9B25-4EC41D1323F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33457" y="14610"/>
            <a:ext cx="6322207" cy="3323707"/>
          </a:xfrm>
        </p:spPr>
      </p:pic>
      <p:pic>
        <p:nvPicPr>
          <p:cNvPr id="5" name="Picture Placeholder 4">
            <a:extLst>
              <a:ext uri="{FF2B5EF4-FFF2-40B4-BE49-F238E27FC236}">
                <a16:creationId xmlns:a16="http://schemas.microsoft.com/office/drawing/2014/main" id="{CAE291C2-2209-4DA2-ADED-6B45955BFAA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2704187"/>
            <a:ext cx="3258354" cy="1416675"/>
          </a:xfrm>
        </p:spPr>
      </p:pic>
      <p:sp>
        <p:nvSpPr>
          <p:cNvPr id="22" name="TextBox 21">
            <a:extLst>
              <a:ext uri="{FF2B5EF4-FFF2-40B4-BE49-F238E27FC236}">
                <a16:creationId xmlns:a16="http://schemas.microsoft.com/office/drawing/2014/main" id="{0F68251F-6379-4491-8DF9-450898216F24}"/>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
        <p:nvSpPr>
          <p:cNvPr id="24" name="TextBox 23">
            <a:extLst>
              <a:ext uri="{FF2B5EF4-FFF2-40B4-BE49-F238E27FC236}">
                <a16:creationId xmlns:a16="http://schemas.microsoft.com/office/drawing/2014/main" id="{E7E45528-5FC0-4342-A24C-EE3E11E59BFD}"/>
              </a:ext>
            </a:extLst>
          </p:cNvPr>
          <p:cNvSpPr txBox="1"/>
          <p:nvPr/>
        </p:nvSpPr>
        <p:spPr>
          <a:xfrm>
            <a:off x="6421852" y="326757"/>
            <a:ext cx="1781834" cy="461665"/>
          </a:xfrm>
          <a:prstGeom prst="rect">
            <a:avLst/>
          </a:prstGeom>
          <a:noFill/>
        </p:spPr>
        <p:txBody>
          <a:bodyPr wrap="none" rtlCol="0">
            <a:spAutoFit/>
          </a:bodyPr>
          <a:lstStyle/>
          <a:p>
            <a:r>
              <a:rPr lang="en-GB" sz="2400" b="1" dirty="0">
                <a:solidFill>
                  <a:schemeClr val="bg1">
                    <a:lumMod val="50000"/>
                  </a:schemeClr>
                </a:solidFill>
              </a:rPr>
              <a:t>PROJECT R-5</a:t>
            </a:r>
          </a:p>
        </p:txBody>
      </p:sp>
      <p:sp>
        <p:nvSpPr>
          <p:cNvPr id="25" name="TextBox 24">
            <a:extLst>
              <a:ext uri="{FF2B5EF4-FFF2-40B4-BE49-F238E27FC236}">
                <a16:creationId xmlns:a16="http://schemas.microsoft.com/office/drawing/2014/main" id="{A409F616-4946-48BC-AA31-3D3761A08B9E}"/>
              </a:ext>
            </a:extLst>
          </p:cNvPr>
          <p:cNvSpPr txBox="1"/>
          <p:nvPr/>
        </p:nvSpPr>
        <p:spPr>
          <a:xfrm>
            <a:off x="6421852" y="667151"/>
            <a:ext cx="1895840" cy="338554"/>
          </a:xfrm>
          <a:prstGeom prst="rect">
            <a:avLst/>
          </a:prstGeom>
          <a:noFill/>
        </p:spPr>
        <p:txBody>
          <a:bodyPr wrap="none" rtlCol="0">
            <a:spAutoFit/>
          </a:bodyPr>
          <a:lstStyle/>
          <a:p>
            <a:r>
              <a:rPr lang="en-GB" sz="1600" dirty="0">
                <a:solidFill>
                  <a:schemeClr val="bg1">
                    <a:lumMod val="75000"/>
                  </a:schemeClr>
                </a:solidFill>
              </a:rPr>
              <a:t>CMS WITH ANALYSIS</a:t>
            </a:r>
          </a:p>
        </p:txBody>
      </p:sp>
      <p:sp>
        <p:nvSpPr>
          <p:cNvPr id="34" name="Rectangle 33">
            <a:extLst>
              <a:ext uri="{FF2B5EF4-FFF2-40B4-BE49-F238E27FC236}">
                <a16:creationId xmlns:a16="http://schemas.microsoft.com/office/drawing/2014/main" id="{2D1FFDC8-8DFF-4083-885A-F53EFE376F13}"/>
              </a:ext>
            </a:extLst>
          </p:cNvPr>
          <p:cNvSpPr/>
          <p:nvPr/>
        </p:nvSpPr>
        <p:spPr>
          <a:xfrm>
            <a:off x="1617871" y="5234417"/>
            <a:ext cx="3082145" cy="1061829"/>
          </a:xfrm>
          <a:prstGeom prst="rect">
            <a:avLst/>
          </a:prstGeom>
        </p:spPr>
        <p:txBody>
          <a:bodyPr wrap="square">
            <a:spAutoFit/>
          </a:bodyPr>
          <a:lstStyle/>
          <a:p>
            <a:pPr algn="ctr">
              <a:lnSpc>
                <a:spcPct val="150000"/>
              </a:lnSpc>
            </a:pPr>
            <a:r>
              <a:rPr lang="en-US" sz="1400" b="1" dirty="0">
                <a:solidFill>
                  <a:schemeClr val="bg1"/>
                </a:solidFill>
                <a:ea typeface="Adobe Fan Heiti Std B" panose="020B0700000000000000" pitchFamily="34" charset="-128"/>
              </a:rPr>
              <a:t>Getting</a:t>
            </a:r>
          </a:p>
          <a:p>
            <a:pPr algn="ctr">
              <a:lnSpc>
                <a:spcPct val="150000"/>
              </a:lnSpc>
            </a:pPr>
            <a:r>
              <a:rPr lang="en-US" sz="1400" b="1" dirty="0">
                <a:solidFill>
                  <a:schemeClr val="bg1"/>
                </a:solidFill>
                <a:ea typeface="Adobe Fan Heiti Std B" panose="020B0700000000000000" pitchFamily="34" charset="-128"/>
              </a:rPr>
              <a:t>Unlimited </a:t>
            </a:r>
            <a:r>
              <a:rPr lang="en-US" sz="1400" b="1" dirty="0" smtClean="0">
                <a:solidFill>
                  <a:schemeClr val="bg1"/>
                </a:solidFill>
                <a:ea typeface="Adobe Fan Heiti Std B" panose="020B0700000000000000" pitchFamily="34" charset="-128"/>
              </a:rPr>
              <a:t>Information </a:t>
            </a:r>
            <a:r>
              <a:rPr lang="en-US" sz="1400" b="1" dirty="0">
                <a:solidFill>
                  <a:schemeClr val="bg1"/>
                </a:solidFill>
                <a:ea typeface="Adobe Fan Heiti Std B" panose="020B0700000000000000" pitchFamily="34" charset="-128"/>
              </a:rPr>
              <a:t>Access With Restrictions</a:t>
            </a:r>
          </a:p>
        </p:txBody>
      </p:sp>
      <p:sp>
        <p:nvSpPr>
          <p:cNvPr id="36" name="Rectangle 35">
            <a:extLst>
              <a:ext uri="{FF2B5EF4-FFF2-40B4-BE49-F238E27FC236}">
                <a16:creationId xmlns:a16="http://schemas.microsoft.com/office/drawing/2014/main" id="{AB867147-2B9D-4BC5-B1DD-6D7F5B03E47F}"/>
              </a:ext>
            </a:extLst>
          </p:cNvPr>
          <p:cNvSpPr/>
          <p:nvPr/>
        </p:nvSpPr>
        <p:spPr>
          <a:xfrm>
            <a:off x="6295861" y="4600264"/>
            <a:ext cx="4846727" cy="1754326"/>
          </a:xfrm>
          <a:prstGeom prst="rect">
            <a:avLst/>
          </a:prstGeom>
        </p:spPr>
        <p:txBody>
          <a:bodyPr wrap="square">
            <a:spAutoFit/>
          </a:bodyPr>
          <a:lstStyle/>
          <a:p>
            <a:pPr algn="just">
              <a:lnSpc>
                <a:spcPct val="150000"/>
              </a:lnSpc>
            </a:pPr>
            <a:r>
              <a:rPr lang="en-US" b="1" dirty="0" smtClean="0">
                <a:solidFill>
                  <a:schemeClr val="bg1">
                    <a:lumMod val="65000"/>
                  </a:schemeClr>
                </a:solidFill>
                <a:ea typeface="Adobe Fan Heiti Std B" panose="020B0700000000000000" pitchFamily="34" charset="-128"/>
              </a:rPr>
              <a:t>1:Attandance</a:t>
            </a:r>
            <a:r>
              <a:rPr lang="en-US" b="1" dirty="0">
                <a:solidFill>
                  <a:schemeClr val="bg1">
                    <a:lumMod val="65000"/>
                  </a:schemeClr>
                </a:solidFill>
                <a:ea typeface="Adobe Fan Heiti Std B" panose="020B0700000000000000" pitchFamily="34" charset="-128"/>
              </a:rPr>
              <a:t>	         2:Students Information</a:t>
            </a:r>
          </a:p>
          <a:p>
            <a:pPr algn="just">
              <a:lnSpc>
                <a:spcPct val="150000"/>
              </a:lnSpc>
            </a:pPr>
            <a:r>
              <a:rPr lang="en-US" b="1" dirty="0">
                <a:solidFill>
                  <a:schemeClr val="bg1">
                    <a:lumMod val="65000"/>
                  </a:schemeClr>
                </a:solidFill>
                <a:ea typeface="Adobe Fan Heiti Std B" panose="020B0700000000000000" pitchFamily="34" charset="-128"/>
              </a:rPr>
              <a:t>3:Attendance Report       </a:t>
            </a:r>
            <a:r>
              <a:rPr lang="en-US" b="1" dirty="0" smtClean="0">
                <a:solidFill>
                  <a:schemeClr val="bg1">
                    <a:lumMod val="65000"/>
                  </a:schemeClr>
                </a:solidFill>
                <a:ea typeface="Adobe Fan Heiti Std B" panose="020B0700000000000000" pitchFamily="34" charset="-128"/>
              </a:rPr>
              <a:t>4:Library usage</a:t>
            </a:r>
            <a:endParaRPr lang="en-US" b="1" dirty="0">
              <a:solidFill>
                <a:schemeClr val="bg1">
                  <a:lumMod val="65000"/>
                </a:schemeClr>
              </a:solidFill>
              <a:ea typeface="Adobe Fan Heiti Std B" panose="020B0700000000000000" pitchFamily="34" charset="-128"/>
            </a:endParaRPr>
          </a:p>
          <a:p>
            <a:pPr algn="just">
              <a:lnSpc>
                <a:spcPct val="150000"/>
              </a:lnSpc>
            </a:pPr>
            <a:r>
              <a:rPr lang="en-US" b="1" dirty="0">
                <a:solidFill>
                  <a:schemeClr val="bg1">
                    <a:lumMod val="65000"/>
                  </a:schemeClr>
                </a:solidFill>
                <a:ea typeface="Adobe Fan Heiti Std B" panose="020B0700000000000000" pitchFamily="34" charset="-128"/>
              </a:rPr>
              <a:t>5:Notification                    </a:t>
            </a:r>
            <a:r>
              <a:rPr lang="en-US" b="1" dirty="0" smtClean="0">
                <a:solidFill>
                  <a:schemeClr val="bg1">
                    <a:lumMod val="65000"/>
                  </a:schemeClr>
                </a:solidFill>
                <a:ea typeface="Adobe Fan Heiti Std B" panose="020B0700000000000000" pitchFamily="34" charset="-128"/>
              </a:rPr>
              <a:t>6:achivements tracking</a:t>
            </a:r>
            <a:endParaRPr lang="en-US" b="1" dirty="0">
              <a:solidFill>
                <a:schemeClr val="bg1">
                  <a:lumMod val="65000"/>
                </a:schemeClr>
              </a:solidFill>
              <a:ea typeface="Adobe Fan Heiti Std B" panose="020B0700000000000000" pitchFamily="34" charset="-128"/>
            </a:endParaRPr>
          </a:p>
          <a:p>
            <a:pPr algn="just">
              <a:lnSpc>
                <a:spcPct val="150000"/>
              </a:lnSpc>
            </a:pPr>
            <a:r>
              <a:rPr lang="en-US" b="1" dirty="0">
                <a:solidFill>
                  <a:schemeClr val="bg1">
                    <a:lumMod val="65000"/>
                  </a:schemeClr>
                </a:solidFill>
                <a:ea typeface="Adobe Fan Heiti Std B" panose="020B0700000000000000" pitchFamily="34" charset="-128"/>
              </a:rPr>
              <a:t>7:Chatting	          </a:t>
            </a:r>
            <a:r>
              <a:rPr lang="en-US" b="1" dirty="0" err="1" smtClean="0">
                <a:solidFill>
                  <a:schemeClr val="bg1">
                    <a:lumMod val="65000"/>
                  </a:schemeClr>
                </a:solidFill>
                <a:ea typeface="Adobe Fan Heiti Std B" panose="020B0700000000000000" pitchFamily="34" charset="-128"/>
              </a:rPr>
              <a:t>etc</a:t>
            </a:r>
            <a:endParaRPr lang="en-US" b="1" dirty="0">
              <a:solidFill>
                <a:schemeClr val="bg1">
                  <a:lumMod val="65000"/>
                </a:schemeClr>
              </a:solidFill>
              <a:ea typeface="Adobe Fan Heiti Std B" panose="020B0700000000000000" pitchFamily="34" charset="-128"/>
            </a:endParaRPr>
          </a:p>
        </p:txBody>
      </p:sp>
    </p:spTree>
    <p:extLst>
      <p:ext uri="{BB962C8B-B14F-4D97-AF65-F5344CB8AC3E}">
        <p14:creationId xmlns:p14="http://schemas.microsoft.com/office/powerpoint/2010/main" val="2814816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D3F54C3F-09D0-4058-9B25-4EC41D1323F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431882" y="-19913"/>
            <a:ext cx="3749040" cy="3749040"/>
          </a:xfrm>
        </p:spPr>
      </p:pic>
      <p:sp>
        <p:nvSpPr>
          <p:cNvPr id="23" name="Isosceles Triangle 22">
            <a:extLst>
              <a:ext uri="{FF2B5EF4-FFF2-40B4-BE49-F238E27FC236}">
                <a16:creationId xmlns:a16="http://schemas.microsoft.com/office/drawing/2014/main" id="{24E045B8-1195-410F-B8CC-0F50B9BD3C36}"/>
              </a:ext>
            </a:extLst>
          </p:cNvPr>
          <p:cNvSpPr/>
          <p:nvPr/>
        </p:nvSpPr>
        <p:spPr>
          <a:xfrm rot="5400000">
            <a:off x="-1778988" y="1790030"/>
            <a:ext cx="6825053" cy="3258356"/>
          </a:xfrm>
          <a:prstGeom prst="triangle">
            <a:avLst/>
          </a:prstGeom>
          <a:gradFill>
            <a:gsLst>
              <a:gs pos="100000">
                <a:schemeClr val="accent5">
                  <a:lumMod val="75000"/>
                  <a:alpha val="75000"/>
                </a:schemeClr>
              </a:gs>
              <a:gs pos="0">
                <a:schemeClr val="accent2">
                  <a:lumMod val="75000"/>
                  <a:alpha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Isosceles Triangle 6">
            <a:extLst>
              <a:ext uri="{FF2B5EF4-FFF2-40B4-BE49-F238E27FC236}">
                <a16:creationId xmlns:a16="http://schemas.microsoft.com/office/drawing/2014/main" id="{77665C1E-E463-4994-A3B3-13334DFE9ACE}"/>
              </a:ext>
            </a:extLst>
          </p:cNvPr>
          <p:cNvSpPr/>
          <p:nvPr/>
        </p:nvSpPr>
        <p:spPr>
          <a:xfrm rot="16200000">
            <a:off x="2738321" y="2756608"/>
            <a:ext cx="2651761" cy="1271629"/>
          </a:xfrm>
          <a:prstGeom prst="triangle">
            <a:avLst>
              <a:gd name="adj" fmla="val 501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Isosceles Triangle 25">
            <a:extLst>
              <a:ext uri="{FF2B5EF4-FFF2-40B4-BE49-F238E27FC236}">
                <a16:creationId xmlns:a16="http://schemas.microsoft.com/office/drawing/2014/main" id="{7F2AF445-EE39-4EC6-8A69-79B6E8E67AEC}"/>
              </a:ext>
            </a:extLst>
          </p:cNvPr>
          <p:cNvSpPr/>
          <p:nvPr/>
        </p:nvSpPr>
        <p:spPr>
          <a:xfrm rot="10800000">
            <a:off x="0" y="-9962"/>
            <a:ext cx="2986238" cy="1470395"/>
          </a:xfrm>
          <a:prstGeom prst="triangle">
            <a:avLst>
              <a:gd name="adj" fmla="val 501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Isosceles Triangle 26">
            <a:extLst>
              <a:ext uri="{FF2B5EF4-FFF2-40B4-BE49-F238E27FC236}">
                <a16:creationId xmlns:a16="http://schemas.microsoft.com/office/drawing/2014/main" id="{A52F20B7-4CA4-4121-A912-C5BE246730E2}"/>
              </a:ext>
            </a:extLst>
          </p:cNvPr>
          <p:cNvSpPr/>
          <p:nvPr/>
        </p:nvSpPr>
        <p:spPr>
          <a:xfrm>
            <a:off x="133457" y="3485676"/>
            <a:ext cx="6395359" cy="3372324"/>
          </a:xfrm>
          <a:prstGeom prst="triangle">
            <a:avLst>
              <a:gd name="adj" fmla="val 5011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BD1F0E35-0B9C-4255-AB18-9654F40A47DF}"/>
              </a:ext>
            </a:extLst>
          </p:cNvPr>
          <p:cNvSpPr txBox="1"/>
          <p:nvPr/>
        </p:nvSpPr>
        <p:spPr>
          <a:xfrm>
            <a:off x="8004313" y="1076043"/>
            <a:ext cx="3348341" cy="1569660"/>
          </a:xfrm>
          <a:prstGeom prst="rect">
            <a:avLst/>
          </a:prstGeom>
          <a:noFill/>
        </p:spPr>
        <p:txBody>
          <a:bodyPr wrap="square" rtlCol="0">
            <a:spAutoFit/>
          </a:bodyPr>
          <a:lstStyle/>
          <a:p>
            <a:pPr algn="r"/>
            <a:r>
              <a:rPr lang="en-GB" sz="3200" b="1" dirty="0">
                <a:solidFill>
                  <a:schemeClr val="tx1">
                    <a:lumMod val="65000"/>
                    <a:lumOff val="35000"/>
                  </a:schemeClr>
                </a:solidFill>
              </a:rPr>
              <a:t>About</a:t>
            </a:r>
          </a:p>
          <a:p>
            <a:pPr algn="r"/>
            <a:r>
              <a:rPr lang="en-GB" sz="3200" b="1" dirty="0">
                <a:solidFill>
                  <a:schemeClr val="tx1">
                    <a:lumMod val="65000"/>
                    <a:lumOff val="35000"/>
                  </a:schemeClr>
                </a:solidFill>
              </a:rPr>
              <a:t>Our Amazing </a:t>
            </a:r>
            <a:r>
              <a:rPr lang="en-GB" sz="3200" b="1" dirty="0">
                <a:gradFill>
                  <a:gsLst>
                    <a:gs pos="0">
                      <a:schemeClr val="accent2"/>
                    </a:gs>
                    <a:gs pos="100000">
                      <a:schemeClr val="accent4"/>
                    </a:gs>
                  </a:gsLst>
                  <a:lin ang="5400000" scaled="1"/>
                </a:gradFill>
              </a:rPr>
              <a:t>Students Module</a:t>
            </a:r>
          </a:p>
        </p:txBody>
      </p:sp>
      <p:sp>
        <p:nvSpPr>
          <p:cNvPr id="29" name="Rectangle 28">
            <a:extLst>
              <a:ext uri="{FF2B5EF4-FFF2-40B4-BE49-F238E27FC236}">
                <a16:creationId xmlns:a16="http://schemas.microsoft.com/office/drawing/2014/main" id="{E1662DA0-527E-48CD-BC73-6542BB68C1C0}"/>
              </a:ext>
            </a:extLst>
          </p:cNvPr>
          <p:cNvSpPr/>
          <p:nvPr/>
        </p:nvSpPr>
        <p:spPr>
          <a:xfrm>
            <a:off x="11816863" y="1172307"/>
            <a:ext cx="375137" cy="1405537"/>
          </a:xfrm>
          <a:prstGeom prst="rect">
            <a:avLst/>
          </a:prstGeom>
          <a:gradFill>
            <a:gsLst>
              <a:gs pos="0">
                <a:schemeClr val="accent4">
                  <a:alpha val="90000"/>
                </a:schemeClr>
              </a:gs>
              <a:gs pos="100000">
                <a:schemeClr val="accent2">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E7E45528-5FC0-4342-A24C-EE3E11E59BFD}"/>
              </a:ext>
            </a:extLst>
          </p:cNvPr>
          <p:cNvSpPr txBox="1"/>
          <p:nvPr/>
        </p:nvSpPr>
        <p:spPr>
          <a:xfrm>
            <a:off x="6421852" y="326757"/>
            <a:ext cx="1781834" cy="461665"/>
          </a:xfrm>
          <a:prstGeom prst="rect">
            <a:avLst/>
          </a:prstGeom>
          <a:noFill/>
        </p:spPr>
        <p:txBody>
          <a:bodyPr wrap="none" rtlCol="0">
            <a:spAutoFit/>
          </a:bodyPr>
          <a:lstStyle/>
          <a:p>
            <a:r>
              <a:rPr lang="en-GB" sz="2400" b="1" dirty="0">
                <a:solidFill>
                  <a:schemeClr val="bg1">
                    <a:lumMod val="50000"/>
                  </a:schemeClr>
                </a:solidFill>
              </a:rPr>
              <a:t>PROJECT R-5</a:t>
            </a:r>
          </a:p>
        </p:txBody>
      </p:sp>
      <p:sp>
        <p:nvSpPr>
          <p:cNvPr id="31" name="TextBox 30">
            <a:extLst>
              <a:ext uri="{FF2B5EF4-FFF2-40B4-BE49-F238E27FC236}">
                <a16:creationId xmlns:a16="http://schemas.microsoft.com/office/drawing/2014/main" id="{A409F616-4946-48BC-AA31-3D3761A08B9E}"/>
              </a:ext>
            </a:extLst>
          </p:cNvPr>
          <p:cNvSpPr txBox="1"/>
          <p:nvPr/>
        </p:nvSpPr>
        <p:spPr>
          <a:xfrm>
            <a:off x="6421852" y="667151"/>
            <a:ext cx="1895840" cy="338554"/>
          </a:xfrm>
          <a:prstGeom prst="rect">
            <a:avLst/>
          </a:prstGeom>
          <a:noFill/>
        </p:spPr>
        <p:txBody>
          <a:bodyPr wrap="none" rtlCol="0">
            <a:spAutoFit/>
          </a:bodyPr>
          <a:lstStyle/>
          <a:p>
            <a:r>
              <a:rPr lang="en-GB" sz="1600" dirty="0">
                <a:solidFill>
                  <a:schemeClr val="bg1">
                    <a:lumMod val="75000"/>
                  </a:schemeClr>
                </a:solidFill>
              </a:rPr>
              <a:t>CMS WITH ANALYSIS</a:t>
            </a:r>
          </a:p>
        </p:txBody>
      </p:sp>
      <p:sp>
        <p:nvSpPr>
          <p:cNvPr id="32" name="Rectangle 31">
            <a:extLst>
              <a:ext uri="{FF2B5EF4-FFF2-40B4-BE49-F238E27FC236}">
                <a16:creationId xmlns:a16="http://schemas.microsoft.com/office/drawing/2014/main" id="{0BF17A54-F8B3-4313-A884-3C50DBA1BB12}"/>
              </a:ext>
            </a:extLst>
          </p:cNvPr>
          <p:cNvSpPr/>
          <p:nvPr/>
        </p:nvSpPr>
        <p:spPr>
          <a:xfrm>
            <a:off x="5263504" y="2645703"/>
            <a:ext cx="6144978" cy="2354491"/>
          </a:xfrm>
          <a:prstGeom prst="rect">
            <a:avLst/>
          </a:prstGeom>
        </p:spPr>
        <p:txBody>
          <a:bodyPr wrap="square">
            <a:spAutoFit/>
          </a:bodyPr>
          <a:lstStyle/>
          <a:p>
            <a:pPr algn="r">
              <a:lnSpc>
                <a:spcPct val="150000"/>
              </a:lnSpc>
            </a:pPr>
            <a:r>
              <a:rPr lang="en-US" sz="1400" b="1" dirty="0" smtClean="0">
                <a:solidFill>
                  <a:schemeClr val="tx1">
                    <a:lumMod val="65000"/>
                    <a:lumOff val="35000"/>
                  </a:schemeClr>
                </a:solidFill>
                <a:ea typeface="Adobe Fan Heiti Std B" panose="020B0700000000000000" pitchFamily="34" charset="-128"/>
              </a:rPr>
              <a:t>Student: Every student is an active body in college </a:t>
            </a:r>
            <a:r>
              <a:rPr lang="en-US" sz="1400" dirty="0" smtClean="0">
                <a:solidFill>
                  <a:schemeClr val="bg1">
                    <a:lumMod val="65000"/>
                  </a:schemeClr>
                </a:solidFill>
                <a:ea typeface="Adobe Fan Heiti Std B" panose="020B0700000000000000" pitchFamily="34" charset="-128"/>
              </a:rPr>
              <a:t>to maintain or perform set of operations like attendance ,classes ,achievements ,library ,store ,sports fee , certificates, bills etc. But though he is responsible for the generation of data he has no proper access to get the information when ever he required, Here we are delivering the access to the student that he can get the exact information about the things listed below</a:t>
            </a:r>
          </a:p>
          <a:p>
            <a:pPr algn="r">
              <a:lnSpc>
                <a:spcPct val="150000"/>
              </a:lnSpc>
            </a:pPr>
            <a:endParaRPr lang="en-US" sz="1400" dirty="0">
              <a:solidFill>
                <a:schemeClr val="bg1">
                  <a:lumMod val="65000"/>
                </a:schemeClr>
              </a:solidFill>
              <a:ea typeface="Adobe Fan Heiti Std B" panose="020B0700000000000000" pitchFamily="34" charset="-128"/>
            </a:endParaRPr>
          </a:p>
        </p:txBody>
      </p:sp>
      <p:sp>
        <p:nvSpPr>
          <p:cNvPr id="33" name="TextBox 32">
            <a:extLst>
              <a:ext uri="{FF2B5EF4-FFF2-40B4-BE49-F238E27FC236}">
                <a16:creationId xmlns:a16="http://schemas.microsoft.com/office/drawing/2014/main" id="{DC78B4B8-CD35-4FD5-A359-97CFBE39ECAD}"/>
              </a:ext>
            </a:extLst>
          </p:cNvPr>
          <p:cNvSpPr txBox="1"/>
          <p:nvPr/>
        </p:nvSpPr>
        <p:spPr>
          <a:xfrm>
            <a:off x="2233856" y="4505944"/>
            <a:ext cx="2194560" cy="646331"/>
          </a:xfrm>
          <a:prstGeom prst="rect">
            <a:avLst/>
          </a:prstGeom>
          <a:noFill/>
        </p:spPr>
        <p:txBody>
          <a:bodyPr wrap="square" rtlCol="0">
            <a:spAutoFit/>
          </a:bodyPr>
          <a:lstStyle/>
          <a:p>
            <a:pPr algn="ctr"/>
            <a:r>
              <a:rPr lang="en-GB" sz="3600" b="1" dirty="0" smtClean="0">
                <a:solidFill>
                  <a:schemeClr val="bg1"/>
                </a:solidFill>
              </a:rPr>
              <a:t>2018</a:t>
            </a:r>
            <a:endParaRPr lang="en-GB" sz="3600" b="1" dirty="0">
              <a:solidFill>
                <a:schemeClr val="bg1"/>
              </a:solidFill>
            </a:endParaRPr>
          </a:p>
        </p:txBody>
      </p:sp>
      <p:sp>
        <p:nvSpPr>
          <p:cNvPr id="35" name="Rectangle 34">
            <a:extLst>
              <a:ext uri="{FF2B5EF4-FFF2-40B4-BE49-F238E27FC236}">
                <a16:creationId xmlns:a16="http://schemas.microsoft.com/office/drawing/2014/main" id="{2D1FFDC8-8DFF-4083-885A-F53EFE376F13}"/>
              </a:ext>
            </a:extLst>
          </p:cNvPr>
          <p:cNvSpPr/>
          <p:nvPr/>
        </p:nvSpPr>
        <p:spPr>
          <a:xfrm>
            <a:off x="1681978" y="5330548"/>
            <a:ext cx="3082145" cy="1061829"/>
          </a:xfrm>
          <a:prstGeom prst="rect">
            <a:avLst/>
          </a:prstGeom>
        </p:spPr>
        <p:txBody>
          <a:bodyPr wrap="square">
            <a:spAutoFit/>
          </a:bodyPr>
          <a:lstStyle/>
          <a:p>
            <a:pPr algn="ctr">
              <a:lnSpc>
                <a:spcPct val="150000"/>
              </a:lnSpc>
            </a:pPr>
            <a:r>
              <a:rPr lang="en-US" sz="1400" b="1" dirty="0">
                <a:solidFill>
                  <a:schemeClr val="bg1"/>
                </a:solidFill>
                <a:ea typeface="Adobe Fan Heiti Std B" panose="020B0700000000000000" pitchFamily="34" charset="-128"/>
              </a:rPr>
              <a:t>Getting</a:t>
            </a:r>
          </a:p>
          <a:p>
            <a:pPr algn="ctr">
              <a:lnSpc>
                <a:spcPct val="150000"/>
              </a:lnSpc>
            </a:pPr>
            <a:r>
              <a:rPr lang="en-US" sz="1400" b="1" dirty="0">
                <a:solidFill>
                  <a:schemeClr val="bg1"/>
                </a:solidFill>
                <a:ea typeface="Adobe Fan Heiti Std B" panose="020B0700000000000000" pitchFamily="34" charset="-128"/>
              </a:rPr>
              <a:t>Unlimited Information Access With Restrictions</a:t>
            </a:r>
          </a:p>
        </p:txBody>
      </p:sp>
      <p:grpSp>
        <p:nvGrpSpPr>
          <p:cNvPr id="16" name="Group 15">
            <a:extLst>
              <a:ext uri="{FF2B5EF4-FFF2-40B4-BE49-F238E27FC236}">
                <a16:creationId xmlns:a16="http://schemas.microsoft.com/office/drawing/2014/main" id="{39ACAE8E-DD5C-4B0C-BDC2-61B66F4F1F10}"/>
              </a:ext>
            </a:extLst>
          </p:cNvPr>
          <p:cNvGrpSpPr/>
          <p:nvPr/>
        </p:nvGrpSpPr>
        <p:grpSpPr>
          <a:xfrm>
            <a:off x="3936047" y="3185563"/>
            <a:ext cx="473413" cy="335188"/>
            <a:chOff x="9467850" y="647700"/>
            <a:chExt cx="1701800" cy="1204913"/>
          </a:xfrm>
          <a:solidFill>
            <a:schemeClr val="bg1"/>
          </a:solidFill>
        </p:grpSpPr>
        <p:sp>
          <p:nvSpPr>
            <p:cNvPr id="17" name="Freeform 821">
              <a:extLst>
                <a:ext uri="{FF2B5EF4-FFF2-40B4-BE49-F238E27FC236}">
                  <a16:creationId xmlns:a16="http://schemas.microsoft.com/office/drawing/2014/main" id="{8C7DF71A-9C47-431E-9283-C10C59CD54E8}"/>
                </a:ext>
              </a:extLst>
            </p:cNvPr>
            <p:cNvSpPr>
              <a:spLocks/>
            </p:cNvSpPr>
            <p:nvPr/>
          </p:nvSpPr>
          <p:spPr bwMode="auto">
            <a:xfrm>
              <a:off x="10502900" y="1228725"/>
              <a:ext cx="369888" cy="349250"/>
            </a:xfrm>
            <a:custGeom>
              <a:avLst/>
              <a:gdLst>
                <a:gd name="T0" fmla="*/ 65 w 932"/>
                <a:gd name="T1" fmla="*/ 0 h 882"/>
                <a:gd name="T2" fmla="*/ 83 w 932"/>
                <a:gd name="T3" fmla="*/ 3 h 882"/>
                <a:gd name="T4" fmla="*/ 101 w 932"/>
                <a:gd name="T5" fmla="*/ 8 h 882"/>
                <a:gd name="T6" fmla="*/ 115 w 932"/>
                <a:gd name="T7" fmla="*/ 20 h 882"/>
                <a:gd name="T8" fmla="*/ 911 w 932"/>
                <a:gd name="T9" fmla="*/ 764 h 882"/>
                <a:gd name="T10" fmla="*/ 923 w 932"/>
                <a:gd name="T11" fmla="*/ 778 h 882"/>
                <a:gd name="T12" fmla="*/ 929 w 932"/>
                <a:gd name="T13" fmla="*/ 794 h 882"/>
                <a:gd name="T14" fmla="*/ 932 w 932"/>
                <a:gd name="T15" fmla="*/ 812 h 882"/>
                <a:gd name="T16" fmla="*/ 930 w 932"/>
                <a:gd name="T17" fmla="*/ 829 h 882"/>
                <a:gd name="T18" fmla="*/ 924 w 932"/>
                <a:gd name="T19" fmla="*/ 846 h 882"/>
                <a:gd name="T20" fmla="*/ 913 w 932"/>
                <a:gd name="T21" fmla="*/ 860 h 882"/>
                <a:gd name="T22" fmla="*/ 899 w 932"/>
                <a:gd name="T23" fmla="*/ 872 h 882"/>
                <a:gd name="T24" fmla="*/ 881 w 932"/>
                <a:gd name="T25" fmla="*/ 880 h 882"/>
                <a:gd name="T26" fmla="*/ 862 w 932"/>
                <a:gd name="T27" fmla="*/ 882 h 882"/>
                <a:gd name="T28" fmla="*/ 847 w 932"/>
                <a:gd name="T29" fmla="*/ 880 h 882"/>
                <a:gd name="T30" fmla="*/ 830 w 932"/>
                <a:gd name="T31" fmla="*/ 873 h 882"/>
                <a:gd name="T32" fmla="*/ 815 w 932"/>
                <a:gd name="T33" fmla="*/ 863 h 882"/>
                <a:gd name="T34" fmla="*/ 21 w 932"/>
                <a:gd name="T35" fmla="*/ 120 h 882"/>
                <a:gd name="T36" fmla="*/ 8 w 932"/>
                <a:gd name="T37" fmla="*/ 102 h 882"/>
                <a:gd name="T38" fmla="*/ 0 w 932"/>
                <a:gd name="T39" fmla="*/ 83 h 882"/>
                <a:gd name="T40" fmla="*/ 0 w 932"/>
                <a:gd name="T41" fmla="*/ 62 h 882"/>
                <a:gd name="T42" fmla="*/ 5 w 932"/>
                <a:gd name="T43" fmla="*/ 41 h 882"/>
                <a:gd name="T44" fmla="*/ 17 w 932"/>
                <a:gd name="T45" fmla="*/ 23 h 882"/>
                <a:gd name="T46" fmla="*/ 31 w 932"/>
                <a:gd name="T47" fmla="*/ 11 h 882"/>
                <a:gd name="T48" fmla="*/ 48 w 932"/>
                <a:gd name="T49" fmla="*/ 3 h 882"/>
                <a:gd name="T50" fmla="*/ 65 w 932"/>
                <a:gd name="T51"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32" h="882">
                  <a:moveTo>
                    <a:pt x="65" y="0"/>
                  </a:moveTo>
                  <a:lnTo>
                    <a:pt x="83" y="3"/>
                  </a:lnTo>
                  <a:lnTo>
                    <a:pt x="101" y="8"/>
                  </a:lnTo>
                  <a:lnTo>
                    <a:pt x="115" y="20"/>
                  </a:lnTo>
                  <a:lnTo>
                    <a:pt x="911" y="764"/>
                  </a:lnTo>
                  <a:lnTo>
                    <a:pt x="923" y="778"/>
                  </a:lnTo>
                  <a:lnTo>
                    <a:pt x="929" y="794"/>
                  </a:lnTo>
                  <a:lnTo>
                    <a:pt x="932" y="812"/>
                  </a:lnTo>
                  <a:lnTo>
                    <a:pt x="930" y="829"/>
                  </a:lnTo>
                  <a:lnTo>
                    <a:pt x="924" y="846"/>
                  </a:lnTo>
                  <a:lnTo>
                    <a:pt x="913" y="860"/>
                  </a:lnTo>
                  <a:lnTo>
                    <a:pt x="899" y="872"/>
                  </a:lnTo>
                  <a:lnTo>
                    <a:pt x="881" y="880"/>
                  </a:lnTo>
                  <a:lnTo>
                    <a:pt x="862" y="882"/>
                  </a:lnTo>
                  <a:lnTo>
                    <a:pt x="847" y="880"/>
                  </a:lnTo>
                  <a:lnTo>
                    <a:pt x="830" y="873"/>
                  </a:lnTo>
                  <a:lnTo>
                    <a:pt x="815" y="863"/>
                  </a:lnTo>
                  <a:lnTo>
                    <a:pt x="21" y="120"/>
                  </a:lnTo>
                  <a:lnTo>
                    <a:pt x="8" y="102"/>
                  </a:lnTo>
                  <a:lnTo>
                    <a:pt x="0" y="83"/>
                  </a:lnTo>
                  <a:lnTo>
                    <a:pt x="0" y="62"/>
                  </a:lnTo>
                  <a:lnTo>
                    <a:pt x="5" y="41"/>
                  </a:lnTo>
                  <a:lnTo>
                    <a:pt x="17" y="23"/>
                  </a:lnTo>
                  <a:lnTo>
                    <a:pt x="31" y="11"/>
                  </a:lnTo>
                  <a:lnTo>
                    <a:pt x="48" y="3"/>
                  </a:lnTo>
                  <a:lnTo>
                    <a:pt x="6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22">
              <a:extLst>
                <a:ext uri="{FF2B5EF4-FFF2-40B4-BE49-F238E27FC236}">
                  <a16:creationId xmlns:a16="http://schemas.microsoft.com/office/drawing/2014/main" id="{0BCDE3D9-95CA-4D20-A87D-CFF2E97FCA3A}"/>
                </a:ext>
              </a:extLst>
            </p:cNvPr>
            <p:cNvSpPr>
              <a:spLocks/>
            </p:cNvSpPr>
            <p:nvPr/>
          </p:nvSpPr>
          <p:spPr bwMode="auto">
            <a:xfrm>
              <a:off x="9764713" y="1228725"/>
              <a:ext cx="369888" cy="349250"/>
            </a:xfrm>
            <a:custGeom>
              <a:avLst/>
              <a:gdLst>
                <a:gd name="T0" fmla="*/ 868 w 935"/>
                <a:gd name="T1" fmla="*/ 0 h 882"/>
                <a:gd name="T2" fmla="*/ 885 w 935"/>
                <a:gd name="T3" fmla="*/ 3 h 882"/>
                <a:gd name="T4" fmla="*/ 902 w 935"/>
                <a:gd name="T5" fmla="*/ 11 h 882"/>
                <a:gd name="T6" fmla="*/ 915 w 935"/>
                <a:gd name="T7" fmla="*/ 23 h 882"/>
                <a:gd name="T8" fmla="*/ 928 w 935"/>
                <a:gd name="T9" fmla="*/ 41 h 882"/>
                <a:gd name="T10" fmla="*/ 935 w 935"/>
                <a:gd name="T11" fmla="*/ 62 h 882"/>
                <a:gd name="T12" fmla="*/ 934 w 935"/>
                <a:gd name="T13" fmla="*/ 83 h 882"/>
                <a:gd name="T14" fmla="*/ 927 w 935"/>
                <a:gd name="T15" fmla="*/ 102 h 882"/>
                <a:gd name="T16" fmla="*/ 913 w 935"/>
                <a:gd name="T17" fmla="*/ 120 h 882"/>
                <a:gd name="T18" fmla="*/ 117 w 935"/>
                <a:gd name="T19" fmla="*/ 863 h 882"/>
                <a:gd name="T20" fmla="*/ 102 w 935"/>
                <a:gd name="T21" fmla="*/ 873 h 882"/>
                <a:gd name="T22" fmla="*/ 87 w 935"/>
                <a:gd name="T23" fmla="*/ 880 h 882"/>
                <a:gd name="T24" fmla="*/ 70 w 935"/>
                <a:gd name="T25" fmla="*/ 882 h 882"/>
                <a:gd name="T26" fmla="*/ 51 w 935"/>
                <a:gd name="T27" fmla="*/ 880 h 882"/>
                <a:gd name="T28" fmla="*/ 34 w 935"/>
                <a:gd name="T29" fmla="*/ 872 h 882"/>
                <a:gd name="T30" fmla="*/ 20 w 935"/>
                <a:gd name="T31" fmla="*/ 860 h 882"/>
                <a:gd name="T32" fmla="*/ 8 w 935"/>
                <a:gd name="T33" fmla="*/ 846 h 882"/>
                <a:gd name="T34" fmla="*/ 3 w 935"/>
                <a:gd name="T35" fmla="*/ 829 h 882"/>
                <a:gd name="T36" fmla="*/ 0 w 935"/>
                <a:gd name="T37" fmla="*/ 812 h 882"/>
                <a:gd name="T38" fmla="*/ 3 w 935"/>
                <a:gd name="T39" fmla="*/ 794 h 882"/>
                <a:gd name="T40" fmla="*/ 11 w 935"/>
                <a:gd name="T41" fmla="*/ 778 h 882"/>
                <a:gd name="T42" fmla="*/ 22 w 935"/>
                <a:gd name="T43" fmla="*/ 764 h 882"/>
                <a:gd name="T44" fmla="*/ 818 w 935"/>
                <a:gd name="T45" fmla="*/ 20 h 882"/>
                <a:gd name="T46" fmla="*/ 833 w 935"/>
                <a:gd name="T47" fmla="*/ 8 h 882"/>
                <a:gd name="T48" fmla="*/ 850 w 935"/>
                <a:gd name="T49" fmla="*/ 3 h 882"/>
                <a:gd name="T50" fmla="*/ 868 w 935"/>
                <a:gd name="T51"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35" h="882">
                  <a:moveTo>
                    <a:pt x="868" y="0"/>
                  </a:moveTo>
                  <a:lnTo>
                    <a:pt x="885" y="3"/>
                  </a:lnTo>
                  <a:lnTo>
                    <a:pt x="902" y="11"/>
                  </a:lnTo>
                  <a:lnTo>
                    <a:pt x="915" y="23"/>
                  </a:lnTo>
                  <a:lnTo>
                    <a:pt x="928" y="41"/>
                  </a:lnTo>
                  <a:lnTo>
                    <a:pt x="935" y="62"/>
                  </a:lnTo>
                  <a:lnTo>
                    <a:pt x="934" y="83"/>
                  </a:lnTo>
                  <a:lnTo>
                    <a:pt x="927" y="102"/>
                  </a:lnTo>
                  <a:lnTo>
                    <a:pt x="913" y="120"/>
                  </a:lnTo>
                  <a:lnTo>
                    <a:pt x="117" y="863"/>
                  </a:lnTo>
                  <a:lnTo>
                    <a:pt x="102" y="873"/>
                  </a:lnTo>
                  <a:lnTo>
                    <a:pt x="87" y="880"/>
                  </a:lnTo>
                  <a:lnTo>
                    <a:pt x="70" y="882"/>
                  </a:lnTo>
                  <a:lnTo>
                    <a:pt x="51" y="880"/>
                  </a:lnTo>
                  <a:lnTo>
                    <a:pt x="34" y="872"/>
                  </a:lnTo>
                  <a:lnTo>
                    <a:pt x="20" y="860"/>
                  </a:lnTo>
                  <a:lnTo>
                    <a:pt x="8" y="846"/>
                  </a:lnTo>
                  <a:lnTo>
                    <a:pt x="3" y="829"/>
                  </a:lnTo>
                  <a:lnTo>
                    <a:pt x="0" y="812"/>
                  </a:lnTo>
                  <a:lnTo>
                    <a:pt x="3" y="794"/>
                  </a:lnTo>
                  <a:lnTo>
                    <a:pt x="11" y="778"/>
                  </a:lnTo>
                  <a:lnTo>
                    <a:pt x="22" y="764"/>
                  </a:lnTo>
                  <a:lnTo>
                    <a:pt x="818" y="20"/>
                  </a:lnTo>
                  <a:lnTo>
                    <a:pt x="833" y="8"/>
                  </a:lnTo>
                  <a:lnTo>
                    <a:pt x="850" y="3"/>
                  </a:lnTo>
                  <a:lnTo>
                    <a:pt x="868"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823">
              <a:extLst>
                <a:ext uri="{FF2B5EF4-FFF2-40B4-BE49-F238E27FC236}">
                  <a16:creationId xmlns:a16="http://schemas.microsoft.com/office/drawing/2014/main" id="{C045B190-C39F-4548-A38A-546594B3BBD9}"/>
                </a:ext>
              </a:extLst>
            </p:cNvPr>
            <p:cNvSpPr>
              <a:spLocks noEditPoints="1"/>
            </p:cNvSpPr>
            <p:nvPr/>
          </p:nvSpPr>
          <p:spPr bwMode="auto">
            <a:xfrm>
              <a:off x="9467850" y="647700"/>
              <a:ext cx="1701800" cy="1204913"/>
            </a:xfrm>
            <a:custGeom>
              <a:avLst/>
              <a:gdLst>
                <a:gd name="T0" fmla="*/ 309 w 4287"/>
                <a:gd name="T1" fmla="*/ 141 h 3037"/>
                <a:gd name="T2" fmla="*/ 241 w 4287"/>
                <a:gd name="T3" fmla="*/ 165 h 3037"/>
                <a:gd name="T4" fmla="*/ 187 w 4287"/>
                <a:gd name="T5" fmla="*/ 211 h 3037"/>
                <a:gd name="T6" fmla="*/ 152 w 4287"/>
                <a:gd name="T7" fmla="*/ 272 h 3037"/>
                <a:gd name="T8" fmla="*/ 139 w 4287"/>
                <a:gd name="T9" fmla="*/ 344 h 3037"/>
                <a:gd name="T10" fmla="*/ 141 w 4287"/>
                <a:gd name="T11" fmla="*/ 2729 h 3037"/>
                <a:gd name="T12" fmla="*/ 166 w 4287"/>
                <a:gd name="T13" fmla="*/ 2797 h 3037"/>
                <a:gd name="T14" fmla="*/ 212 w 4287"/>
                <a:gd name="T15" fmla="*/ 2850 h 3037"/>
                <a:gd name="T16" fmla="*/ 274 w 4287"/>
                <a:gd name="T17" fmla="*/ 2885 h 3037"/>
                <a:gd name="T18" fmla="*/ 346 w 4287"/>
                <a:gd name="T19" fmla="*/ 2898 h 3037"/>
                <a:gd name="T20" fmla="*/ 3978 w 4287"/>
                <a:gd name="T21" fmla="*/ 2896 h 3037"/>
                <a:gd name="T22" fmla="*/ 4046 w 4287"/>
                <a:gd name="T23" fmla="*/ 2871 h 3037"/>
                <a:gd name="T24" fmla="*/ 4100 w 4287"/>
                <a:gd name="T25" fmla="*/ 2825 h 3037"/>
                <a:gd name="T26" fmla="*/ 4135 w 4287"/>
                <a:gd name="T27" fmla="*/ 2764 h 3037"/>
                <a:gd name="T28" fmla="*/ 4149 w 4287"/>
                <a:gd name="T29" fmla="*/ 2692 h 3037"/>
                <a:gd name="T30" fmla="*/ 4146 w 4287"/>
                <a:gd name="T31" fmla="*/ 306 h 3037"/>
                <a:gd name="T32" fmla="*/ 4121 w 4287"/>
                <a:gd name="T33" fmla="*/ 240 h 3037"/>
                <a:gd name="T34" fmla="*/ 4075 w 4287"/>
                <a:gd name="T35" fmla="*/ 186 h 3037"/>
                <a:gd name="T36" fmla="*/ 4014 w 4287"/>
                <a:gd name="T37" fmla="*/ 150 h 3037"/>
                <a:gd name="T38" fmla="*/ 3942 w 4287"/>
                <a:gd name="T39" fmla="*/ 138 h 3037"/>
                <a:gd name="T40" fmla="*/ 346 w 4287"/>
                <a:gd name="T41" fmla="*/ 0 h 3037"/>
                <a:gd name="T42" fmla="*/ 3993 w 4287"/>
                <a:gd name="T43" fmla="*/ 4 h 3037"/>
                <a:gd name="T44" fmla="*/ 4087 w 4287"/>
                <a:gd name="T45" fmla="*/ 31 h 3037"/>
                <a:gd name="T46" fmla="*/ 4168 w 4287"/>
                <a:gd name="T47" fmla="*/ 84 h 3037"/>
                <a:gd name="T48" fmla="*/ 4231 w 4287"/>
                <a:gd name="T49" fmla="*/ 156 h 3037"/>
                <a:gd name="T50" fmla="*/ 4273 w 4287"/>
                <a:gd name="T51" fmla="*/ 245 h 3037"/>
                <a:gd name="T52" fmla="*/ 4287 w 4287"/>
                <a:gd name="T53" fmla="*/ 344 h 3037"/>
                <a:gd name="T54" fmla="*/ 4283 w 4287"/>
                <a:gd name="T55" fmla="*/ 2743 h 3037"/>
                <a:gd name="T56" fmla="*/ 4255 w 4287"/>
                <a:gd name="T57" fmla="*/ 2837 h 3037"/>
                <a:gd name="T58" fmla="*/ 4202 w 4287"/>
                <a:gd name="T59" fmla="*/ 2918 h 3037"/>
                <a:gd name="T60" fmla="*/ 4129 w 4287"/>
                <a:gd name="T61" fmla="*/ 2981 h 3037"/>
                <a:gd name="T62" fmla="*/ 4041 w 4287"/>
                <a:gd name="T63" fmla="*/ 3022 h 3037"/>
                <a:gd name="T64" fmla="*/ 3942 w 4287"/>
                <a:gd name="T65" fmla="*/ 3037 h 3037"/>
                <a:gd name="T66" fmla="*/ 295 w 4287"/>
                <a:gd name="T67" fmla="*/ 3033 h 3037"/>
                <a:gd name="T68" fmla="*/ 200 w 4287"/>
                <a:gd name="T69" fmla="*/ 3004 h 3037"/>
                <a:gd name="T70" fmla="*/ 119 w 4287"/>
                <a:gd name="T71" fmla="*/ 2952 h 3037"/>
                <a:gd name="T72" fmla="*/ 56 w 4287"/>
                <a:gd name="T73" fmla="*/ 2880 h 3037"/>
                <a:gd name="T74" fmla="*/ 14 w 4287"/>
                <a:gd name="T75" fmla="*/ 2792 h 3037"/>
                <a:gd name="T76" fmla="*/ 0 w 4287"/>
                <a:gd name="T77" fmla="*/ 2692 h 3037"/>
                <a:gd name="T78" fmla="*/ 4 w 4287"/>
                <a:gd name="T79" fmla="*/ 293 h 3037"/>
                <a:gd name="T80" fmla="*/ 33 w 4287"/>
                <a:gd name="T81" fmla="*/ 199 h 3037"/>
                <a:gd name="T82" fmla="*/ 85 w 4287"/>
                <a:gd name="T83" fmla="*/ 118 h 3037"/>
                <a:gd name="T84" fmla="*/ 157 w 4287"/>
                <a:gd name="T85" fmla="*/ 54 h 3037"/>
                <a:gd name="T86" fmla="*/ 246 w 4287"/>
                <a:gd name="T87" fmla="*/ 14 h 3037"/>
                <a:gd name="T88" fmla="*/ 346 w 4287"/>
                <a:gd name="T89" fmla="*/ 0 h 3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87" h="3037">
                  <a:moveTo>
                    <a:pt x="346" y="138"/>
                  </a:moveTo>
                  <a:lnTo>
                    <a:pt x="309" y="141"/>
                  </a:lnTo>
                  <a:lnTo>
                    <a:pt x="274" y="150"/>
                  </a:lnTo>
                  <a:lnTo>
                    <a:pt x="241" y="165"/>
                  </a:lnTo>
                  <a:lnTo>
                    <a:pt x="212" y="186"/>
                  </a:lnTo>
                  <a:lnTo>
                    <a:pt x="187" y="211"/>
                  </a:lnTo>
                  <a:lnTo>
                    <a:pt x="166" y="240"/>
                  </a:lnTo>
                  <a:lnTo>
                    <a:pt x="152" y="272"/>
                  </a:lnTo>
                  <a:lnTo>
                    <a:pt x="141" y="306"/>
                  </a:lnTo>
                  <a:lnTo>
                    <a:pt x="139" y="344"/>
                  </a:lnTo>
                  <a:lnTo>
                    <a:pt x="139" y="2692"/>
                  </a:lnTo>
                  <a:lnTo>
                    <a:pt x="141" y="2729"/>
                  </a:lnTo>
                  <a:lnTo>
                    <a:pt x="152" y="2764"/>
                  </a:lnTo>
                  <a:lnTo>
                    <a:pt x="166" y="2797"/>
                  </a:lnTo>
                  <a:lnTo>
                    <a:pt x="187" y="2825"/>
                  </a:lnTo>
                  <a:lnTo>
                    <a:pt x="212" y="2850"/>
                  </a:lnTo>
                  <a:lnTo>
                    <a:pt x="241" y="2871"/>
                  </a:lnTo>
                  <a:lnTo>
                    <a:pt x="274" y="2885"/>
                  </a:lnTo>
                  <a:lnTo>
                    <a:pt x="309" y="2896"/>
                  </a:lnTo>
                  <a:lnTo>
                    <a:pt x="346" y="2898"/>
                  </a:lnTo>
                  <a:lnTo>
                    <a:pt x="3942" y="2898"/>
                  </a:lnTo>
                  <a:lnTo>
                    <a:pt x="3978" y="2896"/>
                  </a:lnTo>
                  <a:lnTo>
                    <a:pt x="4014" y="2885"/>
                  </a:lnTo>
                  <a:lnTo>
                    <a:pt x="4046" y="2871"/>
                  </a:lnTo>
                  <a:lnTo>
                    <a:pt x="4075" y="2850"/>
                  </a:lnTo>
                  <a:lnTo>
                    <a:pt x="4100" y="2825"/>
                  </a:lnTo>
                  <a:lnTo>
                    <a:pt x="4121" y="2797"/>
                  </a:lnTo>
                  <a:lnTo>
                    <a:pt x="4135" y="2764"/>
                  </a:lnTo>
                  <a:lnTo>
                    <a:pt x="4146" y="2729"/>
                  </a:lnTo>
                  <a:lnTo>
                    <a:pt x="4149" y="2692"/>
                  </a:lnTo>
                  <a:lnTo>
                    <a:pt x="4149" y="344"/>
                  </a:lnTo>
                  <a:lnTo>
                    <a:pt x="4146" y="306"/>
                  </a:lnTo>
                  <a:lnTo>
                    <a:pt x="4135" y="272"/>
                  </a:lnTo>
                  <a:lnTo>
                    <a:pt x="4121" y="240"/>
                  </a:lnTo>
                  <a:lnTo>
                    <a:pt x="4100" y="211"/>
                  </a:lnTo>
                  <a:lnTo>
                    <a:pt x="4075" y="186"/>
                  </a:lnTo>
                  <a:lnTo>
                    <a:pt x="4046" y="165"/>
                  </a:lnTo>
                  <a:lnTo>
                    <a:pt x="4014" y="150"/>
                  </a:lnTo>
                  <a:lnTo>
                    <a:pt x="3978" y="141"/>
                  </a:lnTo>
                  <a:lnTo>
                    <a:pt x="3942" y="138"/>
                  </a:lnTo>
                  <a:lnTo>
                    <a:pt x="346" y="138"/>
                  </a:lnTo>
                  <a:close/>
                  <a:moveTo>
                    <a:pt x="346" y="0"/>
                  </a:moveTo>
                  <a:lnTo>
                    <a:pt x="3942" y="0"/>
                  </a:lnTo>
                  <a:lnTo>
                    <a:pt x="3993" y="4"/>
                  </a:lnTo>
                  <a:lnTo>
                    <a:pt x="4041" y="14"/>
                  </a:lnTo>
                  <a:lnTo>
                    <a:pt x="4087" y="31"/>
                  </a:lnTo>
                  <a:lnTo>
                    <a:pt x="4129" y="54"/>
                  </a:lnTo>
                  <a:lnTo>
                    <a:pt x="4168" y="84"/>
                  </a:lnTo>
                  <a:lnTo>
                    <a:pt x="4202" y="118"/>
                  </a:lnTo>
                  <a:lnTo>
                    <a:pt x="4231" y="156"/>
                  </a:lnTo>
                  <a:lnTo>
                    <a:pt x="4255" y="199"/>
                  </a:lnTo>
                  <a:lnTo>
                    <a:pt x="4273" y="245"/>
                  </a:lnTo>
                  <a:lnTo>
                    <a:pt x="4283" y="293"/>
                  </a:lnTo>
                  <a:lnTo>
                    <a:pt x="4287" y="344"/>
                  </a:lnTo>
                  <a:lnTo>
                    <a:pt x="4287" y="2692"/>
                  </a:lnTo>
                  <a:lnTo>
                    <a:pt x="4283" y="2743"/>
                  </a:lnTo>
                  <a:lnTo>
                    <a:pt x="4273" y="2792"/>
                  </a:lnTo>
                  <a:lnTo>
                    <a:pt x="4255" y="2837"/>
                  </a:lnTo>
                  <a:lnTo>
                    <a:pt x="4231" y="2880"/>
                  </a:lnTo>
                  <a:lnTo>
                    <a:pt x="4202" y="2918"/>
                  </a:lnTo>
                  <a:lnTo>
                    <a:pt x="4168" y="2952"/>
                  </a:lnTo>
                  <a:lnTo>
                    <a:pt x="4129" y="2981"/>
                  </a:lnTo>
                  <a:lnTo>
                    <a:pt x="4087" y="3004"/>
                  </a:lnTo>
                  <a:lnTo>
                    <a:pt x="4041" y="3022"/>
                  </a:lnTo>
                  <a:lnTo>
                    <a:pt x="3993" y="3033"/>
                  </a:lnTo>
                  <a:lnTo>
                    <a:pt x="3942" y="3037"/>
                  </a:lnTo>
                  <a:lnTo>
                    <a:pt x="346" y="3037"/>
                  </a:lnTo>
                  <a:lnTo>
                    <a:pt x="295" y="3033"/>
                  </a:lnTo>
                  <a:lnTo>
                    <a:pt x="246" y="3022"/>
                  </a:lnTo>
                  <a:lnTo>
                    <a:pt x="200" y="3004"/>
                  </a:lnTo>
                  <a:lnTo>
                    <a:pt x="157" y="2981"/>
                  </a:lnTo>
                  <a:lnTo>
                    <a:pt x="119" y="2952"/>
                  </a:lnTo>
                  <a:lnTo>
                    <a:pt x="85" y="2918"/>
                  </a:lnTo>
                  <a:lnTo>
                    <a:pt x="56" y="2880"/>
                  </a:lnTo>
                  <a:lnTo>
                    <a:pt x="33" y="2837"/>
                  </a:lnTo>
                  <a:lnTo>
                    <a:pt x="14" y="2792"/>
                  </a:lnTo>
                  <a:lnTo>
                    <a:pt x="4" y="2743"/>
                  </a:lnTo>
                  <a:lnTo>
                    <a:pt x="0" y="2692"/>
                  </a:lnTo>
                  <a:lnTo>
                    <a:pt x="0" y="344"/>
                  </a:lnTo>
                  <a:lnTo>
                    <a:pt x="4" y="293"/>
                  </a:lnTo>
                  <a:lnTo>
                    <a:pt x="14" y="245"/>
                  </a:lnTo>
                  <a:lnTo>
                    <a:pt x="33" y="199"/>
                  </a:lnTo>
                  <a:lnTo>
                    <a:pt x="56" y="156"/>
                  </a:lnTo>
                  <a:lnTo>
                    <a:pt x="85" y="118"/>
                  </a:lnTo>
                  <a:lnTo>
                    <a:pt x="119" y="84"/>
                  </a:lnTo>
                  <a:lnTo>
                    <a:pt x="157" y="54"/>
                  </a:lnTo>
                  <a:lnTo>
                    <a:pt x="200" y="31"/>
                  </a:lnTo>
                  <a:lnTo>
                    <a:pt x="246" y="14"/>
                  </a:lnTo>
                  <a:lnTo>
                    <a:pt x="295" y="4"/>
                  </a:lnTo>
                  <a:lnTo>
                    <a:pt x="34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24">
              <a:extLst>
                <a:ext uri="{FF2B5EF4-FFF2-40B4-BE49-F238E27FC236}">
                  <a16:creationId xmlns:a16="http://schemas.microsoft.com/office/drawing/2014/main" id="{FD9A5A3B-2CC3-45D5-98B2-3A1A436ADC1E}"/>
                </a:ext>
              </a:extLst>
            </p:cNvPr>
            <p:cNvSpPr>
              <a:spLocks/>
            </p:cNvSpPr>
            <p:nvPr/>
          </p:nvSpPr>
          <p:spPr bwMode="auto">
            <a:xfrm>
              <a:off x="9504363" y="690563"/>
              <a:ext cx="1628775" cy="696913"/>
            </a:xfrm>
            <a:custGeom>
              <a:avLst/>
              <a:gdLst>
                <a:gd name="T0" fmla="*/ 64 w 4102"/>
                <a:gd name="T1" fmla="*/ 0 h 1755"/>
                <a:gd name="T2" fmla="*/ 81 w 4102"/>
                <a:gd name="T3" fmla="*/ 2 h 1755"/>
                <a:gd name="T4" fmla="*/ 98 w 4102"/>
                <a:gd name="T5" fmla="*/ 7 h 1755"/>
                <a:gd name="T6" fmla="*/ 114 w 4102"/>
                <a:gd name="T7" fmla="*/ 17 h 1755"/>
                <a:gd name="T8" fmla="*/ 1889 w 4102"/>
                <a:gd name="T9" fmla="*/ 1561 h 1755"/>
                <a:gd name="T10" fmla="*/ 1920 w 4102"/>
                <a:gd name="T11" fmla="*/ 1583 h 1755"/>
                <a:gd name="T12" fmla="*/ 1955 w 4102"/>
                <a:gd name="T13" fmla="*/ 1600 h 1755"/>
                <a:gd name="T14" fmla="*/ 1992 w 4102"/>
                <a:gd name="T15" fmla="*/ 1611 h 1755"/>
                <a:gd name="T16" fmla="*/ 2031 w 4102"/>
                <a:gd name="T17" fmla="*/ 1617 h 1755"/>
                <a:gd name="T18" fmla="*/ 2072 w 4102"/>
                <a:gd name="T19" fmla="*/ 1617 h 1755"/>
                <a:gd name="T20" fmla="*/ 2110 w 4102"/>
                <a:gd name="T21" fmla="*/ 1611 h 1755"/>
                <a:gd name="T22" fmla="*/ 2148 w 4102"/>
                <a:gd name="T23" fmla="*/ 1600 h 1755"/>
                <a:gd name="T24" fmla="*/ 2183 w 4102"/>
                <a:gd name="T25" fmla="*/ 1583 h 1755"/>
                <a:gd name="T26" fmla="*/ 2215 w 4102"/>
                <a:gd name="T27" fmla="*/ 1561 h 1755"/>
                <a:gd name="T28" fmla="*/ 3987 w 4102"/>
                <a:gd name="T29" fmla="*/ 20 h 1755"/>
                <a:gd name="T30" fmla="*/ 4003 w 4102"/>
                <a:gd name="T31" fmla="*/ 9 h 1755"/>
                <a:gd name="T32" fmla="*/ 4020 w 4102"/>
                <a:gd name="T33" fmla="*/ 4 h 1755"/>
                <a:gd name="T34" fmla="*/ 4037 w 4102"/>
                <a:gd name="T35" fmla="*/ 3 h 1755"/>
                <a:gd name="T36" fmla="*/ 4054 w 4102"/>
                <a:gd name="T37" fmla="*/ 7 h 1755"/>
                <a:gd name="T38" fmla="*/ 4071 w 4102"/>
                <a:gd name="T39" fmla="*/ 15 h 1755"/>
                <a:gd name="T40" fmla="*/ 4085 w 4102"/>
                <a:gd name="T41" fmla="*/ 26 h 1755"/>
                <a:gd name="T42" fmla="*/ 4094 w 4102"/>
                <a:gd name="T43" fmla="*/ 42 h 1755"/>
                <a:gd name="T44" fmla="*/ 4101 w 4102"/>
                <a:gd name="T45" fmla="*/ 59 h 1755"/>
                <a:gd name="T46" fmla="*/ 4102 w 4102"/>
                <a:gd name="T47" fmla="*/ 76 h 1755"/>
                <a:gd name="T48" fmla="*/ 4098 w 4102"/>
                <a:gd name="T49" fmla="*/ 93 h 1755"/>
                <a:gd name="T50" fmla="*/ 4091 w 4102"/>
                <a:gd name="T51" fmla="*/ 110 h 1755"/>
                <a:gd name="T52" fmla="*/ 4079 w 4102"/>
                <a:gd name="T53" fmla="*/ 123 h 1755"/>
                <a:gd name="T54" fmla="*/ 2306 w 4102"/>
                <a:gd name="T55" fmla="*/ 1664 h 1755"/>
                <a:gd name="T56" fmla="*/ 2268 w 4102"/>
                <a:gd name="T57" fmla="*/ 1692 h 1755"/>
                <a:gd name="T58" fmla="*/ 2229 w 4102"/>
                <a:gd name="T59" fmla="*/ 1714 h 1755"/>
                <a:gd name="T60" fmla="*/ 2187 w 4102"/>
                <a:gd name="T61" fmla="*/ 1733 h 1755"/>
                <a:gd name="T62" fmla="*/ 2143 w 4102"/>
                <a:gd name="T63" fmla="*/ 1744 h 1755"/>
                <a:gd name="T64" fmla="*/ 2098 w 4102"/>
                <a:gd name="T65" fmla="*/ 1752 h 1755"/>
                <a:gd name="T66" fmla="*/ 2052 w 4102"/>
                <a:gd name="T67" fmla="*/ 1755 h 1755"/>
                <a:gd name="T68" fmla="*/ 2005 w 4102"/>
                <a:gd name="T69" fmla="*/ 1752 h 1755"/>
                <a:gd name="T70" fmla="*/ 1961 w 4102"/>
                <a:gd name="T71" fmla="*/ 1744 h 1755"/>
                <a:gd name="T72" fmla="*/ 1916 w 4102"/>
                <a:gd name="T73" fmla="*/ 1733 h 1755"/>
                <a:gd name="T74" fmla="*/ 1874 w 4102"/>
                <a:gd name="T75" fmla="*/ 1714 h 1755"/>
                <a:gd name="T76" fmla="*/ 1835 w 4102"/>
                <a:gd name="T77" fmla="*/ 1692 h 1755"/>
                <a:gd name="T78" fmla="*/ 1798 w 4102"/>
                <a:gd name="T79" fmla="*/ 1665 h 1755"/>
                <a:gd name="T80" fmla="*/ 23 w 4102"/>
                <a:gd name="T81" fmla="*/ 122 h 1755"/>
                <a:gd name="T82" fmla="*/ 10 w 4102"/>
                <a:gd name="T83" fmla="*/ 107 h 1755"/>
                <a:gd name="T84" fmla="*/ 2 w 4102"/>
                <a:gd name="T85" fmla="*/ 92 h 1755"/>
                <a:gd name="T86" fmla="*/ 0 w 4102"/>
                <a:gd name="T87" fmla="*/ 73 h 1755"/>
                <a:gd name="T88" fmla="*/ 0 w 4102"/>
                <a:gd name="T89" fmla="*/ 56 h 1755"/>
                <a:gd name="T90" fmla="*/ 6 w 4102"/>
                <a:gd name="T91" fmla="*/ 39 h 1755"/>
                <a:gd name="T92" fmla="*/ 17 w 4102"/>
                <a:gd name="T93" fmla="*/ 24 h 1755"/>
                <a:gd name="T94" fmla="*/ 30 w 4102"/>
                <a:gd name="T95" fmla="*/ 12 h 1755"/>
                <a:gd name="T96" fmla="*/ 45 w 4102"/>
                <a:gd name="T97" fmla="*/ 4 h 1755"/>
                <a:gd name="T98" fmla="*/ 64 w 4102"/>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02" h="1755">
                  <a:moveTo>
                    <a:pt x="64" y="0"/>
                  </a:moveTo>
                  <a:lnTo>
                    <a:pt x="81" y="2"/>
                  </a:lnTo>
                  <a:lnTo>
                    <a:pt x="98" y="7"/>
                  </a:lnTo>
                  <a:lnTo>
                    <a:pt x="114" y="17"/>
                  </a:lnTo>
                  <a:lnTo>
                    <a:pt x="1889" y="1561"/>
                  </a:lnTo>
                  <a:lnTo>
                    <a:pt x="1920" y="1583"/>
                  </a:lnTo>
                  <a:lnTo>
                    <a:pt x="1955" y="1600"/>
                  </a:lnTo>
                  <a:lnTo>
                    <a:pt x="1992" y="1611"/>
                  </a:lnTo>
                  <a:lnTo>
                    <a:pt x="2031" y="1617"/>
                  </a:lnTo>
                  <a:lnTo>
                    <a:pt x="2072" y="1617"/>
                  </a:lnTo>
                  <a:lnTo>
                    <a:pt x="2110" y="1611"/>
                  </a:lnTo>
                  <a:lnTo>
                    <a:pt x="2148" y="1600"/>
                  </a:lnTo>
                  <a:lnTo>
                    <a:pt x="2183" y="1583"/>
                  </a:lnTo>
                  <a:lnTo>
                    <a:pt x="2215" y="1561"/>
                  </a:lnTo>
                  <a:lnTo>
                    <a:pt x="3987" y="20"/>
                  </a:lnTo>
                  <a:lnTo>
                    <a:pt x="4003" y="9"/>
                  </a:lnTo>
                  <a:lnTo>
                    <a:pt x="4020" y="4"/>
                  </a:lnTo>
                  <a:lnTo>
                    <a:pt x="4037" y="3"/>
                  </a:lnTo>
                  <a:lnTo>
                    <a:pt x="4054" y="7"/>
                  </a:lnTo>
                  <a:lnTo>
                    <a:pt x="4071" y="15"/>
                  </a:lnTo>
                  <a:lnTo>
                    <a:pt x="4085" y="26"/>
                  </a:lnTo>
                  <a:lnTo>
                    <a:pt x="4094" y="42"/>
                  </a:lnTo>
                  <a:lnTo>
                    <a:pt x="4101" y="59"/>
                  </a:lnTo>
                  <a:lnTo>
                    <a:pt x="4102" y="76"/>
                  </a:lnTo>
                  <a:lnTo>
                    <a:pt x="4098" y="93"/>
                  </a:lnTo>
                  <a:lnTo>
                    <a:pt x="4091" y="110"/>
                  </a:lnTo>
                  <a:lnTo>
                    <a:pt x="4079" y="123"/>
                  </a:lnTo>
                  <a:lnTo>
                    <a:pt x="2306" y="1664"/>
                  </a:lnTo>
                  <a:lnTo>
                    <a:pt x="2268" y="1692"/>
                  </a:lnTo>
                  <a:lnTo>
                    <a:pt x="2229" y="1714"/>
                  </a:lnTo>
                  <a:lnTo>
                    <a:pt x="2187" y="1733"/>
                  </a:lnTo>
                  <a:lnTo>
                    <a:pt x="2143" y="1744"/>
                  </a:lnTo>
                  <a:lnTo>
                    <a:pt x="2098" y="1752"/>
                  </a:lnTo>
                  <a:lnTo>
                    <a:pt x="2052" y="1755"/>
                  </a:lnTo>
                  <a:lnTo>
                    <a:pt x="2005" y="1752"/>
                  </a:lnTo>
                  <a:lnTo>
                    <a:pt x="1961" y="1744"/>
                  </a:lnTo>
                  <a:lnTo>
                    <a:pt x="1916" y="1733"/>
                  </a:lnTo>
                  <a:lnTo>
                    <a:pt x="1874" y="1714"/>
                  </a:lnTo>
                  <a:lnTo>
                    <a:pt x="1835" y="1692"/>
                  </a:lnTo>
                  <a:lnTo>
                    <a:pt x="1798" y="1665"/>
                  </a:lnTo>
                  <a:lnTo>
                    <a:pt x="23" y="122"/>
                  </a:lnTo>
                  <a:lnTo>
                    <a:pt x="10" y="107"/>
                  </a:lnTo>
                  <a:lnTo>
                    <a:pt x="2" y="92"/>
                  </a:lnTo>
                  <a:lnTo>
                    <a:pt x="0" y="73"/>
                  </a:lnTo>
                  <a:lnTo>
                    <a:pt x="0" y="56"/>
                  </a:lnTo>
                  <a:lnTo>
                    <a:pt x="6" y="39"/>
                  </a:lnTo>
                  <a:lnTo>
                    <a:pt x="17" y="24"/>
                  </a:lnTo>
                  <a:lnTo>
                    <a:pt x="30" y="12"/>
                  </a:lnTo>
                  <a:lnTo>
                    <a:pt x="45" y="4"/>
                  </a:lnTo>
                  <a:lnTo>
                    <a:pt x="64"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5" name="TextBox 54">
            <a:extLst>
              <a:ext uri="{FF2B5EF4-FFF2-40B4-BE49-F238E27FC236}">
                <a16:creationId xmlns:a16="http://schemas.microsoft.com/office/drawing/2014/main" id="{32681237-1FB2-4237-8734-DD68079338CE}"/>
              </a:ext>
            </a:extLst>
          </p:cNvPr>
          <p:cNvSpPr txBox="1"/>
          <p:nvPr/>
        </p:nvSpPr>
        <p:spPr>
          <a:xfrm>
            <a:off x="11300180" y="54897"/>
            <a:ext cx="704039" cy="707886"/>
          </a:xfrm>
          <a:prstGeom prst="rect">
            <a:avLst/>
          </a:prstGeom>
          <a:noFill/>
        </p:spPr>
        <p:txBody>
          <a:bodyPr wrap="none" rtlCol="0">
            <a:spAutoFit/>
          </a:bodyPr>
          <a:lstStyle/>
          <a:p>
            <a:r>
              <a:rPr lang="id-ID" sz="4000" dirty="0">
                <a:solidFill>
                  <a:schemeClr val="bg1">
                    <a:lumMod val="95000"/>
                  </a:schemeClr>
                </a:solidFill>
              </a:rPr>
              <a:t>00</a:t>
            </a:r>
            <a:endParaRPr lang="en-GB" sz="4000" dirty="0">
              <a:solidFill>
                <a:schemeClr val="bg1">
                  <a:lumMod val="95000"/>
                </a:schemeClr>
              </a:solidFill>
            </a:endParaRPr>
          </a:p>
        </p:txBody>
      </p:sp>
      <p:pic>
        <p:nvPicPr>
          <p:cNvPr id="5" name="Picture Placeholder 4">
            <a:extLst>
              <a:ext uri="{FF2B5EF4-FFF2-40B4-BE49-F238E27FC236}">
                <a16:creationId xmlns:a16="http://schemas.microsoft.com/office/drawing/2014/main" id="{CAE291C2-2209-4DA2-ADED-6B45955BFAA6}"/>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harpenSoften amount="-24000"/>
                    </a14:imgEffect>
                  </a14:imgLayer>
                </a14:imgProps>
              </a:ext>
              <a:ext uri="{28A0092B-C50C-407E-A947-70E740481C1C}">
                <a14:useLocalDpi xmlns:a14="http://schemas.microsoft.com/office/drawing/2010/main" val="0"/>
              </a:ext>
            </a:extLst>
          </a:blip>
          <a:srcRect l="1351" t="-23624" r="1351" b="23620"/>
          <a:stretch/>
        </p:blipFill>
        <p:spPr>
          <a:xfrm>
            <a:off x="-52472" y="1760547"/>
            <a:ext cx="3291840" cy="3291840"/>
          </a:xfrm>
        </p:spPr>
      </p:pic>
      <p:sp>
        <p:nvSpPr>
          <p:cNvPr id="22" name="TextBox 21">
            <a:extLst>
              <a:ext uri="{FF2B5EF4-FFF2-40B4-BE49-F238E27FC236}">
                <a16:creationId xmlns:a16="http://schemas.microsoft.com/office/drawing/2014/main" id="{6B13D662-4CE8-47B7-AB56-500FF727C86C}"/>
              </a:ext>
            </a:extLst>
          </p:cNvPr>
          <p:cNvSpPr txBox="1"/>
          <p:nvPr/>
        </p:nvSpPr>
        <p:spPr>
          <a:xfrm>
            <a:off x="6401129" y="6475002"/>
            <a:ext cx="5663173" cy="276999"/>
          </a:xfrm>
          <a:prstGeom prst="rect">
            <a:avLst/>
          </a:prstGeom>
          <a:noFill/>
        </p:spPr>
        <p:txBody>
          <a:bodyPr wrap="square" rtlCol="0">
            <a:spAutoFit/>
          </a:bodyPr>
          <a:lstStyle/>
          <a:p>
            <a:r>
              <a:rPr lang="en-US" sz="1200" dirty="0">
                <a:solidFill>
                  <a:schemeClr val="bg1">
                    <a:lumMod val="75000"/>
                  </a:schemeClr>
                </a:solidFill>
              </a:rPr>
              <a:t>We Help You Deliver your  Hand on work in to A Fully Functional &amp;Online Application</a:t>
            </a:r>
          </a:p>
        </p:txBody>
      </p:sp>
      <p:sp>
        <p:nvSpPr>
          <p:cNvPr id="24" name="Rectangle 23">
            <a:extLst>
              <a:ext uri="{FF2B5EF4-FFF2-40B4-BE49-F238E27FC236}">
                <a16:creationId xmlns:a16="http://schemas.microsoft.com/office/drawing/2014/main" id="{AB867147-2B9D-4BC5-B1DD-6D7F5B03E47F}"/>
              </a:ext>
            </a:extLst>
          </p:cNvPr>
          <p:cNvSpPr/>
          <p:nvPr/>
        </p:nvSpPr>
        <p:spPr>
          <a:xfrm>
            <a:off x="6312644" y="4673517"/>
            <a:ext cx="4846727" cy="1754326"/>
          </a:xfrm>
          <a:prstGeom prst="rect">
            <a:avLst/>
          </a:prstGeom>
        </p:spPr>
        <p:txBody>
          <a:bodyPr wrap="square">
            <a:spAutoFit/>
          </a:bodyPr>
          <a:lstStyle/>
          <a:p>
            <a:pPr algn="just">
              <a:lnSpc>
                <a:spcPct val="150000"/>
              </a:lnSpc>
            </a:pPr>
            <a:r>
              <a:rPr lang="en-US" sz="1600" b="1" dirty="0" smtClean="0">
                <a:solidFill>
                  <a:schemeClr val="bg1">
                    <a:lumMod val="65000"/>
                  </a:schemeClr>
                </a:solidFill>
                <a:ea typeface="Adobe Fan Heiti Std B" panose="020B0700000000000000" pitchFamily="34" charset="-128"/>
              </a:rPr>
              <a:t>1:Attandance Report</a:t>
            </a:r>
            <a:r>
              <a:rPr lang="en-US" b="1" dirty="0">
                <a:solidFill>
                  <a:schemeClr val="bg1">
                    <a:lumMod val="65000"/>
                  </a:schemeClr>
                </a:solidFill>
                <a:ea typeface="Adobe Fan Heiti Std B" panose="020B0700000000000000" pitchFamily="34" charset="-128"/>
              </a:rPr>
              <a:t>	         </a:t>
            </a:r>
            <a:r>
              <a:rPr lang="en-US" b="1" dirty="0" smtClean="0">
                <a:solidFill>
                  <a:schemeClr val="bg1">
                    <a:lumMod val="65000"/>
                  </a:schemeClr>
                </a:solidFill>
                <a:ea typeface="Adobe Fan Heiti Std B" panose="020B0700000000000000" pitchFamily="34" charset="-128"/>
              </a:rPr>
              <a:t>2:Personal Information</a:t>
            </a:r>
            <a:endParaRPr lang="en-US" b="1" dirty="0">
              <a:solidFill>
                <a:schemeClr val="bg1">
                  <a:lumMod val="65000"/>
                </a:schemeClr>
              </a:solidFill>
              <a:ea typeface="Adobe Fan Heiti Std B" panose="020B0700000000000000" pitchFamily="34" charset="-128"/>
            </a:endParaRPr>
          </a:p>
          <a:p>
            <a:pPr algn="just">
              <a:lnSpc>
                <a:spcPct val="150000"/>
              </a:lnSpc>
            </a:pPr>
            <a:r>
              <a:rPr lang="en-US" b="1" dirty="0" smtClean="0">
                <a:solidFill>
                  <a:schemeClr val="bg1">
                    <a:lumMod val="65000"/>
                  </a:schemeClr>
                </a:solidFill>
                <a:ea typeface="Adobe Fan Heiti Std B" panose="020B0700000000000000" pitchFamily="34" charset="-128"/>
              </a:rPr>
              <a:t>3:Result Report                4:Library usage</a:t>
            </a:r>
            <a:endParaRPr lang="en-US" b="1" dirty="0">
              <a:solidFill>
                <a:schemeClr val="bg1">
                  <a:lumMod val="65000"/>
                </a:schemeClr>
              </a:solidFill>
              <a:ea typeface="Adobe Fan Heiti Std B" panose="020B0700000000000000" pitchFamily="34" charset="-128"/>
            </a:endParaRPr>
          </a:p>
          <a:p>
            <a:pPr algn="just">
              <a:lnSpc>
                <a:spcPct val="150000"/>
              </a:lnSpc>
            </a:pPr>
            <a:r>
              <a:rPr lang="en-US" b="1" dirty="0">
                <a:solidFill>
                  <a:schemeClr val="bg1">
                    <a:lumMod val="65000"/>
                  </a:schemeClr>
                </a:solidFill>
                <a:ea typeface="Adobe Fan Heiti Std B" panose="020B0700000000000000" pitchFamily="34" charset="-128"/>
              </a:rPr>
              <a:t>5:Notification                    </a:t>
            </a:r>
            <a:r>
              <a:rPr lang="en-US" b="1" dirty="0" smtClean="0">
                <a:solidFill>
                  <a:schemeClr val="bg1">
                    <a:lumMod val="65000"/>
                  </a:schemeClr>
                </a:solidFill>
                <a:ea typeface="Adobe Fan Heiti Std B" panose="020B0700000000000000" pitchFamily="34" charset="-128"/>
              </a:rPr>
              <a:t>6:achivements tracking</a:t>
            </a:r>
            <a:endParaRPr lang="en-US" b="1" dirty="0">
              <a:solidFill>
                <a:schemeClr val="bg1">
                  <a:lumMod val="65000"/>
                </a:schemeClr>
              </a:solidFill>
              <a:ea typeface="Adobe Fan Heiti Std B" panose="020B0700000000000000" pitchFamily="34" charset="-128"/>
            </a:endParaRPr>
          </a:p>
          <a:p>
            <a:pPr algn="just">
              <a:lnSpc>
                <a:spcPct val="150000"/>
              </a:lnSpc>
            </a:pPr>
            <a:r>
              <a:rPr lang="en-US" b="1" dirty="0">
                <a:solidFill>
                  <a:schemeClr val="bg1">
                    <a:lumMod val="65000"/>
                  </a:schemeClr>
                </a:solidFill>
                <a:ea typeface="Adobe Fan Heiti Std B" panose="020B0700000000000000" pitchFamily="34" charset="-128"/>
              </a:rPr>
              <a:t>7:Chatting	          </a:t>
            </a:r>
            <a:r>
              <a:rPr lang="en-US" b="1" dirty="0" smtClean="0">
                <a:solidFill>
                  <a:schemeClr val="bg1">
                    <a:lumMod val="65000"/>
                  </a:schemeClr>
                </a:solidFill>
                <a:ea typeface="Adobe Fan Heiti Std B" panose="020B0700000000000000" pitchFamily="34" charset="-128"/>
              </a:rPr>
              <a:t>7:Digital Resume, </a:t>
            </a:r>
            <a:r>
              <a:rPr lang="en-US" b="1" dirty="0" err="1" smtClean="0">
                <a:solidFill>
                  <a:schemeClr val="bg1">
                    <a:lumMod val="65000"/>
                  </a:schemeClr>
                </a:solidFill>
                <a:ea typeface="Adobe Fan Heiti Std B" panose="020B0700000000000000" pitchFamily="34" charset="-128"/>
              </a:rPr>
              <a:t>etc</a:t>
            </a:r>
            <a:endParaRPr lang="en-US" b="1" dirty="0">
              <a:solidFill>
                <a:schemeClr val="bg1">
                  <a:lumMod val="65000"/>
                </a:schemeClr>
              </a:solidFill>
              <a:ea typeface="Adobe Fan Heiti Std B" panose="020B0700000000000000" pitchFamily="34" charset="-128"/>
            </a:endParaRPr>
          </a:p>
        </p:txBody>
      </p:sp>
    </p:spTree>
    <p:extLst>
      <p:ext uri="{BB962C8B-B14F-4D97-AF65-F5344CB8AC3E}">
        <p14:creationId xmlns:p14="http://schemas.microsoft.com/office/powerpoint/2010/main" val="4061480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3846</TotalTime>
  <Words>1296</Words>
  <Application>Microsoft Office PowerPoint</Application>
  <PresentationFormat>Widescreen</PresentationFormat>
  <Paragraphs>231</Paragraphs>
  <Slides>22</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Adobe Fan Heiti Std B</vt:lpstr>
      <vt:lpstr>Aharoni</vt:lpstr>
      <vt:lpstr>Andalus</vt: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Giridhar</dc:creator>
  <cp:lastModifiedBy>dump user</cp:lastModifiedBy>
  <cp:revision>219</cp:revision>
  <dcterms:created xsi:type="dcterms:W3CDTF">2017-08-23T14:35:12Z</dcterms:created>
  <dcterms:modified xsi:type="dcterms:W3CDTF">2018-03-23T08:17:11Z</dcterms:modified>
</cp:coreProperties>
</file>