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Layouts/slideLayout1.xml" ContentType="application/vnd.openxmlformats-officedocument.presentationml.slideLayout+xml"/>
  <Override PartName="/ppt/theme/theme1.xml" ContentType="application/vnd.openxmlformats-officedocument.them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embeddedFontLst/>
</p:presentation>
</file>

<file path=ppt/_rels/presentation.xml.rels><?xml version="1.0" encoding="UTF-8" standalone="yes"?>
<Relationships xmlns="http://schemas.openxmlformats.org/package/2006/relationships">
<Relationship Id="rId1" Type="http://schemas.openxmlformats.org/officeDocument/2006/relationships/theme" Target="./theme/theme1.xml"/>
<Relationship Id="rId2" Type="http://schemas.openxmlformats.org/officeDocument/2006/relationships/slideMaster" Target="slideMasters/slideMaster1.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0" Type="http://schemas.openxmlformats.org/officeDocument/2006/relationships/slide" Target="slides/slide18.xml"/>
<Relationship Id="rId21" Type="http://schemas.openxmlformats.org/officeDocument/2006/relationships/slide" Target="slides/slide19.xml"/>
<Relationship Id="rId22" Type="http://schemas.openxmlformats.org/officeDocument/2006/relationships/slide" Target="slides/slide20.xml"/>
<Relationship Id="rId23" Type="http://schemas.openxmlformats.org/officeDocument/2006/relationships/slide" Target="slides/slide21.xml"/>
</Relationships>
</file>

<file path=ppt/slideLayouts/_rels/slideLayout1.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Masters/_rels/slideMaster1.xml.rels><?xml version="1.0" encoding="UTF-8" standalone="yes"?>
<Relationships xmlns="http://schemas.openxmlformats.org/package/2006/relationships">
<Relationship Id="rId1" Type="http://schemas.openxmlformats.org/officeDocument/2006/relationships/theme" Target="../theme/theme1.xml"/>
<Relationship Id="rId2"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2"/>
  </p:sldLayoutIdLst>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image2.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image1.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63352" y="260649"/>
            <a:ext cx="11665296" cy="6336704"/>
          </a:xfrm>
          <a:custGeom>
            <a:avLst/>
            <a:gdLst>
              <a:gd name="connsiteX0" fmla="*/ 194537 w 11665296"/>
              <a:gd name="connsiteY0" fmla="*/ 0 h 6336704"/>
              <a:gd name="connsiteX1" fmla="*/ 11470759 w 11665296"/>
              <a:gd name="connsiteY1" fmla="*/ 0 h 6336704"/>
              <a:gd name="connsiteX2" fmla="*/ 11665296 w 11665296"/>
              <a:gd name="connsiteY2" fmla="*/ 194537 h 6336704"/>
              <a:gd name="connsiteX3" fmla="*/ 11665296 w 11665296"/>
              <a:gd name="connsiteY3" fmla="*/ 4392725 h 6336704"/>
              <a:gd name="connsiteX4" fmla="*/ 11652603 w 11665296"/>
              <a:gd name="connsiteY4" fmla="*/ 4391445 h 6336704"/>
              <a:gd name="connsiteX5" fmla="*/ 11368939 w 11665296"/>
              <a:gd name="connsiteY5" fmla="*/ 4675109 h 6336704"/>
              <a:gd name="connsiteX6" fmla="*/ 11652603 w 11665296"/>
              <a:gd name="connsiteY6" fmla="*/ 4958773 h 6336704"/>
              <a:gd name="connsiteX7" fmla="*/ 11665296 w 11665296"/>
              <a:gd name="connsiteY7" fmla="*/ 4957494 h 6336704"/>
              <a:gd name="connsiteX8" fmla="*/ 11665296 w 11665296"/>
              <a:gd name="connsiteY8" fmla="*/ 6142167 h 6336704"/>
              <a:gd name="connsiteX9" fmla="*/ 11470759 w 11665296"/>
              <a:gd name="connsiteY9" fmla="*/ 6336704 h 6336704"/>
              <a:gd name="connsiteX10" fmla="*/ 194537 w 11665296"/>
              <a:gd name="connsiteY10" fmla="*/ 6336704 h 6336704"/>
              <a:gd name="connsiteX11" fmla="*/ 0 w 11665296"/>
              <a:gd name="connsiteY11" fmla="*/ 6142167 h 6336704"/>
              <a:gd name="connsiteX12" fmla="*/ 0 w 11665296"/>
              <a:gd name="connsiteY12" fmla="*/ 4958262 h 6336704"/>
              <a:gd name="connsiteX13" fmla="*/ 5071 w 11665296"/>
              <a:gd name="connsiteY13" fmla="*/ 4958773 h 6336704"/>
              <a:gd name="connsiteX14" fmla="*/ 288735 w 11665296"/>
              <a:gd name="connsiteY14" fmla="*/ 4675109 h 6336704"/>
              <a:gd name="connsiteX15" fmla="*/ 5071 w 11665296"/>
              <a:gd name="connsiteY15" fmla="*/ 4391445 h 6336704"/>
              <a:gd name="connsiteX16" fmla="*/ 0 w 11665296"/>
              <a:gd name="connsiteY16" fmla="*/ 4391956 h 6336704"/>
              <a:gd name="connsiteX17" fmla="*/ 0 w 11665296"/>
              <a:gd name="connsiteY17" fmla="*/ 194537 h 6336704"/>
              <a:gd name="connsiteX18" fmla="*/ 194537 w 11665296"/>
              <a:gd name="connsiteY18" fmla="*/ 0 h 6336704"/>
            </a:gdLst>
            <a:rect l="l" t="t" r="r" b="b"/>
            <a:pathLst>
              <a:path w="11665296" h="6336704">
                <a:moveTo>
                  <a:pt x="194537" y="0"/>
                </a:moveTo>
                <a:lnTo>
                  <a:pt x="11470759" y="0"/>
                </a:lnTo>
                <a:cubicBezTo>
                  <a:pt x="11578199" y="0"/>
                  <a:pt x="11665296" y="87097"/>
                  <a:pt x="11665296" y="194537"/>
                </a:cubicBezTo>
                <a:lnTo>
                  <a:pt x="11665296" y="4392725"/>
                </a:lnTo>
                <a:lnTo>
                  <a:pt x="11652603" y="4391445"/>
                </a:lnTo>
                <a:cubicBezTo>
                  <a:pt x="11495940" y="4391445"/>
                  <a:pt x="11368939" y="4518446"/>
                  <a:pt x="11368939" y="4675109"/>
                </a:cubicBezTo>
                <a:cubicBezTo>
                  <a:pt x="11368939" y="4831772"/>
                  <a:pt x="11495940" y="4958773"/>
                  <a:pt x="11652603" y="4958773"/>
                </a:cubicBezTo>
                <a:lnTo>
                  <a:pt x="11665296" y="4957494"/>
                </a:lnTo>
                <a:lnTo>
                  <a:pt x="11665296" y="6142167"/>
                </a:lnTo>
                <a:cubicBezTo>
                  <a:pt x="11665296" y="6249607"/>
                  <a:pt x="11578199" y="6336704"/>
                  <a:pt x="11470759" y="6336704"/>
                </a:cubicBezTo>
                <a:lnTo>
                  <a:pt x="194537" y="6336704"/>
                </a:lnTo>
                <a:cubicBezTo>
                  <a:pt x="87097" y="6336704"/>
                  <a:pt x="0" y="6249607"/>
                  <a:pt x="0" y="6142167"/>
                </a:cubicBezTo>
                <a:lnTo>
                  <a:pt x="0" y="4958262"/>
                </a:lnTo>
                <a:lnTo>
                  <a:pt x="5071" y="4958773"/>
                </a:lnTo>
                <a:cubicBezTo>
                  <a:pt x="161734" y="4958773"/>
                  <a:pt x="288735" y="4831772"/>
                  <a:pt x="288735" y="4675109"/>
                </a:cubicBezTo>
                <a:cubicBezTo>
                  <a:pt x="288735" y="4518446"/>
                  <a:pt x="161734" y="4391445"/>
                  <a:pt x="5071" y="4391445"/>
                </a:cubicBezTo>
                <a:lnTo>
                  <a:pt x="0" y="4391956"/>
                </a:lnTo>
                <a:lnTo>
                  <a:pt x="0" y="194537"/>
                </a:lnTo>
                <a:cubicBezTo>
                  <a:pt x="0" y="87097"/>
                  <a:pt x="87097" y="0"/>
                  <a:pt x="194537" y="0"/>
                </a:cubicBezTo>
                <a:close/>
              </a:path>
            </a:pathLst>
          </a:custGeom>
          <a:solidFill>
            <a:schemeClr val="bg1"/>
          </a:solidFill>
          <a:ln w="12700" cap="sq">
            <a:noFill/>
            <a:miter/>
          </a:ln>
        </p:spPr>
        <p:txBody>
          <a:bodyPr vert="horz" wrap="square" lIns="91440" tIns="45720" rIns="91440" bIns="45720" rtlCol="0" anchor="ctr"/>
          <a:lstStyle/>
          <a:p>
            <a:pPr algn="ctr"/>
            <a:r>
              <a:rPr kumimoji="1" lang="en-US" altLang="zh-CN" sz="1800">
                <a:ln w="12700">
                  <a:noFill/>
                </a:ln>
                <a:solidFill>
                  <a:srgbClr val="FFFFFF">
                    <a:alpha val="100000"/>
                  </a:srgbClr>
                </a:solidFill>
                <a:latin typeface="Source Han Sans"/>
                <a:ea typeface="Source Han Sans"/>
                <a:cs typeface="Source Han Sans"/>
              </a:rPr>
              <a:t>员工入职培训</a:t>
            </a:r>
            <a:endParaRPr kumimoji="1" lang="zh-CN" altLang="en-US"/>
          </a:p>
        </p:txBody>
      </p:sp>
      <p:sp>
        <p:nvSpPr>
          <p:cNvPr id="3" name="标题 1"/>
          <p:cNvSpPr txBox="1"/>
          <p:nvPr/>
        </p:nvSpPr>
        <p:spPr>
          <a:xfrm rot="0" flipH="0" flipV="0">
            <a:off x="6166527" y="5442070"/>
            <a:ext cx="2002707" cy="447189"/>
          </a:xfrm>
          <a:prstGeom prst="roundRect">
            <a:avLst>
              <a:gd name="adj" fmla="val 50000"/>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cxnSp>
        <p:nvCxnSpPr>
          <p:cNvPr id="4" name="标题 1"/>
          <p:cNvCxnSpPr/>
          <p:nvPr/>
        </p:nvCxnSpPr>
        <p:spPr>
          <a:xfrm rot="0" flipH="0" flipV="0">
            <a:off x="552087" y="4935758"/>
            <a:ext cx="11083653" cy="9622"/>
          </a:xfrm>
          <a:prstGeom prst="line">
            <a:avLst/>
          </a:prstGeom>
          <a:noFill/>
          <a:ln w="12700" cap="sq">
            <a:solidFill>
              <a:schemeClr val="bg1">
                <a:lumMod val="85000"/>
              </a:schemeClr>
            </a:solidFill>
            <a:miter/>
          </a:ln>
        </p:spPr>
      </p:cxnSp>
      <p:grpSp>
        <p:nvGrpSpPr>
          <p:cNvPr id="5" name=""/>
          <p:cNvGrpSpPr/>
          <p:nvPr/>
        </p:nvGrpSpPr>
        <p:grpSpPr>
          <a:xfrm>
            <a:off x="10903130" y="847164"/>
            <a:ext cx="615769" cy="139337"/>
            <a:chOff x="10903130" y="847164"/>
            <a:chExt cx="615769" cy="139337"/>
          </a:xfrm>
        </p:grpSpPr>
        <p:sp>
          <p:nvSpPr>
            <p:cNvPr id="6" name="标题 1"/>
            <p:cNvSpPr txBox="1"/>
            <p:nvPr/>
          </p:nvSpPr>
          <p:spPr>
            <a:xfrm rot="0" flipH="0" flipV="0">
              <a:off x="10975489" y="847164"/>
              <a:ext cx="543410" cy="139337"/>
            </a:xfrm>
            <a:prstGeom prst="roundRect">
              <a:avLst>
                <a:gd name="adj" fmla="val 50000"/>
              </a:avLst>
            </a:prstGeom>
            <a:solidFill>
              <a:schemeClr val="bg1">
                <a:lumMod val="85000"/>
              </a:schemeClr>
            </a:solidFill>
            <a:ln w="12700" cap="sq">
              <a:noFill/>
              <a:miter/>
            </a:ln>
          </p:spPr>
          <p:txBody>
            <a:bodyPr vert="horz" wrap="square" lIns="91440" tIns="45720" rIns="91440" bIns="45720" rtlCol="0" anchor="ctr"/>
            <a:lstStyle/>
            <a:p>
              <a:pPr algn="ctr"/>
              <a:endParaRPr kumimoji="1" lang="zh-CN" altLang="en-US"/>
            </a:p>
          </p:txBody>
        </p:sp>
        <p:sp>
          <p:nvSpPr>
            <p:cNvPr id="7" name="标题 1"/>
            <p:cNvSpPr txBox="1"/>
            <p:nvPr/>
          </p:nvSpPr>
          <p:spPr>
            <a:xfrm rot="0" flipH="0" flipV="0">
              <a:off x="10903130" y="847164"/>
              <a:ext cx="395247" cy="139337"/>
            </a:xfrm>
            <a:prstGeom prst="roundRect">
              <a:avLst>
                <a:gd name="adj" fmla="val 50000"/>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grpSp>
      <p:sp>
        <p:nvSpPr>
          <p:cNvPr id="8" name="标题 1"/>
          <p:cNvSpPr txBox="1"/>
          <p:nvPr/>
        </p:nvSpPr>
        <p:spPr>
          <a:xfrm rot="1994810" flipH="0" flipV="0">
            <a:off x="2225899" y="3051744"/>
            <a:ext cx="855923" cy="855923"/>
          </a:xfrm>
          <a:prstGeom prst="roundRect">
            <a:avLst>
              <a:gd name="adj" fmla="val 12557"/>
            </a:avLst>
          </a:prstGeom>
          <a:noFill/>
          <a:ln w="57150" cap="sq">
            <a:solidFill>
              <a:schemeClr val="accent2">
                <a:lumMod val="20000"/>
                <a:lumOff val="80000"/>
              </a:schemeClr>
            </a:solidFill>
            <a:miter/>
          </a:ln>
        </p:spPr>
        <p:txBody>
          <a:bodyPr vert="horz" wrap="square" lIns="91440" tIns="45720" rIns="91440" bIns="45720" rtlCol="0" anchor="ctr"/>
          <a:lstStyle/>
          <a:p>
            <a:pPr algn="ctr"/>
            <a:endParaRPr kumimoji="1" lang="zh-CN" altLang="en-US"/>
          </a:p>
        </p:txBody>
      </p:sp>
      <p:sp>
        <p:nvSpPr>
          <p:cNvPr id="9" name="标题 1"/>
          <p:cNvSpPr txBox="1"/>
          <p:nvPr/>
        </p:nvSpPr>
        <p:spPr>
          <a:xfrm rot="4307500" flipH="0" flipV="0">
            <a:off x="9415868" y="2047836"/>
            <a:ext cx="687765" cy="687765"/>
          </a:xfrm>
          <a:prstGeom prst="roundRect">
            <a:avLst>
              <a:gd name="adj" fmla="val 12557"/>
            </a:avLst>
          </a:prstGeom>
          <a:noFill/>
          <a:ln w="57150" cap="sq">
            <a:solidFill>
              <a:schemeClr val="accent2">
                <a:lumMod val="20000"/>
                <a:lumOff val="80000"/>
              </a:schemeClr>
            </a:solidFill>
            <a:miter/>
          </a:ln>
        </p:spPr>
        <p:txBody>
          <a:bodyPr vert="horz" wrap="square" lIns="91440" tIns="45720" rIns="91440" bIns="45720" rtlCol="0" anchor="ctr"/>
          <a:lstStyle/>
          <a:p>
            <a:pPr algn="ctr"/>
            <a:endParaRPr kumimoji="1" lang="zh-CN" altLang="en-US"/>
          </a:p>
        </p:txBody>
      </p:sp>
      <p:sp>
        <p:nvSpPr>
          <p:cNvPr id="10" name="标题 1"/>
          <p:cNvSpPr txBox="1"/>
          <p:nvPr/>
        </p:nvSpPr>
        <p:spPr>
          <a:xfrm rot="1783331" flipH="0" flipV="0">
            <a:off x="8240215" y="3262522"/>
            <a:ext cx="848668" cy="848668"/>
          </a:xfrm>
          <a:prstGeom prst="roundRect">
            <a:avLst>
              <a:gd name="adj" fmla="val 50000"/>
            </a:avLst>
          </a:prstGeom>
          <a:noFill/>
          <a:ln w="57150" cap="sq">
            <a:solidFill>
              <a:schemeClr val="accent1">
                <a:lumMod val="20000"/>
                <a:lumOff val="80000"/>
              </a:schemeClr>
            </a:solidFill>
            <a:miter/>
          </a:ln>
        </p:spPr>
        <p:txBody>
          <a:bodyPr vert="horz" wrap="square" lIns="91440" tIns="45720" rIns="91440" bIns="45720" rtlCol="0" anchor="ctr"/>
          <a:lstStyle/>
          <a:p>
            <a:pPr algn="ctr"/>
            <a:endParaRPr kumimoji="1" lang="zh-CN" altLang="en-US"/>
          </a:p>
        </p:txBody>
      </p:sp>
      <p:sp>
        <p:nvSpPr>
          <p:cNvPr id="11" name="标题 1"/>
          <p:cNvSpPr txBox="1"/>
          <p:nvPr/>
        </p:nvSpPr>
        <p:spPr>
          <a:xfrm rot="0" flipH="0" flipV="0">
            <a:off x="4010066" y="5442070"/>
            <a:ext cx="2002707" cy="447189"/>
          </a:xfrm>
          <a:prstGeom prst="roundRect">
            <a:avLst>
              <a:gd name="adj" fmla="val 50000"/>
            </a:avLst>
          </a:prstGeom>
          <a:solidFill>
            <a:schemeClr val="accent2"/>
          </a:solidFill>
          <a:ln w="12700" cap="sq">
            <a:noFill/>
            <a:miter/>
          </a:ln>
        </p:spPr>
        <p:txBody>
          <a:bodyPr vert="horz" wrap="square" lIns="91440" tIns="45720" rIns="91440" bIns="45720" rtlCol="0" anchor="ctr"/>
          <a:lstStyle/>
          <a:p>
            <a:pPr algn="ctr"/>
            <a:endParaRPr kumimoji="1" lang="zh-CN" altLang="en-US"/>
          </a:p>
        </p:txBody>
      </p:sp>
      <p:sp>
        <p:nvSpPr>
          <p:cNvPr id="12" name="标题 1"/>
          <p:cNvSpPr txBox="1"/>
          <p:nvPr/>
        </p:nvSpPr>
        <p:spPr>
          <a:xfrm rot="19579249" flipH="0" flipV="0">
            <a:off x="3745359" y="1566770"/>
            <a:ext cx="600028" cy="517265"/>
          </a:xfrm>
          <a:prstGeom prst="triangle">
            <a:avLst/>
          </a:prstGeom>
          <a:noFill/>
          <a:ln w="57150" cap="sq">
            <a:solidFill>
              <a:schemeClr val="accent1">
                <a:lumMod val="20000"/>
                <a:lumOff val="80000"/>
              </a:schemeClr>
            </a:solidFill>
            <a:miter/>
          </a:ln>
        </p:spPr>
        <p:txBody>
          <a:bodyPr vert="horz" wrap="square" lIns="91440" tIns="45720" rIns="91440" bIns="45720" rtlCol="0" anchor="ctr"/>
          <a:lstStyle/>
          <a:p>
            <a:pPr algn="ctr"/>
            <a:endParaRPr kumimoji="1" lang="zh-CN" altLang="en-US"/>
          </a:p>
        </p:txBody>
      </p:sp>
      <p:sp>
        <p:nvSpPr>
          <p:cNvPr id="13" name="标题 1"/>
          <p:cNvSpPr txBox="1"/>
          <p:nvPr/>
        </p:nvSpPr>
        <p:spPr>
          <a:xfrm rot="0" flipH="0" flipV="0">
            <a:off x="1199456" y="2159185"/>
            <a:ext cx="9793088" cy="1461706"/>
          </a:xfrm>
          <a:prstGeom prst="rect">
            <a:avLst/>
          </a:prstGeom>
          <a:noFill/>
          <a:ln>
            <a:noFill/>
          </a:ln>
        </p:spPr>
        <p:txBody>
          <a:bodyPr vert="horz" wrap="square" lIns="0" tIns="0" rIns="0" bIns="0" rtlCol="0" anchor="ctr"/>
          <a:lstStyle/>
          <a:p>
            <a:pPr algn="ctr"/>
            <a:r>
              <a:rPr kumimoji="1" lang="en-US" altLang="zh-CN" sz="3400">
                <a:ln w="12700">
                  <a:noFill/>
                </a:ln>
                <a:solidFill>
                  <a:schemeClr val="tx1">
                    <a:lumMod val="85000"/>
                    <a:lumOff val="15000"/>
                  </a:schemeClr>
                </a:solidFill>
                <a:latin typeface="Source Han Sans"/>
                <a:ea typeface="Source Han Sans"/>
                <a:cs typeface="Source Han Sans"/>
              </a:rPr>
              <a:t>Job Roles in Data Analytics and Machine Learning</a:t>
            </a:r>
            <a:endParaRPr kumimoji="1" lang="zh-CN" altLang="en-US"/>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63353" y="260649"/>
            <a:ext cx="11665296" cy="6336704"/>
          </a:xfrm>
          <a:custGeom>
            <a:avLst/>
            <a:gdLst>
              <a:gd name="connsiteX0" fmla="*/ 194537 w 11665296"/>
              <a:gd name="connsiteY0" fmla="*/ 0 h 6336704"/>
              <a:gd name="connsiteX1" fmla="*/ 11470759 w 11665296"/>
              <a:gd name="connsiteY1" fmla="*/ 0 h 6336704"/>
              <a:gd name="connsiteX2" fmla="*/ 11665296 w 11665296"/>
              <a:gd name="connsiteY2" fmla="*/ 194537 h 6336704"/>
              <a:gd name="connsiteX3" fmla="*/ 11665296 w 11665296"/>
              <a:gd name="connsiteY3" fmla="*/ 2885968 h 6336704"/>
              <a:gd name="connsiteX4" fmla="*/ 11652603 w 11665296"/>
              <a:gd name="connsiteY4" fmla="*/ 2884688 h 6336704"/>
              <a:gd name="connsiteX5" fmla="*/ 11368939 w 11665296"/>
              <a:gd name="connsiteY5" fmla="*/ 3168352 h 6336704"/>
              <a:gd name="connsiteX6" fmla="*/ 11652603 w 11665296"/>
              <a:gd name="connsiteY6" fmla="*/ 3452016 h 6336704"/>
              <a:gd name="connsiteX7" fmla="*/ 11665296 w 11665296"/>
              <a:gd name="connsiteY7" fmla="*/ 3450737 h 6336704"/>
              <a:gd name="connsiteX8" fmla="*/ 11665296 w 11665296"/>
              <a:gd name="connsiteY8" fmla="*/ 6142167 h 6336704"/>
              <a:gd name="connsiteX9" fmla="*/ 11470759 w 11665296"/>
              <a:gd name="connsiteY9" fmla="*/ 6336704 h 6336704"/>
              <a:gd name="connsiteX10" fmla="*/ 194537 w 11665296"/>
              <a:gd name="connsiteY10" fmla="*/ 6336704 h 6336704"/>
              <a:gd name="connsiteX11" fmla="*/ 0 w 11665296"/>
              <a:gd name="connsiteY11" fmla="*/ 6142167 h 6336704"/>
              <a:gd name="connsiteX12" fmla="*/ 0 w 11665296"/>
              <a:gd name="connsiteY12" fmla="*/ 3451505 h 6336704"/>
              <a:gd name="connsiteX13" fmla="*/ 5071 w 11665296"/>
              <a:gd name="connsiteY13" fmla="*/ 3452016 h 6336704"/>
              <a:gd name="connsiteX14" fmla="*/ 288735 w 11665296"/>
              <a:gd name="connsiteY14" fmla="*/ 3168352 h 6336704"/>
              <a:gd name="connsiteX15" fmla="*/ 5071 w 11665296"/>
              <a:gd name="connsiteY15" fmla="*/ 2884688 h 6336704"/>
              <a:gd name="connsiteX16" fmla="*/ 0 w 11665296"/>
              <a:gd name="connsiteY16" fmla="*/ 2885199 h 6336704"/>
              <a:gd name="connsiteX17" fmla="*/ 0 w 11665296"/>
              <a:gd name="connsiteY17" fmla="*/ 194537 h 6336704"/>
              <a:gd name="connsiteX18" fmla="*/ 194537 w 11665296"/>
              <a:gd name="connsiteY18" fmla="*/ 0 h 6336704"/>
            </a:gdLst>
            <a:rect l="l" t="t" r="r" b="b"/>
            <a:pathLst>
              <a:path w="11665296" h="6336704">
                <a:moveTo>
                  <a:pt x="194537" y="0"/>
                </a:moveTo>
                <a:lnTo>
                  <a:pt x="11470759" y="0"/>
                </a:lnTo>
                <a:cubicBezTo>
                  <a:pt x="11578199" y="0"/>
                  <a:pt x="11665296" y="87097"/>
                  <a:pt x="11665296" y="194537"/>
                </a:cubicBezTo>
                <a:lnTo>
                  <a:pt x="11665296" y="2885968"/>
                </a:lnTo>
                <a:lnTo>
                  <a:pt x="11652603" y="2884688"/>
                </a:lnTo>
                <a:cubicBezTo>
                  <a:pt x="11495940" y="2884688"/>
                  <a:pt x="11368939" y="3011689"/>
                  <a:pt x="11368939" y="3168352"/>
                </a:cubicBezTo>
                <a:cubicBezTo>
                  <a:pt x="11368939" y="3325015"/>
                  <a:pt x="11495940" y="3452016"/>
                  <a:pt x="11652603" y="3452016"/>
                </a:cubicBezTo>
                <a:lnTo>
                  <a:pt x="11665296" y="3450737"/>
                </a:lnTo>
                <a:lnTo>
                  <a:pt x="11665296" y="6142167"/>
                </a:lnTo>
                <a:cubicBezTo>
                  <a:pt x="11665296" y="6249607"/>
                  <a:pt x="11578199" y="6336704"/>
                  <a:pt x="11470759" y="6336704"/>
                </a:cubicBezTo>
                <a:lnTo>
                  <a:pt x="194537" y="6336704"/>
                </a:lnTo>
                <a:cubicBezTo>
                  <a:pt x="87097" y="6336704"/>
                  <a:pt x="0" y="6249607"/>
                  <a:pt x="0" y="6142167"/>
                </a:cubicBezTo>
                <a:lnTo>
                  <a:pt x="0" y="3451505"/>
                </a:lnTo>
                <a:lnTo>
                  <a:pt x="5071" y="3452016"/>
                </a:lnTo>
                <a:cubicBezTo>
                  <a:pt x="161734" y="3452016"/>
                  <a:pt x="288735" y="3325015"/>
                  <a:pt x="288735" y="3168352"/>
                </a:cubicBezTo>
                <a:cubicBezTo>
                  <a:pt x="288735" y="3011689"/>
                  <a:pt x="161734" y="2884688"/>
                  <a:pt x="5071" y="2884688"/>
                </a:cubicBezTo>
                <a:lnTo>
                  <a:pt x="0" y="2885199"/>
                </a:lnTo>
                <a:lnTo>
                  <a:pt x="0" y="194537"/>
                </a:lnTo>
                <a:cubicBezTo>
                  <a:pt x="0" y="87097"/>
                  <a:pt x="87097" y="0"/>
                  <a:pt x="194537" y="0"/>
                </a:cubicBezTo>
                <a:close/>
              </a:path>
            </a:pathLst>
          </a:cu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rot="0" flipH="0" flipV="0">
            <a:off x="367402" y="1837047"/>
            <a:ext cx="428004" cy="368969"/>
          </a:xfrm>
          <a:prstGeom prst="triangle">
            <a:avLst/>
          </a:prstGeom>
          <a:solidFill>
            <a:schemeClr val="accent1">
              <a:lumMod val="40000"/>
              <a:lumOff val="60000"/>
            </a:schemeClr>
          </a:solidFill>
          <a:ln cap="sq">
            <a:noFill/>
            <a:prstDash val="solid"/>
            <a:miter/>
          </a:ln>
        </p:spPr>
        <p:txBody>
          <a:bodyPr vert="horz" wrap="square" lIns="91440" tIns="45720" rIns="91440" bIns="45720" rtlCol="0" anchor="ctr"/>
          <a:lstStyle/>
          <a:p>
            <a:pPr algn="ctr"/>
            <a:endParaRPr kumimoji="1" lang="zh-CN" altLang="en-US"/>
          </a:p>
        </p:txBody>
      </p:sp>
      <p:sp>
        <p:nvSpPr>
          <p:cNvPr id="4" name="标题 1"/>
          <p:cNvSpPr txBox="1"/>
          <p:nvPr/>
        </p:nvSpPr>
        <p:spPr>
          <a:xfrm rot="0" flipH="0" flipV="0">
            <a:off x="3175706" y="1837047"/>
            <a:ext cx="428004" cy="368969"/>
          </a:xfrm>
          <a:prstGeom prst="triangle">
            <a:avLst/>
          </a:prstGeom>
          <a:solidFill>
            <a:schemeClr val="accent1">
              <a:lumMod val="40000"/>
              <a:lumOff val="60000"/>
            </a:schemeClr>
          </a:solidFill>
          <a:ln cap="sq">
            <a:noFill/>
            <a:prstDash val="solid"/>
            <a:miter/>
          </a:ln>
        </p:spPr>
        <p:txBody>
          <a:bodyPr vert="horz" wrap="square" lIns="91440" tIns="45720" rIns="91440" bIns="45720" rtlCol="0" anchor="ctr"/>
          <a:lstStyle/>
          <a:p>
            <a:pPr algn="ctr"/>
            <a:endParaRPr kumimoji="1" lang="zh-CN" altLang="en-US"/>
          </a:p>
        </p:txBody>
      </p:sp>
      <p:sp>
        <p:nvSpPr>
          <p:cNvPr id="5" name="标题 1"/>
          <p:cNvSpPr txBox="1"/>
          <p:nvPr/>
        </p:nvSpPr>
        <p:spPr>
          <a:xfrm rot="0" flipH="0" flipV="0">
            <a:off x="6060212" y="1837047"/>
            <a:ext cx="428004" cy="368969"/>
          </a:xfrm>
          <a:prstGeom prst="triangle">
            <a:avLst/>
          </a:prstGeom>
          <a:solidFill>
            <a:schemeClr val="accent1">
              <a:lumMod val="40000"/>
              <a:lumOff val="60000"/>
            </a:schemeClr>
          </a:solidFill>
          <a:ln cap="sq">
            <a:noFill/>
            <a:prstDash val="solid"/>
            <a:miter/>
          </a:ln>
        </p:spPr>
        <p:txBody>
          <a:bodyPr vert="horz" wrap="square" lIns="91440" tIns="45720" rIns="91440" bIns="45720" rtlCol="0" anchor="ctr"/>
          <a:lstStyle/>
          <a:p>
            <a:pPr algn="ctr"/>
            <a:endParaRPr kumimoji="1" lang="zh-CN" altLang="en-US"/>
          </a:p>
        </p:txBody>
      </p:sp>
      <p:sp>
        <p:nvSpPr>
          <p:cNvPr id="6" name="标题 1"/>
          <p:cNvSpPr txBox="1"/>
          <p:nvPr/>
        </p:nvSpPr>
        <p:spPr>
          <a:xfrm rot="0" flipH="0" flipV="0">
            <a:off x="8868517" y="1837047"/>
            <a:ext cx="428004" cy="368969"/>
          </a:xfrm>
          <a:prstGeom prst="triangle">
            <a:avLst/>
          </a:prstGeom>
          <a:solidFill>
            <a:schemeClr val="accent1">
              <a:lumMod val="40000"/>
              <a:lumOff val="60000"/>
            </a:schemeClr>
          </a:solidFill>
          <a:ln w="12700" cap="sq">
            <a:solidFill>
              <a:schemeClr val="accent1"/>
            </a:solidFill>
            <a:miter/>
          </a:ln>
        </p:spPr>
        <p:txBody>
          <a:bodyPr vert="horz" wrap="square" lIns="91440" tIns="45720" rIns="91440" bIns="45720" rtlCol="0" anchor="ctr"/>
          <a:lstStyle/>
          <a:p>
            <a:pPr algn="ctr"/>
            <a:endParaRPr kumimoji="1" lang="zh-CN" altLang="en-US"/>
          </a:p>
        </p:txBody>
      </p:sp>
      <p:sp>
        <p:nvSpPr>
          <p:cNvPr id="7" name="标题 1"/>
          <p:cNvSpPr txBox="1"/>
          <p:nvPr/>
        </p:nvSpPr>
        <p:spPr>
          <a:xfrm rot="0" flipH="0" flipV="0">
            <a:off x="0" y="2140145"/>
            <a:ext cx="12191999" cy="2160000"/>
          </a:xfrm>
          <a:prstGeom prst="rect">
            <a:avLst/>
          </a:prstGeom>
          <a:solidFill>
            <a:schemeClr val="accent1"/>
          </a:solidFill>
          <a:ln cap="sq">
            <a:noFill/>
            <a:prstDash val="solid"/>
            <a:miter/>
          </a:ln>
        </p:spPr>
        <p:txBody>
          <a:bodyPr vert="horz" wrap="square" lIns="91440" tIns="45720" rIns="91440" bIns="45720" rtlCol="0" anchor="ctr"/>
          <a:lstStyle/>
          <a:p>
            <a:pPr algn="ctr"/>
            <a:endParaRPr kumimoji="1" lang="zh-CN" altLang="en-US"/>
          </a:p>
        </p:txBody>
      </p:sp>
      <p:sp>
        <p:nvSpPr>
          <p:cNvPr id="8" name="标题 1"/>
          <p:cNvSpPr txBox="1"/>
          <p:nvPr/>
        </p:nvSpPr>
        <p:spPr>
          <a:xfrm rot="0" flipH="0" flipV="0">
            <a:off x="585417" y="1822675"/>
            <a:ext cx="2572965" cy="3816000"/>
          </a:xfrm>
          <a:prstGeom prst="rect">
            <a:avLst/>
          </a:prstGeom>
          <a:solidFill>
            <a:schemeClr val="bg1"/>
          </a:solidFill>
          <a:ln w="12700" cap="sq">
            <a:solidFill>
              <a:schemeClr val="accent1"/>
            </a:solidFill>
            <a:miter/>
          </a:ln>
        </p:spPr>
        <p:txBody>
          <a:bodyPr vert="horz" wrap="square" lIns="91440" tIns="45720" rIns="91440" bIns="45720" rtlCol="0" anchor="ctr"/>
          <a:lstStyle/>
          <a:p>
            <a:pPr algn="ctr"/>
            <a:endParaRPr kumimoji="1" lang="zh-CN" altLang="en-US"/>
          </a:p>
        </p:txBody>
      </p:sp>
      <p:sp>
        <p:nvSpPr>
          <p:cNvPr id="9" name="标题 1"/>
          <p:cNvSpPr txBox="1"/>
          <p:nvPr/>
        </p:nvSpPr>
        <p:spPr>
          <a:xfrm rot="0" flipH="0" flipV="0">
            <a:off x="755899" y="2771003"/>
            <a:ext cx="2232000" cy="2700000"/>
          </a:xfrm>
          <a:prstGeom prst="rect">
            <a:avLst/>
          </a:prstGeom>
          <a:noFill/>
          <a:ln>
            <a:noFill/>
          </a:ln>
        </p:spPr>
        <p:txBody>
          <a:bodyPr vert="horz" wrap="square" lIns="0" tIns="0" rIns="0" bIns="0" rtlCol="0" anchor="t"/>
          <a:lstStyle/>
          <a:p>
            <a:pPr algn="ctr"/>
            <a:r>
              <a:rPr kumimoji="1" lang="en-US" altLang="zh-CN" sz="1187">
                <a:ln w="12700">
                  <a:noFill/>
                </a:ln>
                <a:solidFill>
                  <a:schemeClr val="tx1">
                    <a:lumMod val="85000"/>
                    <a:lumOff val="15000"/>
                  </a:schemeClr>
                </a:solidFill>
                <a:latin typeface="Source Han Sans"/>
                <a:ea typeface="Source Han Sans"/>
                <a:cs typeface="Source Han Sans"/>
              </a:rPr>
              <a:t>Data scientists are responsible for developing and implementing statistical models that help businesses make informed decisions. They must have a good understanding of the statistical principles that underpin these models, as well as have the ability to effectively communicate their results to both technical and non- technical stakeholders.</a:t>
            </a:r>
            <a:endParaRPr kumimoji="1" lang="zh-CN" altLang="en-US"/>
          </a:p>
        </p:txBody>
      </p:sp>
      <p:sp>
        <p:nvSpPr>
          <p:cNvPr id="10" name="标题 1"/>
          <p:cNvSpPr txBox="1"/>
          <p:nvPr/>
        </p:nvSpPr>
        <p:spPr>
          <a:xfrm rot="0" flipH="0" flipV="0">
            <a:off x="755899" y="2051902"/>
            <a:ext cx="2232000" cy="701685"/>
          </a:xfrm>
          <a:prstGeom prst="rect">
            <a:avLst/>
          </a:prstGeom>
          <a:noFill/>
          <a:ln>
            <a:noFill/>
          </a:ln>
        </p:spPr>
        <p:txBody>
          <a:bodyPr vert="horz" wrap="square" lIns="0" tIns="0" rIns="0" bIns="0" rtlCol="0" anchor="ctr"/>
          <a:lstStyle/>
          <a:p>
            <a:pPr algn="ctr"/>
            <a:r>
              <a:rPr kumimoji="1" lang="en-US" altLang="zh-CN" sz="1161">
                <a:ln w="12700">
                  <a:noFill/>
                </a:ln>
                <a:solidFill>
                  <a:schemeClr val="accent1"/>
                </a:solidFill>
                <a:latin typeface="Source Han Sans CN Bold"/>
                <a:ea typeface="Source Han Sans CN Bold"/>
                <a:cs typeface="Source Han Sans CN Bold"/>
              </a:rPr>
              <a:t>Developing and Implementing Statistical Models</a:t>
            </a:r>
            <a:endParaRPr kumimoji="1" lang="zh-CN" altLang="en-US"/>
          </a:p>
        </p:txBody>
      </p:sp>
      <p:sp>
        <p:nvSpPr>
          <p:cNvPr id="11" name="标题 1"/>
          <p:cNvSpPr txBox="1"/>
          <p:nvPr/>
        </p:nvSpPr>
        <p:spPr>
          <a:xfrm rot="0" flipH="0" flipV="0">
            <a:off x="3393722" y="1822675"/>
            <a:ext cx="2649166" cy="3816000"/>
          </a:xfrm>
          <a:prstGeom prst="rect">
            <a:avLst/>
          </a:prstGeom>
          <a:solidFill>
            <a:schemeClr val="bg1"/>
          </a:solidFill>
          <a:ln w="12700" cap="sq">
            <a:solidFill>
              <a:schemeClr val="accent1"/>
            </a:solidFill>
            <a:miter/>
          </a:ln>
        </p:spPr>
        <p:txBody>
          <a:bodyPr vert="horz" wrap="square" lIns="91440" tIns="45720" rIns="91440" bIns="45720" rtlCol="0" anchor="ctr"/>
          <a:lstStyle/>
          <a:p>
            <a:pPr algn="ctr"/>
            <a:endParaRPr kumimoji="1" lang="zh-CN" altLang="en-US"/>
          </a:p>
        </p:txBody>
      </p:sp>
      <p:sp>
        <p:nvSpPr>
          <p:cNvPr id="12" name="标题 1"/>
          <p:cNvSpPr txBox="1"/>
          <p:nvPr/>
        </p:nvSpPr>
        <p:spPr>
          <a:xfrm rot="0" flipH="0" flipV="0">
            <a:off x="3602305" y="2771003"/>
            <a:ext cx="2232000" cy="2700000"/>
          </a:xfrm>
          <a:prstGeom prst="rect">
            <a:avLst/>
          </a:prstGeom>
          <a:noFill/>
          <a:ln>
            <a:noFill/>
          </a:ln>
        </p:spPr>
        <p:txBody>
          <a:bodyPr vert="horz" wrap="square" lIns="0" tIns="0" rIns="0" bIns="0" rtlCol="0" anchor="t"/>
          <a:lstStyle/>
          <a:p>
            <a:pPr algn="ctr"/>
            <a:r>
              <a:rPr kumimoji="1" lang="en-US" altLang="zh-CN" sz="1119">
                <a:ln w="12700">
                  <a:noFill/>
                </a:ln>
                <a:solidFill>
                  <a:schemeClr val="tx1">
                    <a:lumMod val="85000"/>
                    <a:lumOff val="15000"/>
                  </a:schemeClr>
                </a:solidFill>
                <a:latin typeface="Source Han Sans"/>
                <a:ea typeface="Source Han Sans"/>
                <a:cs typeface="Source Han Sans"/>
              </a:rPr>
              <a:t>Data scientists are responsible for using predictive and prescriptive analytics to help businesses achieve their goals. Predictive analytics involves using statistical algorithms to analyze historical and current data to make predictions about future events. Prescriptive analytics, on the other hand, involves using data to identify the best course of action to take to achieve a particular goal.</a:t>
            </a:r>
            <a:endParaRPr kumimoji="1" lang="zh-CN" altLang="en-US"/>
          </a:p>
        </p:txBody>
      </p:sp>
      <p:sp>
        <p:nvSpPr>
          <p:cNvPr id="13" name="标题 1"/>
          <p:cNvSpPr txBox="1"/>
          <p:nvPr/>
        </p:nvSpPr>
        <p:spPr>
          <a:xfrm rot="0" flipH="0" flipV="0">
            <a:off x="3602305" y="2051902"/>
            <a:ext cx="2232000" cy="701685"/>
          </a:xfrm>
          <a:prstGeom prst="rect">
            <a:avLst/>
          </a:prstGeom>
          <a:noFill/>
          <a:ln>
            <a:noFill/>
          </a:ln>
        </p:spPr>
        <p:txBody>
          <a:bodyPr vert="horz" wrap="square" lIns="0" tIns="0" rIns="0" bIns="0" rtlCol="0" anchor="ctr"/>
          <a:lstStyle/>
          <a:p>
            <a:pPr algn="ctr"/>
            <a:r>
              <a:rPr kumimoji="1" lang="en-US" altLang="zh-CN" sz="1600">
                <a:ln w="12700">
                  <a:noFill/>
                </a:ln>
                <a:solidFill>
                  <a:schemeClr val="accent1"/>
                </a:solidFill>
                <a:latin typeface="Source Han Sans CN Bold"/>
                <a:ea typeface="Source Han Sans CN Bold"/>
                <a:cs typeface="Source Han Sans CN Bold"/>
              </a:rPr>
              <a:t>Predictive and Prescriptive Analytics</a:t>
            </a:r>
            <a:endParaRPr kumimoji="1" lang="zh-CN" altLang="en-US"/>
          </a:p>
        </p:txBody>
      </p:sp>
      <p:sp>
        <p:nvSpPr>
          <p:cNvPr id="14" name="标题 1"/>
          <p:cNvSpPr txBox="1"/>
          <p:nvPr/>
        </p:nvSpPr>
        <p:spPr>
          <a:xfrm rot="0" flipH="0" flipV="0">
            <a:off x="6278228" y="1822675"/>
            <a:ext cx="2572965" cy="3816000"/>
          </a:xfrm>
          <a:prstGeom prst="rect">
            <a:avLst/>
          </a:prstGeom>
          <a:solidFill>
            <a:schemeClr val="bg1"/>
          </a:solidFill>
          <a:ln w="12700" cap="sq">
            <a:solidFill>
              <a:schemeClr val="accent1"/>
            </a:solidFill>
            <a:miter/>
          </a:ln>
        </p:spPr>
        <p:txBody>
          <a:bodyPr vert="horz" wrap="square" lIns="91440" tIns="45720" rIns="91440" bIns="45720" rtlCol="0" anchor="ctr"/>
          <a:lstStyle/>
          <a:p>
            <a:pPr algn="ctr"/>
            <a:endParaRPr kumimoji="1" lang="zh-CN" altLang="en-US"/>
          </a:p>
        </p:txBody>
      </p:sp>
      <p:sp>
        <p:nvSpPr>
          <p:cNvPr id="15" name="标题 1"/>
          <p:cNvSpPr txBox="1"/>
          <p:nvPr/>
        </p:nvSpPr>
        <p:spPr>
          <a:xfrm rot="0" flipH="0" flipV="0">
            <a:off x="6448710" y="2771003"/>
            <a:ext cx="2232000" cy="2700000"/>
          </a:xfrm>
          <a:prstGeom prst="rect">
            <a:avLst/>
          </a:prstGeom>
          <a:noFill/>
          <a:ln>
            <a:noFill/>
          </a:ln>
        </p:spPr>
        <p:txBody>
          <a:bodyPr vert="horz" wrap="square" lIns="0" tIns="0" rIns="0" bIns="0" rtlCol="0" anchor="t"/>
          <a:lstStyle/>
          <a:p>
            <a:pPr algn="ctr"/>
            <a:r>
              <a:rPr kumimoji="1" lang="en-US" altLang="zh-CN" sz="1274">
                <a:ln w="12700">
                  <a:noFill/>
                </a:ln>
                <a:solidFill>
                  <a:schemeClr val="tx1">
                    <a:lumMod val="85000"/>
                    <a:lumOff val="15000"/>
                  </a:schemeClr>
                </a:solidFill>
                <a:latin typeface="Source Han Sans"/>
                <a:ea typeface="Source Han Sans"/>
                <a:cs typeface="Source Han Sans"/>
              </a:rPr>
              <a:t>Data scientists are responsible for developing machine learning algorithms that can be used to analyze large datasets. They must have a good understanding of the principles and techniques of machine learning, as well as the ability to implement these algorithms using programming languages such as Python, R, and SQL.</a:t>
            </a:r>
            <a:endParaRPr kumimoji="1" lang="zh-CN" altLang="en-US"/>
          </a:p>
        </p:txBody>
      </p:sp>
      <p:sp>
        <p:nvSpPr>
          <p:cNvPr id="16" name="标题 1"/>
          <p:cNvSpPr txBox="1"/>
          <p:nvPr/>
        </p:nvSpPr>
        <p:spPr>
          <a:xfrm rot="0" flipH="0" flipV="0">
            <a:off x="6448710" y="2051902"/>
            <a:ext cx="2232000" cy="701685"/>
          </a:xfrm>
          <a:prstGeom prst="rect">
            <a:avLst/>
          </a:prstGeom>
          <a:noFill/>
          <a:ln>
            <a:noFill/>
          </a:ln>
        </p:spPr>
        <p:txBody>
          <a:bodyPr vert="horz" wrap="square" lIns="0" tIns="0" rIns="0" bIns="0" rtlCol="0" anchor="ctr"/>
          <a:lstStyle/>
          <a:p>
            <a:pPr algn="ctr"/>
            <a:r>
              <a:rPr kumimoji="1" lang="en-US" altLang="zh-CN" sz="1600">
                <a:ln w="12700">
                  <a:noFill/>
                </a:ln>
                <a:solidFill>
                  <a:schemeClr val="accent1"/>
                </a:solidFill>
                <a:latin typeface="Source Han Sans CN Bold"/>
                <a:ea typeface="Source Han Sans CN Bold"/>
                <a:cs typeface="Source Han Sans CN Bold"/>
              </a:rPr>
              <a:t>Machine Learning Algorithm Development</a:t>
            </a:r>
            <a:endParaRPr kumimoji="1" lang="zh-CN" altLang="en-US"/>
          </a:p>
        </p:txBody>
      </p:sp>
      <p:sp>
        <p:nvSpPr>
          <p:cNvPr id="17" name="标题 1"/>
          <p:cNvSpPr txBox="1"/>
          <p:nvPr/>
        </p:nvSpPr>
        <p:spPr>
          <a:xfrm rot="0" flipH="0" flipV="0">
            <a:off x="9086533" y="1822675"/>
            <a:ext cx="2572965" cy="3816000"/>
          </a:xfrm>
          <a:prstGeom prst="rect">
            <a:avLst/>
          </a:prstGeom>
          <a:solidFill>
            <a:schemeClr val="bg1"/>
          </a:solidFill>
          <a:ln w="12700" cap="sq">
            <a:solidFill>
              <a:schemeClr val="accent1"/>
            </a:solidFill>
            <a:miter/>
          </a:ln>
        </p:spPr>
        <p:txBody>
          <a:bodyPr vert="horz" wrap="square" lIns="91440" tIns="45720" rIns="91440" bIns="45720" rtlCol="0" anchor="ctr"/>
          <a:lstStyle/>
          <a:p>
            <a:pPr algn="ctr"/>
            <a:endParaRPr kumimoji="1" lang="zh-CN" altLang="en-US"/>
          </a:p>
        </p:txBody>
      </p:sp>
      <p:sp>
        <p:nvSpPr>
          <p:cNvPr id="18" name="标题 1"/>
          <p:cNvSpPr txBox="1"/>
          <p:nvPr/>
        </p:nvSpPr>
        <p:spPr>
          <a:xfrm rot="0" flipH="0" flipV="0">
            <a:off x="9257015" y="2771003"/>
            <a:ext cx="2232000" cy="2700000"/>
          </a:xfrm>
          <a:prstGeom prst="rect">
            <a:avLst/>
          </a:prstGeom>
          <a:noFill/>
          <a:ln>
            <a:noFill/>
          </a:ln>
        </p:spPr>
        <p:txBody>
          <a:bodyPr vert="horz" wrap="square" lIns="0" tIns="0" rIns="0" bIns="0" rtlCol="0" anchor="t"/>
          <a:lstStyle/>
          <a:p>
            <a:pPr algn="ctr"/>
            <a:r>
              <a:rPr kumimoji="1" lang="en-US" altLang="zh-CN" sz="1274">
                <a:ln w="12700">
                  <a:noFill/>
                </a:ln>
                <a:solidFill>
                  <a:schemeClr val="tx1">
                    <a:lumMod val="85000"/>
                    <a:lumOff val="15000"/>
                  </a:schemeClr>
                </a:solidFill>
                <a:latin typeface="Source Han Sans"/>
                <a:ea typeface="Source Han Sans"/>
                <a:cs typeface="Source Han Sans"/>
              </a:rPr>
              <a:t>Data scientists are responsible for using data mining and pattern recognition techniques to identify patterns and relationships in large datasets. This involves using statistical algorithms to analyze data and extract insights that can be used to make informed business decisions.</a:t>
            </a:r>
            <a:endParaRPr kumimoji="1" lang="zh-CN" altLang="en-US"/>
          </a:p>
        </p:txBody>
      </p:sp>
      <p:sp>
        <p:nvSpPr>
          <p:cNvPr id="19" name="标题 1"/>
          <p:cNvSpPr txBox="1"/>
          <p:nvPr/>
        </p:nvSpPr>
        <p:spPr>
          <a:xfrm rot="0" flipH="0" flipV="0">
            <a:off x="9257015" y="2051902"/>
            <a:ext cx="2232000" cy="701685"/>
          </a:xfrm>
          <a:prstGeom prst="rect">
            <a:avLst/>
          </a:prstGeom>
          <a:noFill/>
          <a:ln>
            <a:noFill/>
          </a:ln>
        </p:spPr>
        <p:txBody>
          <a:bodyPr vert="horz" wrap="square" lIns="0" tIns="0" rIns="0" bIns="0" rtlCol="0" anchor="ctr"/>
          <a:lstStyle/>
          <a:p>
            <a:pPr algn="ctr"/>
            <a:r>
              <a:rPr kumimoji="1" lang="en-US" altLang="zh-CN" sz="1600">
                <a:ln w="12700">
                  <a:noFill/>
                </a:ln>
                <a:solidFill>
                  <a:schemeClr val="accent1"/>
                </a:solidFill>
                <a:latin typeface="Source Han Sans CN Bold"/>
                <a:ea typeface="Source Han Sans CN Bold"/>
                <a:cs typeface="Source Han Sans CN Bold"/>
              </a:rPr>
              <a:t>Data Mining and Pattern Recognition</a:t>
            </a:r>
            <a:endParaRPr kumimoji="1" lang="zh-CN" altLang="en-US"/>
          </a:p>
        </p:txBody>
      </p:sp>
      <p:sp>
        <p:nvSpPr>
          <p:cNvPr id="20" name="标题 1"/>
          <p:cNvSpPr txBox="1"/>
          <p:nvPr/>
        </p:nvSpPr>
        <p:spPr>
          <a:xfrm rot="0" flipH="0" flipV="0">
            <a:off x="759048" y="486862"/>
            <a:ext cx="10858500" cy="468000"/>
          </a:xfrm>
          <a:prstGeom prst="rect">
            <a:avLst/>
          </a:prstGeom>
          <a:noFill/>
          <a:ln>
            <a:noFill/>
          </a:ln>
        </p:spPr>
        <p:txBody>
          <a:bodyPr vert="horz" wrap="square" lIns="0" tIns="0" rIns="0" bIns="0" rtlCol="0" anchor="ctr"/>
          <a:lstStyle/>
          <a:p>
            <a:pPr algn="l"/>
            <a:r>
              <a:rPr kumimoji="1" lang="en-US" altLang="zh-CN" sz="2800">
                <a:ln w="12700">
                  <a:noFill/>
                </a:ln>
                <a:solidFill>
                  <a:schemeClr val="tx1">
                    <a:lumMod val="85000"/>
                    <a:lumOff val="15000"/>
                  </a:schemeClr>
                </a:solidFill>
                <a:latin typeface="Source Han Sans CN Bold"/>
                <a:ea typeface="Source Han Sans CN Bold"/>
                <a:cs typeface="Source Han Sans CN Bold"/>
              </a:rPr>
              <a:t>Responsibilities of a Data Scientist</a:t>
            </a:r>
            <a:endParaRPr kumimoji="1" lang="zh-CN" altLang="en-US"/>
          </a:p>
        </p:txBody>
      </p:sp>
      <p:sp>
        <p:nvSpPr>
          <p:cNvPr id="21" name="标题 1"/>
          <p:cNvSpPr txBox="1"/>
          <p:nvPr/>
        </p:nvSpPr>
        <p:spPr>
          <a:xfrm rot="0" flipH="0" flipV="1">
            <a:off x="338138" y="361215"/>
            <a:ext cx="322262" cy="231676"/>
          </a:xfrm>
          <a:prstGeom prst="rect">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22" name="标题 1"/>
          <p:cNvSpPr txBox="1"/>
          <p:nvPr/>
        </p:nvSpPr>
        <p:spPr>
          <a:xfrm rot="0" flipH="0" flipV="1">
            <a:off x="490538" y="649448"/>
            <a:ext cx="169862" cy="122115"/>
          </a:xfrm>
          <a:prstGeom prst="rect">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23" name="标题 1"/>
          <p:cNvSpPr txBox="1"/>
          <p:nvPr/>
        </p:nvSpPr>
        <p:spPr>
          <a:xfrm rot="0" flipH="0" flipV="1">
            <a:off x="490538" y="828120"/>
            <a:ext cx="169862" cy="122115"/>
          </a:xfrm>
          <a:prstGeom prst="rect">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63353" y="260649"/>
            <a:ext cx="11665296" cy="6336704"/>
          </a:xfrm>
          <a:custGeom>
            <a:avLst/>
            <a:gdLst>
              <a:gd name="connsiteX0" fmla="*/ 194537 w 11665296"/>
              <a:gd name="connsiteY0" fmla="*/ 0 h 6336704"/>
              <a:gd name="connsiteX1" fmla="*/ 11470759 w 11665296"/>
              <a:gd name="connsiteY1" fmla="*/ 0 h 6336704"/>
              <a:gd name="connsiteX2" fmla="*/ 11665296 w 11665296"/>
              <a:gd name="connsiteY2" fmla="*/ 194537 h 6336704"/>
              <a:gd name="connsiteX3" fmla="*/ 11665296 w 11665296"/>
              <a:gd name="connsiteY3" fmla="*/ 2885968 h 6336704"/>
              <a:gd name="connsiteX4" fmla="*/ 11652603 w 11665296"/>
              <a:gd name="connsiteY4" fmla="*/ 2884688 h 6336704"/>
              <a:gd name="connsiteX5" fmla="*/ 11368939 w 11665296"/>
              <a:gd name="connsiteY5" fmla="*/ 3168352 h 6336704"/>
              <a:gd name="connsiteX6" fmla="*/ 11652603 w 11665296"/>
              <a:gd name="connsiteY6" fmla="*/ 3452016 h 6336704"/>
              <a:gd name="connsiteX7" fmla="*/ 11665296 w 11665296"/>
              <a:gd name="connsiteY7" fmla="*/ 3450737 h 6336704"/>
              <a:gd name="connsiteX8" fmla="*/ 11665296 w 11665296"/>
              <a:gd name="connsiteY8" fmla="*/ 6142167 h 6336704"/>
              <a:gd name="connsiteX9" fmla="*/ 11470759 w 11665296"/>
              <a:gd name="connsiteY9" fmla="*/ 6336704 h 6336704"/>
              <a:gd name="connsiteX10" fmla="*/ 194537 w 11665296"/>
              <a:gd name="connsiteY10" fmla="*/ 6336704 h 6336704"/>
              <a:gd name="connsiteX11" fmla="*/ 0 w 11665296"/>
              <a:gd name="connsiteY11" fmla="*/ 6142167 h 6336704"/>
              <a:gd name="connsiteX12" fmla="*/ 0 w 11665296"/>
              <a:gd name="connsiteY12" fmla="*/ 3451505 h 6336704"/>
              <a:gd name="connsiteX13" fmla="*/ 5071 w 11665296"/>
              <a:gd name="connsiteY13" fmla="*/ 3452016 h 6336704"/>
              <a:gd name="connsiteX14" fmla="*/ 288735 w 11665296"/>
              <a:gd name="connsiteY14" fmla="*/ 3168352 h 6336704"/>
              <a:gd name="connsiteX15" fmla="*/ 5071 w 11665296"/>
              <a:gd name="connsiteY15" fmla="*/ 2884688 h 6336704"/>
              <a:gd name="connsiteX16" fmla="*/ 0 w 11665296"/>
              <a:gd name="connsiteY16" fmla="*/ 2885199 h 6336704"/>
              <a:gd name="connsiteX17" fmla="*/ 0 w 11665296"/>
              <a:gd name="connsiteY17" fmla="*/ 194537 h 6336704"/>
              <a:gd name="connsiteX18" fmla="*/ 194537 w 11665296"/>
              <a:gd name="connsiteY18" fmla="*/ 0 h 6336704"/>
            </a:gdLst>
            <a:rect l="l" t="t" r="r" b="b"/>
            <a:pathLst>
              <a:path w="11665296" h="6336704">
                <a:moveTo>
                  <a:pt x="194537" y="0"/>
                </a:moveTo>
                <a:lnTo>
                  <a:pt x="11470759" y="0"/>
                </a:lnTo>
                <a:cubicBezTo>
                  <a:pt x="11578199" y="0"/>
                  <a:pt x="11665296" y="87097"/>
                  <a:pt x="11665296" y="194537"/>
                </a:cubicBezTo>
                <a:lnTo>
                  <a:pt x="11665296" y="2885968"/>
                </a:lnTo>
                <a:lnTo>
                  <a:pt x="11652603" y="2884688"/>
                </a:lnTo>
                <a:cubicBezTo>
                  <a:pt x="11495940" y="2884688"/>
                  <a:pt x="11368939" y="3011689"/>
                  <a:pt x="11368939" y="3168352"/>
                </a:cubicBezTo>
                <a:cubicBezTo>
                  <a:pt x="11368939" y="3325015"/>
                  <a:pt x="11495940" y="3452016"/>
                  <a:pt x="11652603" y="3452016"/>
                </a:cubicBezTo>
                <a:lnTo>
                  <a:pt x="11665296" y="3450737"/>
                </a:lnTo>
                <a:lnTo>
                  <a:pt x="11665296" y="6142167"/>
                </a:lnTo>
                <a:cubicBezTo>
                  <a:pt x="11665296" y="6249607"/>
                  <a:pt x="11578199" y="6336704"/>
                  <a:pt x="11470759" y="6336704"/>
                </a:cubicBezTo>
                <a:lnTo>
                  <a:pt x="194537" y="6336704"/>
                </a:lnTo>
                <a:cubicBezTo>
                  <a:pt x="87097" y="6336704"/>
                  <a:pt x="0" y="6249607"/>
                  <a:pt x="0" y="6142167"/>
                </a:cubicBezTo>
                <a:lnTo>
                  <a:pt x="0" y="3451505"/>
                </a:lnTo>
                <a:lnTo>
                  <a:pt x="5071" y="3452016"/>
                </a:lnTo>
                <a:cubicBezTo>
                  <a:pt x="161734" y="3452016"/>
                  <a:pt x="288735" y="3325015"/>
                  <a:pt x="288735" y="3168352"/>
                </a:cubicBezTo>
                <a:cubicBezTo>
                  <a:pt x="288735" y="3011689"/>
                  <a:pt x="161734" y="2884688"/>
                  <a:pt x="5071" y="2884688"/>
                </a:cubicBezTo>
                <a:lnTo>
                  <a:pt x="0" y="2885199"/>
                </a:lnTo>
                <a:lnTo>
                  <a:pt x="0" y="194537"/>
                </a:lnTo>
                <a:cubicBezTo>
                  <a:pt x="0" y="87097"/>
                  <a:pt x="87097" y="0"/>
                  <a:pt x="194537" y="0"/>
                </a:cubicBezTo>
                <a:close/>
              </a:path>
            </a:pathLst>
          </a:cu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rot="0" flipH="0" flipV="0">
            <a:off x="1794081" y="1669445"/>
            <a:ext cx="4280165" cy="2035299"/>
          </a:xfrm>
          <a:custGeom>
            <a:avLst/>
            <a:gdLst/>
            <a:rect l="0" t="0" r="r" b="b"/>
            <a:pathLst>
              <a:path w="21594" h="21593" extrusionOk="0">
                <a:moveTo>
                  <a:pt x="362" y="1"/>
                </a:moveTo>
                <a:lnTo>
                  <a:pt x="19513" y="10"/>
                </a:lnTo>
                <a:cubicBezTo>
                  <a:pt x="19676" y="10"/>
                  <a:pt x="19838" y="33"/>
                  <a:pt x="19996" y="79"/>
                </a:cubicBezTo>
                <a:cubicBezTo>
                  <a:pt x="20143" y="122"/>
                  <a:pt x="20287" y="184"/>
                  <a:pt x="20426" y="286"/>
                </a:cubicBezTo>
                <a:cubicBezTo>
                  <a:pt x="20693" y="483"/>
                  <a:pt x="20933" y="827"/>
                  <a:pt x="21125" y="1286"/>
                </a:cubicBezTo>
                <a:cubicBezTo>
                  <a:pt x="21284" y="1665"/>
                  <a:pt x="21401" y="2105"/>
                  <a:pt x="21471" y="2576"/>
                </a:cubicBezTo>
                <a:cubicBezTo>
                  <a:pt x="21506" y="2812"/>
                  <a:pt x="21529" y="3056"/>
                  <a:pt x="21544" y="3302"/>
                </a:cubicBezTo>
                <a:cubicBezTo>
                  <a:pt x="21559" y="3550"/>
                  <a:pt x="21566" y="3801"/>
                  <a:pt x="21564" y="4054"/>
                </a:cubicBezTo>
                <a:lnTo>
                  <a:pt x="21592" y="20864"/>
                </a:lnTo>
                <a:cubicBezTo>
                  <a:pt x="21600" y="21026"/>
                  <a:pt x="21579" y="21188"/>
                  <a:pt x="21532" y="21317"/>
                </a:cubicBezTo>
                <a:cubicBezTo>
                  <a:pt x="21475" y="21476"/>
                  <a:pt x="21387" y="21571"/>
                  <a:pt x="21292" y="21575"/>
                </a:cubicBezTo>
                <a:lnTo>
                  <a:pt x="12909" y="21593"/>
                </a:lnTo>
                <a:cubicBezTo>
                  <a:pt x="12827" y="21593"/>
                  <a:pt x="12746" y="21539"/>
                  <a:pt x="12679" y="21440"/>
                </a:cubicBezTo>
                <a:cubicBezTo>
                  <a:pt x="12604" y="21330"/>
                  <a:pt x="12549" y="21171"/>
                  <a:pt x="12523" y="20988"/>
                </a:cubicBezTo>
                <a:cubicBezTo>
                  <a:pt x="12350" y="19301"/>
                  <a:pt x="11647" y="18087"/>
                  <a:pt x="10826" y="18059"/>
                </a:cubicBezTo>
                <a:cubicBezTo>
                  <a:pt x="9995" y="18030"/>
                  <a:pt x="9266" y="19224"/>
                  <a:pt x="9076" y="20927"/>
                </a:cubicBezTo>
                <a:cubicBezTo>
                  <a:pt x="9057" y="21101"/>
                  <a:pt x="9014" y="21259"/>
                  <a:pt x="8951" y="21380"/>
                </a:cubicBezTo>
                <a:cubicBezTo>
                  <a:pt x="8892" y="21492"/>
                  <a:pt x="8819" y="21566"/>
                  <a:pt x="8741" y="21593"/>
                </a:cubicBezTo>
                <a:lnTo>
                  <a:pt x="2065" y="21579"/>
                </a:lnTo>
                <a:cubicBezTo>
                  <a:pt x="1901" y="21562"/>
                  <a:pt x="1740" y="21527"/>
                  <a:pt x="1581" y="21475"/>
                </a:cubicBezTo>
                <a:cubicBezTo>
                  <a:pt x="1430" y="21426"/>
                  <a:pt x="1281" y="21362"/>
                  <a:pt x="1138" y="21253"/>
                </a:cubicBezTo>
                <a:cubicBezTo>
                  <a:pt x="841" y="21027"/>
                  <a:pt x="580" y="20617"/>
                  <a:pt x="385" y="20072"/>
                </a:cubicBezTo>
                <a:cubicBezTo>
                  <a:pt x="194" y="19538"/>
                  <a:pt x="81" y="18912"/>
                  <a:pt x="38" y="18266"/>
                </a:cubicBezTo>
                <a:cubicBezTo>
                  <a:pt x="16" y="17939"/>
                  <a:pt x="12" y="17606"/>
                  <a:pt x="9" y="17273"/>
                </a:cubicBezTo>
                <a:cubicBezTo>
                  <a:pt x="6" y="16935"/>
                  <a:pt x="3" y="16595"/>
                  <a:pt x="0" y="16253"/>
                </a:cubicBezTo>
                <a:lnTo>
                  <a:pt x="37" y="748"/>
                </a:lnTo>
                <a:cubicBezTo>
                  <a:pt x="24" y="543"/>
                  <a:pt x="58" y="336"/>
                  <a:pt x="128" y="190"/>
                </a:cubicBezTo>
                <a:cubicBezTo>
                  <a:pt x="190" y="62"/>
                  <a:pt x="275" y="-7"/>
                  <a:pt x="362" y="1"/>
                </a:cubicBezTo>
                <a:close/>
              </a:path>
            </a:pathLst>
          </a:custGeom>
          <a:gradFill>
            <a:gsLst>
              <a:gs pos="1000">
                <a:schemeClr val="accent1">
                  <a:alpha val="100000"/>
                </a:schemeClr>
              </a:gs>
              <a:gs pos="100000">
                <a:schemeClr val="accent1">
                  <a:lumMod val="60000"/>
                  <a:lumOff val="40000"/>
                  <a:alpha val="100000"/>
                </a:schemeClr>
              </a:gs>
            </a:gsLst>
            <a:lin ang="2700000" scaled="0"/>
          </a:gradFill>
          <a:ln cap="sq">
            <a:noFill/>
            <a:prstDash val="solid"/>
            <a:miter/>
          </a:ln>
          <a:effectLst>
            <a:outerShdw dist="190500" blurRad="330200" dir="5400000" sx="90000" sy="90000" kx="0" ky="0" algn="t" rotWithShape="0">
              <a:schemeClr val="accent1">
                <a:lumMod val="75000"/>
                <a:alpha val="25000"/>
              </a:schemeClr>
            </a:outerShdw>
          </a:effectLst>
        </p:spPr>
        <p:txBody>
          <a:bodyPr vert="horz" wrap="square" lIns="45720" tIns="22860" rIns="45720" bIns="22860" rtlCol="0" anchor="ctr"/>
          <a:lstStyle/>
          <a:p>
            <a:pPr algn="ctr"/>
            <a:endParaRPr kumimoji="1" lang="zh-CN" altLang="en-US"/>
          </a:p>
        </p:txBody>
      </p:sp>
      <p:sp>
        <p:nvSpPr>
          <p:cNvPr id="4" name="标题 1"/>
          <p:cNvSpPr txBox="1"/>
          <p:nvPr/>
        </p:nvSpPr>
        <p:spPr>
          <a:xfrm rot="0" flipH="0" flipV="0">
            <a:off x="6118458" y="1668858"/>
            <a:ext cx="4280015" cy="2035298"/>
          </a:xfrm>
          <a:custGeom>
            <a:avLst/>
            <a:gdLst/>
            <a:rect l="0" t="0" r="r" b="b"/>
            <a:pathLst>
              <a:path w="21594" h="21593" extrusionOk="0">
                <a:moveTo>
                  <a:pt x="21232" y="1"/>
                </a:moveTo>
                <a:lnTo>
                  <a:pt x="2081" y="10"/>
                </a:lnTo>
                <a:cubicBezTo>
                  <a:pt x="1918" y="10"/>
                  <a:pt x="1756" y="33"/>
                  <a:pt x="1598" y="79"/>
                </a:cubicBezTo>
                <a:cubicBezTo>
                  <a:pt x="1451" y="122"/>
                  <a:pt x="1307" y="184"/>
                  <a:pt x="1168" y="286"/>
                </a:cubicBezTo>
                <a:cubicBezTo>
                  <a:pt x="901" y="483"/>
                  <a:pt x="661" y="827"/>
                  <a:pt x="469" y="1286"/>
                </a:cubicBezTo>
                <a:cubicBezTo>
                  <a:pt x="310" y="1665"/>
                  <a:pt x="193" y="2105"/>
                  <a:pt x="123" y="2576"/>
                </a:cubicBezTo>
                <a:cubicBezTo>
                  <a:pt x="88" y="2812"/>
                  <a:pt x="65" y="3056"/>
                  <a:pt x="50" y="3302"/>
                </a:cubicBezTo>
                <a:cubicBezTo>
                  <a:pt x="35" y="3550"/>
                  <a:pt x="28" y="3801"/>
                  <a:pt x="30" y="4054"/>
                </a:cubicBezTo>
                <a:lnTo>
                  <a:pt x="2" y="20864"/>
                </a:lnTo>
                <a:cubicBezTo>
                  <a:pt x="-6" y="21026"/>
                  <a:pt x="15" y="21188"/>
                  <a:pt x="62" y="21317"/>
                </a:cubicBezTo>
                <a:cubicBezTo>
                  <a:pt x="119" y="21476"/>
                  <a:pt x="207" y="21571"/>
                  <a:pt x="302" y="21575"/>
                </a:cubicBezTo>
                <a:lnTo>
                  <a:pt x="8685" y="21593"/>
                </a:lnTo>
                <a:cubicBezTo>
                  <a:pt x="8767" y="21593"/>
                  <a:pt x="8848" y="21539"/>
                  <a:pt x="8915" y="21440"/>
                </a:cubicBezTo>
                <a:cubicBezTo>
                  <a:pt x="8990" y="21330"/>
                  <a:pt x="9045" y="21171"/>
                  <a:pt x="9071" y="20988"/>
                </a:cubicBezTo>
                <a:cubicBezTo>
                  <a:pt x="9244" y="19301"/>
                  <a:pt x="9947" y="18087"/>
                  <a:pt x="10768" y="18059"/>
                </a:cubicBezTo>
                <a:cubicBezTo>
                  <a:pt x="11599" y="18030"/>
                  <a:pt x="12328" y="19224"/>
                  <a:pt x="12518" y="20927"/>
                </a:cubicBezTo>
                <a:cubicBezTo>
                  <a:pt x="12537" y="21101"/>
                  <a:pt x="12580" y="21259"/>
                  <a:pt x="12643" y="21380"/>
                </a:cubicBezTo>
                <a:cubicBezTo>
                  <a:pt x="12702" y="21492"/>
                  <a:pt x="12775" y="21566"/>
                  <a:pt x="12853" y="21593"/>
                </a:cubicBezTo>
                <a:lnTo>
                  <a:pt x="19529" y="21579"/>
                </a:lnTo>
                <a:cubicBezTo>
                  <a:pt x="19693" y="21562"/>
                  <a:pt x="19854" y="21527"/>
                  <a:pt x="20013" y="21475"/>
                </a:cubicBezTo>
                <a:cubicBezTo>
                  <a:pt x="20164" y="21426"/>
                  <a:pt x="20313" y="21362"/>
                  <a:pt x="20456" y="21253"/>
                </a:cubicBezTo>
                <a:cubicBezTo>
                  <a:pt x="20753" y="21027"/>
                  <a:pt x="21014" y="20617"/>
                  <a:pt x="21209" y="20072"/>
                </a:cubicBezTo>
                <a:cubicBezTo>
                  <a:pt x="21400" y="19538"/>
                  <a:pt x="21513" y="18912"/>
                  <a:pt x="21556" y="18266"/>
                </a:cubicBezTo>
                <a:cubicBezTo>
                  <a:pt x="21578" y="17939"/>
                  <a:pt x="21582" y="17606"/>
                  <a:pt x="21585" y="17273"/>
                </a:cubicBezTo>
                <a:cubicBezTo>
                  <a:pt x="21588" y="16935"/>
                  <a:pt x="21591" y="16595"/>
                  <a:pt x="21594" y="16253"/>
                </a:cubicBezTo>
                <a:lnTo>
                  <a:pt x="21557" y="748"/>
                </a:lnTo>
                <a:cubicBezTo>
                  <a:pt x="21570" y="543"/>
                  <a:pt x="21536" y="336"/>
                  <a:pt x="21466" y="190"/>
                </a:cubicBezTo>
                <a:cubicBezTo>
                  <a:pt x="21404" y="62"/>
                  <a:pt x="21319" y="-7"/>
                  <a:pt x="21232" y="1"/>
                </a:cubicBezTo>
                <a:close/>
              </a:path>
            </a:pathLst>
          </a:custGeom>
          <a:gradFill>
            <a:gsLst>
              <a:gs pos="1000">
                <a:schemeClr val="accent2">
                  <a:alpha val="100000"/>
                </a:schemeClr>
              </a:gs>
              <a:gs pos="100000">
                <a:schemeClr val="accent2">
                  <a:lumMod val="60000"/>
                  <a:lumOff val="40000"/>
                  <a:alpha val="100000"/>
                </a:schemeClr>
              </a:gs>
            </a:gsLst>
            <a:lin ang="2700000" scaled="0"/>
          </a:gradFill>
          <a:ln w="12700" cap="sq">
            <a:noFill/>
            <a:miter/>
          </a:ln>
          <a:effectLst>
            <a:outerShdw dist="190500" blurRad="330200" dir="5400000" sx="90000" sy="90000" kx="0" ky="0" algn="t" rotWithShape="0">
              <a:schemeClr val="accent2">
                <a:lumMod val="75000"/>
                <a:alpha val="25000"/>
              </a:schemeClr>
            </a:outerShdw>
          </a:effectLst>
        </p:spPr>
        <p:txBody>
          <a:bodyPr vert="horz" wrap="square" lIns="45720" tIns="22860" rIns="45720" bIns="22860" rtlCol="0" anchor="ctr"/>
          <a:lstStyle/>
          <a:p>
            <a:pPr algn="ctr"/>
            <a:endParaRPr kumimoji="1" lang="zh-CN" altLang="en-US"/>
          </a:p>
        </p:txBody>
      </p:sp>
      <p:sp>
        <p:nvSpPr>
          <p:cNvPr id="5" name="标题 1"/>
          <p:cNvSpPr txBox="1"/>
          <p:nvPr/>
        </p:nvSpPr>
        <p:spPr>
          <a:xfrm rot="0" flipH="0" flipV="0">
            <a:off x="1793377" y="3748115"/>
            <a:ext cx="4280165" cy="2035299"/>
          </a:xfrm>
          <a:custGeom>
            <a:avLst/>
            <a:gdLst/>
            <a:rect l="0" t="0" r="r" b="b"/>
            <a:pathLst>
              <a:path w="21594" h="21593" extrusionOk="0">
                <a:moveTo>
                  <a:pt x="362" y="21592"/>
                </a:moveTo>
                <a:lnTo>
                  <a:pt x="19513" y="21583"/>
                </a:lnTo>
                <a:cubicBezTo>
                  <a:pt x="19676" y="21583"/>
                  <a:pt x="19838" y="21560"/>
                  <a:pt x="19996" y="21514"/>
                </a:cubicBezTo>
                <a:cubicBezTo>
                  <a:pt x="20143" y="21471"/>
                  <a:pt x="20287" y="21409"/>
                  <a:pt x="20426" y="21307"/>
                </a:cubicBezTo>
                <a:cubicBezTo>
                  <a:pt x="20693" y="21110"/>
                  <a:pt x="20933" y="20766"/>
                  <a:pt x="21125" y="20307"/>
                </a:cubicBezTo>
                <a:cubicBezTo>
                  <a:pt x="21284" y="19928"/>
                  <a:pt x="21401" y="19488"/>
                  <a:pt x="21471" y="19017"/>
                </a:cubicBezTo>
                <a:cubicBezTo>
                  <a:pt x="21506" y="18781"/>
                  <a:pt x="21529" y="18537"/>
                  <a:pt x="21544" y="18291"/>
                </a:cubicBezTo>
                <a:cubicBezTo>
                  <a:pt x="21559" y="18043"/>
                  <a:pt x="21566" y="17792"/>
                  <a:pt x="21564" y="17539"/>
                </a:cubicBezTo>
                <a:lnTo>
                  <a:pt x="21592" y="729"/>
                </a:lnTo>
                <a:cubicBezTo>
                  <a:pt x="21600" y="567"/>
                  <a:pt x="21579" y="405"/>
                  <a:pt x="21532" y="276"/>
                </a:cubicBezTo>
                <a:cubicBezTo>
                  <a:pt x="21475" y="117"/>
                  <a:pt x="21387" y="22"/>
                  <a:pt x="21292" y="18"/>
                </a:cubicBezTo>
                <a:lnTo>
                  <a:pt x="12909" y="0"/>
                </a:lnTo>
                <a:cubicBezTo>
                  <a:pt x="12827" y="0"/>
                  <a:pt x="12746" y="54"/>
                  <a:pt x="12679" y="153"/>
                </a:cubicBezTo>
                <a:cubicBezTo>
                  <a:pt x="12604" y="263"/>
                  <a:pt x="12549" y="422"/>
                  <a:pt x="12523" y="605"/>
                </a:cubicBezTo>
                <a:cubicBezTo>
                  <a:pt x="12350" y="2292"/>
                  <a:pt x="11647" y="3506"/>
                  <a:pt x="10826" y="3534"/>
                </a:cubicBezTo>
                <a:cubicBezTo>
                  <a:pt x="9995" y="3563"/>
                  <a:pt x="9266" y="2369"/>
                  <a:pt x="9076" y="666"/>
                </a:cubicBezTo>
                <a:cubicBezTo>
                  <a:pt x="9057" y="492"/>
                  <a:pt x="9014" y="334"/>
                  <a:pt x="8951" y="213"/>
                </a:cubicBezTo>
                <a:cubicBezTo>
                  <a:pt x="8892" y="101"/>
                  <a:pt x="8819" y="27"/>
                  <a:pt x="8741" y="0"/>
                </a:cubicBezTo>
                <a:lnTo>
                  <a:pt x="2065" y="14"/>
                </a:lnTo>
                <a:cubicBezTo>
                  <a:pt x="1901" y="31"/>
                  <a:pt x="1740" y="66"/>
                  <a:pt x="1581" y="118"/>
                </a:cubicBezTo>
                <a:cubicBezTo>
                  <a:pt x="1430" y="167"/>
                  <a:pt x="1281" y="231"/>
                  <a:pt x="1138" y="340"/>
                </a:cubicBezTo>
                <a:cubicBezTo>
                  <a:pt x="841" y="566"/>
                  <a:pt x="580" y="976"/>
                  <a:pt x="385" y="1521"/>
                </a:cubicBezTo>
                <a:cubicBezTo>
                  <a:pt x="194" y="2055"/>
                  <a:pt x="81" y="2681"/>
                  <a:pt x="38" y="3327"/>
                </a:cubicBezTo>
                <a:cubicBezTo>
                  <a:pt x="16" y="3654"/>
                  <a:pt x="12" y="3987"/>
                  <a:pt x="9" y="4320"/>
                </a:cubicBezTo>
                <a:cubicBezTo>
                  <a:pt x="6" y="4658"/>
                  <a:pt x="3" y="4998"/>
                  <a:pt x="0" y="5340"/>
                </a:cubicBezTo>
                <a:lnTo>
                  <a:pt x="37" y="20845"/>
                </a:lnTo>
                <a:cubicBezTo>
                  <a:pt x="24" y="21050"/>
                  <a:pt x="58" y="21257"/>
                  <a:pt x="128" y="21403"/>
                </a:cubicBezTo>
                <a:cubicBezTo>
                  <a:pt x="190" y="21531"/>
                  <a:pt x="275" y="21600"/>
                  <a:pt x="362" y="21592"/>
                </a:cubicBezTo>
                <a:close/>
              </a:path>
            </a:pathLst>
          </a:custGeom>
          <a:gradFill>
            <a:gsLst>
              <a:gs pos="1000">
                <a:schemeClr val="accent1">
                  <a:alpha val="100000"/>
                </a:schemeClr>
              </a:gs>
              <a:gs pos="100000">
                <a:schemeClr val="accent1">
                  <a:lumMod val="60000"/>
                  <a:lumOff val="40000"/>
                  <a:alpha val="100000"/>
                </a:schemeClr>
              </a:gs>
            </a:gsLst>
            <a:lin ang="2700000" scaled="0"/>
          </a:gradFill>
          <a:ln cap="sq">
            <a:noFill/>
            <a:prstDash val="solid"/>
            <a:miter/>
          </a:ln>
          <a:effectLst>
            <a:outerShdw dist="190500" blurRad="330200" dir="5400000" sx="90000" sy="90000" kx="0" ky="0" algn="t" rotWithShape="0">
              <a:schemeClr val="accent1">
                <a:lumMod val="75000"/>
                <a:alpha val="25000"/>
              </a:schemeClr>
            </a:outerShdw>
          </a:effectLst>
        </p:spPr>
        <p:txBody>
          <a:bodyPr vert="horz" wrap="square" lIns="45720" tIns="22860" rIns="45720" bIns="22860" rtlCol="0" anchor="ctr"/>
          <a:lstStyle/>
          <a:p>
            <a:pPr algn="ctr"/>
            <a:endParaRPr kumimoji="1" lang="zh-CN" altLang="en-US"/>
          </a:p>
        </p:txBody>
      </p:sp>
      <p:sp>
        <p:nvSpPr>
          <p:cNvPr id="6" name="标题 1"/>
          <p:cNvSpPr txBox="1"/>
          <p:nvPr/>
        </p:nvSpPr>
        <p:spPr>
          <a:xfrm rot="0" flipH="0" flipV="0">
            <a:off x="3673383" y="3461718"/>
            <a:ext cx="521562" cy="521562"/>
          </a:xfrm>
          <a:prstGeom prst="ellipse">
            <a:avLst/>
          </a:prstGeom>
          <a:solidFill>
            <a:srgbClr val="F4F4F5">
              <a:alpha val="100000"/>
            </a:srgbClr>
          </a:solidFill>
          <a:ln w="12700" cap="flat">
            <a:noFill/>
            <a:miter/>
          </a:ln>
          <a:effectLst/>
        </p:spPr>
        <p:txBody>
          <a:bodyPr vert="horz" wrap="square" lIns="0" tIns="0" rIns="0" bIns="0" rtlCol="0" anchor="ctr"/>
          <a:lstStyle/>
          <a:p>
            <a:pPr algn="l"/>
            <a:endParaRPr kumimoji="1" lang="zh-CN" altLang="en-US"/>
          </a:p>
        </p:txBody>
      </p:sp>
      <p:sp>
        <p:nvSpPr>
          <p:cNvPr id="7" name="标题 1"/>
          <p:cNvSpPr txBox="1"/>
          <p:nvPr/>
        </p:nvSpPr>
        <p:spPr>
          <a:xfrm rot="0" flipH="0" flipV="0">
            <a:off x="6118458" y="3748115"/>
            <a:ext cx="4280165" cy="2035299"/>
          </a:xfrm>
          <a:custGeom>
            <a:avLst/>
            <a:gdLst/>
            <a:rect l="0" t="0" r="r" b="b"/>
            <a:pathLst>
              <a:path w="21594" h="21593" extrusionOk="0">
                <a:moveTo>
                  <a:pt x="21232" y="21592"/>
                </a:moveTo>
                <a:lnTo>
                  <a:pt x="2081" y="21583"/>
                </a:lnTo>
                <a:cubicBezTo>
                  <a:pt x="1918" y="21583"/>
                  <a:pt x="1756" y="21560"/>
                  <a:pt x="1598" y="21514"/>
                </a:cubicBezTo>
                <a:cubicBezTo>
                  <a:pt x="1451" y="21471"/>
                  <a:pt x="1307" y="21409"/>
                  <a:pt x="1168" y="21307"/>
                </a:cubicBezTo>
                <a:cubicBezTo>
                  <a:pt x="901" y="21110"/>
                  <a:pt x="661" y="20766"/>
                  <a:pt x="469" y="20307"/>
                </a:cubicBezTo>
                <a:cubicBezTo>
                  <a:pt x="310" y="19928"/>
                  <a:pt x="193" y="19488"/>
                  <a:pt x="123" y="19017"/>
                </a:cubicBezTo>
                <a:cubicBezTo>
                  <a:pt x="88" y="18781"/>
                  <a:pt x="65" y="18537"/>
                  <a:pt x="50" y="18291"/>
                </a:cubicBezTo>
                <a:cubicBezTo>
                  <a:pt x="35" y="18043"/>
                  <a:pt x="28" y="17792"/>
                  <a:pt x="30" y="17539"/>
                </a:cubicBezTo>
                <a:lnTo>
                  <a:pt x="2" y="729"/>
                </a:lnTo>
                <a:cubicBezTo>
                  <a:pt x="-6" y="567"/>
                  <a:pt x="15" y="405"/>
                  <a:pt x="62" y="276"/>
                </a:cubicBezTo>
                <a:cubicBezTo>
                  <a:pt x="119" y="117"/>
                  <a:pt x="207" y="22"/>
                  <a:pt x="302" y="18"/>
                </a:cubicBezTo>
                <a:lnTo>
                  <a:pt x="8685" y="0"/>
                </a:lnTo>
                <a:cubicBezTo>
                  <a:pt x="8767" y="0"/>
                  <a:pt x="8848" y="54"/>
                  <a:pt x="8915" y="153"/>
                </a:cubicBezTo>
                <a:cubicBezTo>
                  <a:pt x="8990" y="263"/>
                  <a:pt x="9045" y="422"/>
                  <a:pt x="9071" y="605"/>
                </a:cubicBezTo>
                <a:cubicBezTo>
                  <a:pt x="9244" y="2292"/>
                  <a:pt x="9947" y="3506"/>
                  <a:pt x="10768" y="3534"/>
                </a:cubicBezTo>
                <a:cubicBezTo>
                  <a:pt x="11599" y="3563"/>
                  <a:pt x="12328" y="2369"/>
                  <a:pt x="12518" y="666"/>
                </a:cubicBezTo>
                <a:cubicBezTo>
                  <a:pt x="12537" y="492"/>
                  <a:pt x="12580" y="334"/>
                  <a:pt x="12643" y="213"/>
                </a:cubicBezTo>
                <a:cubicBezTo>
                  <a:pt x="12702" y="101"/>
                  <a:pt x="12775" y="27"/>
                  <a:pt x="12853" y="0"/>
                </a:cubicBezTo>
                <a:lnTo>
                  <a:pt x="19529" y="14"/>
                </a:lnTo>
                <a:cubicBezTo>
                  <a:pt x="19693" y="31"/>
                  <a:pt x="19854" y="66"/>
                  <a:pt x="20013" y="118"/>
                </a:cubicBezTo>
                <a:cubicBezTo>
                  <a:pt x="20164" y="167"/>
                  <a:pt x="20313" y="231"/>
                  <a:pt x="20456" y="340"/>
                </a:cubicBezTo>
                <a:cubicBezTo>
                  <a:pt x="20753" y="566"/>
                  <a:pt x="21014" y="976"/>
                  <a:pt x="21209" y="1521"/>
                </a:cubicBezTo>
                <a:cubicBezTo>
                  <a:pt x="21400" y="2055"/>
                  <a:pt x="21513" y="2681"/>
                  <a:pt x="21556" y="3327"/>
                </a:cubicBezTo>
                <a:cubicBezTo>
                  <a:pt x="21578" y="3654"/>
                  <a:pt x="21582" y="3987"/>
                  <a:pt x="21585" y="4320"/>
                </a:cubicBezTo>
                <a:cubicBezTo>
                  <a:pt x="21588" y="4658"/>
                  <a:pt x="21591" y="4998"/>
                  <a:pt x="21594" y="5340"/>
                </a:cubicBezTo>
                <a:lnTo>
                  <a:pt x="21557" y="20845"/>
                </a:lnTo>
                <a:cubicBezTo>
                  <a:pt x="21570" y="21050"/>
                  <a:pt x="21536" y="21257"/>
                  <a:pt x="21466" y="21403"/>
                </a:cubicBezTo>
                <a:cubicBezTo>
                  <a:pt x="21404" y="21531"/>
                  <a:pt x="21319" y="21600"/>
                  <a:pt x="21232" y="21592"/>
                </a:cubicBezTo>
                <a:close/>
              </a:path>
            </a:pathLst>
          </a:custGeom>
          <a:gradFill>
            <a:gsLst>
              <a:gs pos="1000">
                <a:schemeClr val="accent2">
                  <a:alpha val="100000"/>
                </a:schemeClr>
              </a:gs>
              <a:gs pos="100000">
                <a:schemeClr val="accent2">
                  <a:lumMod val="60000"/>
                  <a:lumOff val="40000"/>
                  <a:alpha val="100000"/>
                </a:schemeClr>
              </a:gs>
            </a:gsLst>
            <a:lin ang="2700000" scaled="0"/>
          </a:gradFill>
          <a:ln w="12700" cap="sq">
            <a:noFill/>
            <a:miter/>
          </a:ln>
          <a:effectLst>
            <a:outerShdw dist="190500" blurRad="330200" dir="5400000" sx="90000" sy="90000" kx="0" ky="0" algn="t" rotWithShape="0">
              <a:schemeClr val="accent2">
                <a:lumMod val="75000"/>
                <a:alpha val="25000"/>
              </a:schemeClr>
            </a:outerShdw>
          </a:effectLst>
        </p:spPr>
        <p:txBody>
          <a:bodyPr vert="horz" wrap="square" lIns="45720" tIns="22860" rIns="45720" bIns="22860" rtlCol="0" anchor="ctr"/>
          <a:lstStyle/>
          <a:p>
            <a:pPr algn="ctr"/>
            <a:endParaRPr kumimoji="1" lang="zh-CN" altLang="en-US"/>
          </a:p>
        </p:txBody>
      </p:sp>
      <p:sp>
        <p:nvSpPr>
          <p:cNvPr id="8" name="标题 1"/>
          <p:cNvSpPr txBox="1"/>
          <p:nvPr/>
        </p:nvSpPr>
        <p:spPr>
          <a:xfrm rot="0" flipH="0" flipV="0">
            <a:off x="7997685" y="3461718"/>
            <a:ext cx="521562" cy="521562"/>
          </a:xfrm>
          <a:prstGeom prst="ellipse">
            <a:avLst/>
          </a:prstGeom>
          <a:solidFill>
            <a:srgbClr val="F4F4F5">
              <a:alpha val="100000"/>
            </a:srgbClr>
          </a:solidFill>
          <a:ln w="12700" cap="flat">
            <a:noFill/>
            <a:miter/>
          </a:ln>
          <a:effectLst/>
        </p:spPr>
        <p:txBody>
          <a:bodyPr vert="horz" wrap="square" lIns="0" tIns="0" rIns="0" bIns="0" rtlCol="0" anchor="ctr"/>
          <a:lstStyle/>
          <a:p>
            <a:pPr algn="l"/>
            <a:endParaRPr kumimoji="1" lang="zh-CN" altLang="en-US"/>
          </a:p>
        </p:txBody>
      </p:sp>
      <p:sp>
        <p:nvSpPr>
          <p:cNvPr id="9" name="标题 1"/>
          <p:cNvSpPr txBox="1"/>
          <p:nvPr/>
        </p:nvSpPr>
        <p:spPr>
          <a:xfrm rot="0" flipH="0" flipV="0">
            <a:off x="5118826" y="2750295"/>
            <a:ext cx="1955052" cy="1955052"/>
          </a:xfrm>
          <a:prstGeom prst="ellipse">
            <a:avLst/>
          </a:prstGeom>
          <a:solidFill>
            <a:schemeClr val="bg1">
              <a:alpha val="49000"/>
            </a:schemeClr>
          </a:solidFill>
          <a:ln w="12700" cap="flat">
            <a:noFill/>
            <a:miter/>
          </a:ln>
          <a:effectLst/>
        </p:spPr>
        <p:txBody>
          <a:bodyPr vert="horz" wrap="square" lIns="0" tIns="0" rIns="0" bIns="0" rtlCol="0" anchor="ctr"/>
          <a:lstStyle/>
          <a:p>
            <a:pPr algn="l"/>
            <a:endParaRPr kumimoji="1" lang="zh-CN" altLang="en-US"/>
          </a:p>
        </p:txBody>
      </p:sp>
      <p:sp>
        <p:nvSpPr>
          <p:cNvPr id="10" name="标题 1"/>
          <p:cNvSpPr txBox="1"/>
          <p:nvPr/>
        </p:nvSpPr>
        <p:spPr>
          <a:xfrm rot="0" flipH="0" flipV="0">
            <a:off x="5452762" y="3090345"/>
            <a:ext cx="495300" cy="431800"/>
          </a:xfrm>
          <a:prstGeom prst="rect">
            <a:avLst/>
          </a:prstGeom>
          <a:noFill/>
          <a:ln w="12700" cap="flat">
            <a:noFill/>
            <a:miter/>
          </a:ln>
          <a:effectLst/>
        </p:spPr>
        <p:txBody>
          <a:bodyPr vert="horz" wrap="square" lIns="50800" tIns="50800" rIns="50800" bIns="50800" rtlCol="0" anchor="t">
            <a:spAutoFit/>
          </a:bodyPr>
          <a:lstStyle/>
          <a:p>
            <a:pPr algn="ctr"/>
            <a:r>
              <a:rPr kumimoji="1" lang="en-US" altLang="zh-CN" sz="2400">
                <a:ln w="12700">
                  <a:noFill/>
                </a:ln>
                <a:solidFill>
                  <a:schemeClr val="accent1"/>
                </a:solidFill>
                <a:latin typeface="OPPOSans H"/>
                <a:ea typeface="OPPOSans H"/>
                <a:cs typeface="OPPOSans H"/>
              </a:rPr>
              <a:t>01</a:t>
            </a:r>
            <a:endParaRPr kumimoji="1" lang="zh-CN" altLang="en-US"/>
          </a:p>
        </p:txBody>
      </p:sp>
      <p:sp>
        <p:nvSpPr>
          <p:cNvPr id="11" name="标题 1"/>
          <p:cNvSpPr txBox="1"/>
          <p:nvPr/>
        </p:nvSpPr>
        <p:spPr>
          <a:xfrm rot="0" flipH="0" flipV="0">
            <a:off x="6237568" y="3090345"/>
            <a:ext cx="533400" cy="431800"/>
          </a:xfrm>
          <a:prstGeom prst="rect">
            <a:avLst/>
          </a:prstGeom>
          <a:noFill/>
          <a:ln w="12700" cap="flat">
            <a:noFill/>
            <a:miter/>
          </a:ln>
          <a:effectLst/>
        </p:spPr>
        <p:txBody>
          <a:bodyPr vert="horz" wrap="square" lIns="50800" tIns="50800" rIns="50800" bIns="50800" rtlCol="0" anchor="t">
            <a:spAutoFit/>
          </a:bodyPr>
          <a:lstStyle/>
          <a:p>
            <a:pPr algn="ctr"/>
            <a:r>
              <a:rPr kumimoji="1" lang="en-US" altLang="zh-CN" sz="2400">
                <a:ln w="12700">
                  <a:noFill/>
                </a:ln>
                <a:solidFill>
                  <a:schemeClr val="accent2"/>
                </a:solidFill>
                <a:latin typeface="OPPOSans H"/>
                <a:ea typeface="OPPOSans H"/>
                <a:cs typeface="OPPOSans H"/>
              </a:rPr>
              <a:t>02</a:t>
            </a:r>
            <a:endParaRPr kumimoji="1" lang="zh-CN" altLang="en-US"/>
          </a:p>
        </p:txBody>
      </p:sp>
      <p:sp>
        <p:nvSpPr>
          <p:cNvPr id="12" name="标题 1"/>
          <p:cNvSpPr txBox="1"/>
          <p:nvPr/>
        </p:nvSpPr>
        <p:spPr>
          <a:xfrm rot="0" flipH="0" flipV="0">
            <a:off x="5414662" y="3883332"/>
            <a:ext cx="571500" cy="431800"/>
          </a:xfrm>
          <a:prstGeom prst="rect">
            <a:avLst/>
          </a:prstGeom>
          <a:noFill/>
          <a:ln w="12700" cap="flat">
            <a:noFill/>
            <a:miter/>
          </a:ln>
          <a:effectLst/>
        </p:spPr>
        <p:txBody>
          <a:bodyPr vert="horz" wrap="square" lIns="50800" tIns="50800" rIns="50800" bIns="50800" rtlCol="0" anchor="t">
            <a:spAutoFit/>
          </a:bodyPr>
          <a:lstStyle/>
          <a:p>
            <a:pPr algn="ctr"/>
            <a:r>
              <a:rPr kumimoji="1" lang="en-US" altLang="zh-CN" sz="2400">
                <a:ln w="12700">
                  <a:noFill/>
                </a:ln>
                <a:solidFill>
                  <a:schemeClr val="accent1"/>
                </a:solidFill>
                <a:latin typeface="OPPOSans H"/>
                <a:ea typeface="OPPOSans H"/>
                <a:cs typeface="OPPOSans H"/>
              </a:rPr>
              <a:t>03</a:t>
            </a:r>
            <a:endParaRPr kumimoji="1" lang="zh-CN" altLang="en-US"/>
          </a:p>
        </p:txBody>
      </p:sp>
      <p:sp>
        <p:nvSpPr>
          <p:cNvPr id="13" name="标题 1"/>
          <p:cNvSpPr txBox="1"/>
          <p:nvPr/>
        </p:nvSpPr>
        <p:spPr>
          <a:xfrm rot="0" flipH="0" flipV="0">
            <a:off x="6243918" y="3883332"/>
            <a:ext cx="520700" cy="431800"/>
          </a:xfrm>
          <a:prstGeom prst="rect">
            <a:avLst/>
          </a:prstGeom>
          <a:noFill/>
          <a:ln w="12700" cap="flat">
            <a:noFill/>
            <a:miter/>
          </a:ln>
          <a:effectLst/>
        </p:spPr>
        <p:txBody>
          <a:bodyPr vert="horz" wrap="square" lIns="50800" tIns="50800" rIns="50800" bIns="50800" rtlCol="0" anchor="t">
            <a:spAutoFit/>
          </a:bodyPr>
          <a:lstStyle/>
          <a:p>
            <a:pPr algn="ctr"/>
            <a:r>
              <a:rPr kumimoji="1" lang="en-US" altLang="zh-CN" sz="2400">
                <a:ln w="12700">
                  <a:noFill/>
                </a:ln>
                <a:solidFill>
                  <a:schemeClr val="accent2"/>
                </a:solidFill>
                <a:latin typeface="OPPOSans H"/>
                <a:ea typeface="OPPOSans H"/>
                <a:cs typeface="OPPOSans H"/>
              </a:rPr>
              <a:t>04</a:t>
            </a:r>
            <a:endParaRPr kumimoji="1" lang="zh-CN" altLang="en-US"/>
          </a:p>
        </p:txBody>
      </p:sp>
      <p:sp>
        <p:nvSpPr>
          <p:cNvPr id="14" name="标题 1"/>
          <p:cNvSpPr txBox="1"/>
          <p:nvPr/>
        </p:nvSpPr>
        <p:spPr>
          <a:xfrm rot="0" flipH="0" flipV="0">
            <a:off x="3858653" y="3657685"/>
            <a:ext cx="161665" cy="87053"/>
          </a:xfrm>
          <a:custGeom>
            <a:avLst/>
            <a:gdLst/>
            <a:rect l="0" t="0" r="r" b="b"/>
            <a:pathLst>
              <a:path w="21519" h="21600" extrusionOk="0">
                <a:moveTo>
                  <a:pt x="10759" y="0"/>
                </a:moveTo>
                <a:cubicBezTo>
                  <a:pt x="10540" y="0"/>
                  <a:pt x="10329" y="163"/>
                  <a:pt x="10174" y="452"/>
                </a:cubicBezTo>
                <a:lnTo>
                  <a:pt x="242" y="18966"/>
                </a:lnTo>
                <a:cubicBezTo>
                  <a:pt x="-81" y="19569"/>
                  <a:pt x="-81" y="20546"/>
                  <a:pt x="242" y="21148"/>
                </a:cubicBezTo>
                <a:cubicBezTo>
                  <a:pt x="398" y="21437"/>
                  <a:pt x="608" y="21600"/>
                  <a:pt x="827" y="21600"/>
                </a:cubicBezTo>
                <a:lnTo>
                  <a:pt x="20691" y="21600"/>
                </a:lnTo>
                <a:cubicBezTo>
                  <a:pt x="21149" y="21600"/>
                  <a:pt x="21519" y="20909"/>
                  <a:pt x="21519" y="20057"/>
                </a:cubicBezTo>
                <a:cubicBezTo>
                  <a:pt x="21519" y="19648"/>
                  <a:pt x="21432" y="19256"/>
                  <a:pt x="21277" y="18966"/>
                </a:cubicBezTo>
                <a:lnTo>
                  <a:pt x="11345" y="452"/>
                </a:lnTo>
                <a:cubicBezTo>
                  <a:pt x="11189" y="163"/>
                  <a:pt x="10979" y="0"/>
                  <a:pt x="10759" y="0"/>
                </a:cubicBezTo>
                <a:close/>
              </a:path>
            </a:pathLst>
          </a:custGeom>
          <a:solidFill>
            <a:srgbClr val="D6D7DB">
              <a:alpha val="100000"/>
            </a:srgbClr>
          </a:solidFill>
          <a:ln w="12700" cap="flat">
            <a:noFill/>
            <a:miter/>
          </a:ln>
          <a:effectLst/>
        </p:spPr>
        <p:txBody>
          <a:bodyPr vert="horz" wrap="square" lIns="45719" tIns="45719" rIns="45719" bIns="45719" rtlCol="0" anchor="ctr"/>
          <a:lstStyle/>
          <a:p>
            <a:pPr algn="l"/>
            <a:endParaRPr kumimoji="1" lang="zh-CN" altLang="en-US"/>
          </a:p>
        </p:txBody>
      </p:sp>
      <p:sp>
        <p:nvSpPr>
          <p:cNvPr id="15" name="标题 1"/>
          <p:cNvSpPr txBox="1"/>
          <p:nvPr/>
        </p:nvSpPr>
        <p:spPr>
          <a:xfrm rot="10800000" flipH="0" flipV="0">
            <a:off x="8182955" y="3694939"/>
            <a:ext cx="161666" cy="87053"/>
          </a:xfrm>
          <a:custGeom>
            <a:avLst/>
            <a:gdLst/>
            <a:rect l="0" t="0" r="r" b="b"/>
            <a:pathLst>
              <a:path w="21519" h="21600" extrusionOk="0">
                <a:moveTo>
                  <a:pt x="10759" y="0"/>
                </a:moveTo>
                <a:cubicBezTo>
                  <a:pt x="10540" y="0"/>
                  <a:pt x="10329" y="163"/>
                  <a:pt x="10174" y="452"/>
                </a:cubicBezTo>
                <a:lnTo>
                  <a:pt x="242" y="18966"/>
                </a:lnTo>
                <a:cubicBezTo>
                  <a:pt x="-81" y="19569"/>
                  <a:pt x="-81" y="20546"/>
                  <a:pt x="242" y="21148"/>
                </a:cubicBezTo>
                <a:cubicBezTo>
                  <a:pt x="398" y="21437"/>
                  <a:pt x="608" y="21600"/>
                  <a:pt x="827" y="21600"/>
                </a:cubicBezTo>
                <a:lnTo>
                  <a:pt x="20691" y="21600"/>
                </a:lnTo>
                <a:cubicBezTo>
                  <a:pt x="21149" y="21600"/>
                  <a:pt x="21519" y="20909"/>
                  <a:pt x="21519" y="20057"/>
                </a:cubicBezTo>
                <a:cubicBezTo>
                  <a:pt x="21519" y="19648"/>
                  <a:pt x="21432" y="19256"/>
                  <a:pt x="21277" y="18966"/>
                </a:cubicBezTo>
                <a:lnTo>
                  <a:pt x="11345" y="452"/>
                </a:lnTo>
                <a:cubicBezTo>
                  <a:pt x="11189" y="163"/>
                  <a:pt x="10979" y="0"/>
                  <a:pt x="10759" y="0"/>
                </a:cubicBezTo>
                <a:close/>
              </a:path>
            </a:pathLst>
          </a:custGeom>
          <a:solidFill>
            <a:srgbClr val="D6D7DB">
              <a:alpha val="100000"/>
            </a:srgbClr>
          </a:solidFill>
          <a:ln w="12700" cap="flat">
            <a:noFill/>
            <a:miter/>
          </a:ln>
          <a:effectLst/>
        </p:spPr>
        <p:txBody>
          <a:bodyPr vert="horz" wrap="square" lIns="45719" tIns="45719" rIns="45719" bIns="45719" rtlCol="0" anchor="ctr"/>
          <a:lstStyle/>
          <a:p>
            <a:pPr algn="l"/>
            <a:endParaRPr kumimoji="1" lang="zh-CN" altLang="en-US"/>
          </a:p>
        </p:txBody>
      </p:sp>
      <p:sp>
        <p:nvSpPr>
          <p:cNvPr id="16" name="标题 1"/>
          <p:cNvSpPr txBox="1"/>
          <p:nvPr/>
        </p:nvSpPr>
        <p:spPr>
          <a:xfrm rot="0" flipH="0" flipV="0">
            <a:off x="3466705" y="1948237"/>
            <a:ext cx="1600200" cy="203200"/>
          </a:xfrm>
          <a:prstGeom prst="rect">
            <a:avLst/>
          </a:prstGeom>
          <a:noFill/>
          <a:ln>
            <a:noFill/>
          </a:ln>
        </p:spPr>
        <p:txBody>
          <a:bodyPr vert="horz" wrap="square" lIns="0" tIns="0" rIns="0" bIns="0" rtlCol="0" anchor="t">
            <a:spAutoFit/>
          </a:bodyPr>
          <a:lstStyle/>
          <a:p>
            <a:pPr algn="r"/>
            <a:r>
              <a:rPr kumimoji="1" lang="en-US" altLang="zh-CN" sz="800">
                <a:ln w="12700">
                  <a:noFill/>
                </a:ln>
                <a:solidFill>
                  <a:schemeClr val="bg1"/>
                </a:solidFill>
                <a:latin typeface="Source Han Sans CN Bold"/>
                <a:ea typeface="Source Han Sans CN Bold"/>
                <a:cs typeface="Source Han Sans CN Bold"/>
              </a:rPr>
              <a:t>Advanced Knowledge of Statistics and Probability</a:t>
            </a:r>
            <a:endParaRPr kumimoji="1" lang="zh-CN" altLang="en-US"/>
          </a:p>
        </p:txBody>
      </p:sp>
      <p:sp>
        <p:nvSpPr>
          <p:cNvPr id="17" name="标题 1"/>
          <p:cNvSpPr txBox="1"/>
          <p:nvPr/>
        </p:nvSpPr>
        <p:spPr>
          <a:xfrm rot="0" flipH="0" flipV="0">
            <a:off x="2159206" y="2282068"/>
            <a:ext cx="2908300" cy="558800"/>
          </a:xfrm>
          <a:prstGeom prst="rect">
            <a:avLst/>
          </a:prstGeom>
          <a:noFill/>
          <a:ln>
            <a:noFill/>
          </a:ln>
        </p:spPr>
        <p:txBody>
          <a:bodyPr vert="horz" wrap="square" lIns="0" tIns="0" rIns="0" bIns="0" rtlCol="0" anchor="t">
            <a:spAutoFit/>
          </a:bodyPr>
          <a:lstStyle/>
          <a:p>
            <a:pPr algn="r"/>
            <a:r>
              <a:rPr kumimoji="1" lang="en-US" altLang="zh-CN" sz="700">
                <a:ln w="12700">
                  <a:noFill/>
                </a:ln>
                <a:solidFill>
                  <a:schemeClr val="bg1"/>
                </a:solidFill>
                <a:latin typeface="Source Han Sans"/>
                <a:ea typeface="Source Han Sans"/>
                <a:cs typeface="Source Han Sans"/>
              </a:rPr>
              <a:t>To be a successful data scientist, one must have an advanced understanding of statistics and probability. This includes knowledge of statistical principles such as hypothesis testing, probability distributions, regression analysis, and Bayesian inference.</a:t>
            </a:r>
            <a:endParaRPr kumimoji="1" lang="zh-CN" altLang="en-US"/>
          </a:p>
        </p:txBody>
      </p:sp>
      <p:sp>
        <p:nvSpPr>
          <p:cNvPr id="18" name="标题 1"/>
          <p:cNvSpPr txBox="1"/>
          <p:nvPr/>
        </p:nvSpPr>
        <p:spPr>
          <a:xfrm rot="0" flipH="0" flipV="0">
            <a:off x="7029277" y="1967267"/>
            <a:ext cx="1600200" cy="203200"/>
          </a:xfrm>
          <a:prstGeom prst="rect">
            <a:avLst/>
          </a:prstGeom>
          <a:noFill/>
          <a:ln>
            <a:noFill/>
          </a:ln>
        </p:spPr>
        <p:txBody>
          <a:bodyPr vert="horz" wrap="square" lIns="0" tIns="0" rIns="0" bIns="0" rtlCol="0" anchor="t">
            <a:spAutoFit/>
          </a:bodyPr>
          <a:lstStyle/>
          <a:p>
            <a:pPr algn="l"/>
            <a:r>
              <a:rPr kumimoji="1" lang="en-US" altLang="zh-CN" sz="800">
                <a:ln w="12700">
                  <a:noFill/>
                </a:ln>
                <a:solidFill>
                  <a:schemeClr val="bg1"/>
                </a:solidFill>
                <a:latin typeface="Source Han Sans CN Bold"/>
                <a:ea typeface="Source Han Sans CN Bold"/>
                <a:cs typeface="Source Han Sans CN Bold"/>
              </a:rPr>
              <a:t>Proficiency in Programming and Data Manipulation</a:t>
            </a:r>
            <a:endParaRPr kumimoji="1" lang="zh-CN" altLang="en-US"/>
          </a:p>
        </p:txBody>
      </p:sp>
      <p:sp>
        <p:nvSpPr>
          <p:cNvPr id="19" name="标题 1"/>
          <p:cNvSpPr txBox="1"/>
          <p:nvPr/>
        </p:nvSpPr>
        <p:spPr>
          <a:xfrm rot="0" flipH="0" flipV="0">
            <a:off x="7029277" y="2301098"/>
            <a:ext cx="2946400" cy="558800"/>
          </a:xfrm>
          <a:prstGeom prst="rect">
            <a:avLst/>
          </a:prstGeom>
          <a:noFill/>
          <a:ln>
            <a:noFill/>
          </a:ln>
        </p:spPr>
        <p:txBody>
          <a:bodyPr vert="horz" wrap="square" lIns="0" tIns="0" rIns="0" bIns="0" rtlCol="0" anchor="t">
            <a:spAutoFit/>
          </a:bodyPr>
          <a:lstStyle/>
          <a:p>
            <a:pPr algn="l"/>
            <a:r>
              <a:rPr kumimoji="1" lang="en-US" altLang="zh-CN" sz="700">
                <a:ln w="12700">
                  <a:noFill/>
                </a:ln>
                <a:solidFill>
                  <a:schemeClr val="bg1"/>
                </a:solidFill>
                <a:latin typeface="Source Han Sans"/>
                <a:ea typeface="Source Han Sans"/>
                <a:cs typeface="Source Han Sans"/>
              </a:rPr>
              <a:t>Data scientists must be proficient in programming languages such as Python, R, and SQL, as well as have the ability to manipulate data using tools such as Excel, Tableau, and Python libraries such as Pandas and NumPy. They should also have experience working with databases such as MySQL and MongoDB.</a:t>
            </a:r>
            <a:endParaRPr kumimoji="1" lang="zh-CN" altLang="en-US"/>
          </a:p>
        </p:txBody>
      </p:sp>
      <p:sp>
        <p:nvSpPr>
          <p:cNvPr id="20" name="标题 1"/>
          <p:cNvSpPr txBox="1"/>
          <p:nvPr/>
        </p:nvSpPr>
        <p:spPr>
          <a:xfrm rot="0" flipH="0" flipV="0">
            <a:off x="3466705" y="4239849"/>
            <a:ext cx="1600200" cy="203200"/>
          </a:xfrm>
          <a:prstGeom prst="rect">
            <a:avLst/>
          </a:prstGeom>
          <a:noFill/>
          <a:ln>
            <a:noFill/>
          </a:ln>
        </p:spPr>
        <p:txBody>
          <a:bodyPr vert="horz" wrap="square" lIns="0" tIns="0" rIns="0" bIns="0" rtlCol="0" anchor="t">
            <a:spAutoFit/>
          </a:bodyPr>
          <a:lstStyle/>
          <a:p>
            <a:pPr algn="r"/>
            <a:r>
              <a:rPr kumimoji="1" lang="en-US" altLang="zh-CN" sz="800">
                <a:ln w="12700">
                  <a:noFill/>
                </a:ln>
                <a:solidFill>
                  <a:schemeClr val="bg1"/>
                </a:solidFill>
                <a:latin typeface="Source Han Sans CN Bold"/>
                <a:ea typeface="Source Han Sans CN Bold"/>
                <a:cs typeface="Source Han Sans CN Bold"/>
              </a:rPr>
              <a:t>Experience with Machine Learning Techniques and Tools</a:t>
            </a:r>
            <a:endParaRPr kumimoji="1" lang="zh-CN" altLang="en-US"/>
          </a:p>
        </p:txBody>
      </p:sp>
      <p:sp>
        <p:nvSpPr>
          <p:cNvPr id="21" name="标题 1"/>
          <p:cNvSpPr txBox="1"/>
          <p:nvPr/>
        </p:nvSpPr>
        <p:spPr>
          <a:xfrm rot="0" flipH="0" flipV="0">
            <a:off x="2285105" y="4650521"/>
            <a:ext cx="2781300" cy="698500"/>
          </a:xfrm>
          <a:prstGeom prst="rect">
            <a:avLst/>
          </a:prstGeom>
          <a:noFill/>
          <a:ln>
            <a:noFill/>
          </a:ln>
        </p:spPr>
        <p:txBody>
          <a:bodyPr vert="horz" wrap="square" lIns="0" tIns="0" rIns="0" bIns="0" rtlCol="0" anchor="t">
            <a:spAutoFit/>
          </a:bodyPr>
          <a:lstStyle/>
          <a:p>
            <a:pPr algn="r"/>
            <a:r>
              <a:rPr kumimoji="1" lang="en-US" altLang="zh-CN" sz="700">
                <a:ln w="12700">
                  <a:noFill/>
                </a:ln>
                <a:solidFill>
                  <a:schemeClr val="bg1"/>
                </a:solidFill>
                <a:latin typeface="Source Han Sans"/>
                <a:ea typeface="Source Han Sans"/>
                <a:cs typeface="Source Han Sans"/>
              </a:rPr>
              <a:t>In addition to programming skills, data scientists must have experience with machine learning techniques and tools such as supervised and unsupervised learning, decision trees, deep learning, and natural language processing. They should be familiar with machine learning libraries such as Scikit- Learn, TensorFlow, and Keras.</a:t>
            </a:r>
            <a:endParaRPr kumimoji="1" lang="zh-CN" altLang="en-US"/>
          </a:p>
        </p:txBody>
      </p:sp>
      <p:sp>
        <p:nvSpPr>
          <p:cNvPr id="22" name="标题 1"/>
          <p:cNvSpPr txBox="1"/>
          <p:nvPr/>
        </p:nvSpPr>
        <p:spPr>
          <a:xfrm rot="0" flipH="0" flipV="0">
            <a:off x="7029277" y="4239849"/>
            <a:ext cx="1600200" cy="203200"/>
          </a:xfrm>
          <a:prstGeom prst="rect">
            <a:avLst/>
          </a:prstGeom>
          <a:noFill/>
          <a:ln>
            <a:noFill/>
          </a:ln>
        </p:spPr>
        <p:txBody>
          <a:bodyPr vert="horz" wrap="square" lIns="0" tIns="0" rIns="0" bIns="0" rtlCol="0" anchor="t">
            <a:spAutoFit/>
          </a:bodyPr>
          <a:lstStyle/>
          <a:p>
            <a:pPr algn="l"/>
            <a:r>
              <a:rPr kumimoji="1" lang="en-US" altLang="zh-CN" sz="800">
                <a:ln w="12700">
                  <a:noFill/>
                </a:ln>
                <a:solidFill>
                  <a:schemeClr val="bg1"/>
                </a:solidFill>
                <a:latin typeface="Source Han Sans CN Bold"/>
                <a:ea typeface="Source Han Sans CN Bold"/>
                <a:cs typeface="Source Han Sans CN Bold"/>
              </a:rPr>
              <a:t>Strong Analytical and Problem-Solving Skills</a:t>
            </a:r>
            <a:endParaRPr kumimoji="1" lang="zh-CN" altLang="en-US"/>
          </a:p>
        </p:txBody>
      </p:sp>
      <p:sp>
        <p:nvSpPr>
          <p:cNvPr id="23" name="标题 1"/>
          <p:cNvSpPr txBox="1"/>
          <p:nvPr/>
        </p:nvSpPr>
        <p:spPr>
          <a:xfrm rot="0" flipH="0" flipV="0">
            <a:off x="7029277" y="4650521"/>
            <a:ext cx="2857500" cy="698500"/>
          </a:xfrm>
          <a:prstGeom prst="rect">
            <a:avLst/>
          </a:prstGeom>
          <a:noFill/>
          <a:ln>
            <a:noFill/>
          </a:ln>
        </p:spPr>
        <p:txBody>
          <a:bodyPr vert="horz" wrap="square" lIns="0" tIns="0" rIns="0" bIns="0" rtlCol="0" anchor="t">
            <a:spAutoFit/>
          </a:bodyPr>
          <a:lstStyle/>
          <a:p>
            <a:pPr algn="l"/>
            <a:r>
              <a:rPr kumimoji="1" lang="en-US" altLang="zh-CN" sz="700">
                <a:ln w="12700">
                  <a:noFill/>
                </a:ln>
                <a:solidFill>
                  <a:schemeClr val="bg1"/>
                </a:solidFill>
                <a:latin typeface="Source Han Sans"/>
                <a:ea typeface="Source Han Sans"/>
                <a:cs typeface="Source Han Sans"/>
              </a:rPr>
              <a:t>Data scientists must have strong analytical and problem- solving skills, as they will be responsible for analyzing large datasets and extracting insights that can be used to make informed business decisions. They must be able to think critically and creatively, and have the ability to communicate their findings to both technical and non- technical stakeholders.</a:t>
            </a:r>
            <a:endParaRPr kumimoji="1" lang="zh-CN" altLang="en-US"/>
          </a:p>
        </p:txBody>
      </p:sp>
      <p:sp>
        <p:nvSpPr>
          <p:cNvPr id="24" name="标题 1"/>
          <p:cNvSpPr txBox="1"/>
          <p:nvPr/>
        </p:nvSpPr>
        <p:spPr>
          <a:xfrm rot="0" flipH="0" flipV="0">
            <a:off x="759048" y="486862"/>
            <a:ext cx="10858500" cy="468000"/>
          </a:xfrm>
          <a:prstGeom prst="rect">
            <a:avLst/>
          </a:prstGeom>
          <a:noFill/>
          <a:ln>
            <a:noFill/>
          </a:ln>
        </p:spPr>
        <p:txBody>
          <a:bodyPr vert="horz" wrap="square" lIns="0" tIns="0" rIns="0" bIns="0" rtlCol="0" anchor="ctr"/>
          <a:lstStyle/>
          <a:p>
            <a:pPr algn="l"/>
            <a:r>
              <a:rPr kumimoji="1" lang="en-US" altLang="zh-CN" sz="2800">
                <a:ln w="12700">
                  <a:noFill/>
                </a:ln>
                <a:solidFill>
                  <a:schemeClr val="tx1">
                    <a:lumMod val="85000"/>
                    <a:lumOff val="15000"/>
                  </a:schemeClr>
                </a:solidFill>
                <a:latin typeface="Source Han Sans CN Bold"/>
                <a:ea typeface="Source Han Sans CN Bold"/>
                <a:cs typeface="Source Han Sans CN Bold"/>
              </a:rPr>
              <a:t>Required Skills for Data Scientists</a:t>
            </a:r>
            <a:endParaRPr kumimoji="1" lang="zh-CN" altLang="en-US"/>
          </a:p>
        </p:txBody>
      </p:sp>
      <p:sp>
        <p:nvSpPr>
          <p:cNvPr id="25" name="标题 1"/>
          <p:cNvSpPr txBox="1"/>
          <p:nvPr/>
        </p:nvSpPr>
        <p:spPr>
          <a:xfrm rot="0" flipH="0" flipV="1">
            <a:off x="338138" y="361215"/>
            <a:ext cx="322262" cy="231676"/>
          </a:xfrm>
          <a:prstGeom prst="rect">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26" name="标题 1"/>
          <p:cNvSpPr txBox="1"/>
          <p:nvPr/>
        </p:nvSpPr>
        <p:spPr>
          <a:xfrm rot="0" flipH="0" flipV="1">
            <a:off x="490538" y="649448"/>
            <a:ext cx="169862" cy="122115"/>
          </a:xfrm>
          <a:prstGeom prst="rect">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27" name="标题 1"/>
          <p:cNvSpPr txBox="1"/>
          <p:nvPr/>
        </p:nvSpPr>
        <p:spPr>
          <a:xfrm rot="0" flipH="0" flipV="1">
            <a:off x="490538" y="828120"/>
            <a:ext cx="169862" cy="122115"/>
          </a:xfrm>
          <a:prstGeom prst="rect">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63353" y="260649"/>
            <a:ext cx="11665296" cy="6336704"/>
          </a:xfrm>
          <a:custGeom>
            <a:avLst/>
            <a:gdLst>
              <a:gd name="connsiteX0" fmla="*/ 194537 w 11665296"/>
              <a:gd name="connsiteY0" fmla="*/ 0 h 6336704"/>
              <a:gd name="connsiteX1" fmla="*/ 11470759 w 11665296"/>
              <a:gd name="connsiteY1" fmla="*/ 0 h 6336704"/>
              <a:gd name="connsiteX2" fmla="*/ 11665296 w 11665296"/>
              <a:gd name="connsiteY2" fmla="*/ 194537 h 6336704"/>
              <a:gd name="connsiteX3" fmla="*/ 11665296 w 11665296"/>
              <a:gd name="connsiteY3" fmla="*/ 2885968 h 6336704"/>
              <a:gd name="connsiteX4" fmla="*/ 11652603 w 11665296"/>
              <a:gd name="connsiteY4" fmla="*/ 2884688 h 6336704"/>
              <a:gd name="connsiteX5" fmla="*/ 11368939 w 11665296"/>
              <a:gd name="connsiteY5" fmla="*/ 3168352 h 6336704"/>
              <a:gd name="connsiteX6" fmla="*/ 11652603 w 11665296"/>
              <a:gd name="connsiteY6" fmla="*/ 3452016 h 6336704"/>
              <a:gd name="connsiteX7" fmla="*/ 11665296 w 11665296"/>
              <a:gd name="connsiteY7" fmla="*/ 3450737 h 6336704"/>
              <a:gd name="connsiteX8" fmla="*/ 11665296 w 11665296"/>
              <a:gd name="connsiteY8" fmla="*/ 6142167 h 6336704"/>
              <a:gd name="connsiteX9" fmla="*/ 11470759 w 11665296"/>
              <a:gd name="connsiteY9" fmla="*/ 6336704 h 6336704"/>
              <a:gd name="connsiteX10" fmla="*/ 194537 w 11665296"/>
              <a:gd name="connsiteY10" fmla="*/ 6336704 h 6336704"/>
              <a:gd name="connsiteX11" fmla="*/ 0 w 11665296"/>
              <a:gd name="connsiteY11" fmla="*/ 6142167 h 6336704"/>
              <a:gd name="connsiteX12" fmla="*/ 0 w 11665296"/>
              <a:gd name="connsiteY12" fmla="*/ 3451505 h 6336704"/>
              <a:gd name="connsiteX13" fmla="*/ 5071 w 11665296"/>
              <a:gd name="connsiteY13" fmla="*/ 3452016 h 6336704"/>
              <a:gd name="connsiteX14" fmla="*/ 288735 w 11665296"/>
              <a:gd name="connsiteY14" fmla="*/ 3168352 h 6336704"/>
              <a:gd name="connsiteX15" fmla="*/ 5071 w 11665296"/>
              <a:gd name="connsiteY15" fmla="*/ 2884688 h 6336704"/>
              <a:gd name="connsiteX16" fmla="*/ 0 w 11665296"/>
              <a:gd name="connsiteY16" fmla="*/ 2885199 h 6336704"/>
              <a:gd name="connsiteX17" fmla="*/ 0 w 11665296"/>
              <a:gd name="connsiteY17" fmla="*/ 194537 h 6336704"/>
              <a:gd name="connsiteX18" fmla="*/ 194537 w 11665296"/>
              <a:gd name="connsiteY18" fmla="*/ 0 h 6336704"/>
            </a:gdLst>
            <a:rect l="l" t="t" r="r" b="b"/>
            <a:pathLst>
              <a:path w="11665296" h="6336704">
                <a:moveTo>
                  <a:pt x="194537" y="0"/>
                </a:moveTo>
                <a:lnTo>
                  <a:pt x="11470759" y="0"/>
                </a:lnTo>
                <a:cubicBezTo>
                  <a:pt x="11578199" y="0"/>
                  <a:pt x="11665296" y="87097"/>
                  <a:pt x="11665296" y="194537"/>
                </a:cubicBezTo>
                <a:lnTo>
                  <a:pt x="11665296" y="2885968"/>
                </a:lnTo>
                <a:lnTo>
                  <a:pt x="11652603" y="2884688"/>
                </a:lnTo>
                <a:cubicBezTo>
                  <a:pt x="11495940" y="2884688"/>
                  <a:pt x="11368939" y="3011689"/>
                  <a:pt x="11368939" y="3168352"/>
                </a:cubicBezTo>
                <a:cubicBezTo>
                  <a:pt x="11368939" y="3325015"/>
                  <a:pt x="11495940" y="3452016"/>
                  <a:pt x="11652603" y="3452016"/>
                </a:cubicBezTo>
                <a:lnTo>
                  <a:pt x="11665296" y="3450737"/>
                </a:lnTo>
                <a:lnTo>
                  <a:pt x="11665296" y="6142167"/>
                </a:lnTo>
                <a:cubicBezTo>
                  <a:pt x="11665296" y="6249607"/>
                  <a:pt x="11578199" y="6336704"/>
                  <a:pt x="11470759" y="6336704"/>
                </a:cubicBezTo>
                <a:lnTo>
                  <a:pt x="194537" y="6336704"/>
                </a:lnTo>
                <a:cubicBezTo>
                  <a:pt x="87097" y="6336704"/>
                  <a:pt x="0" y="6249607"/>
                  <a:pt x="0" y="6142167"/>
                </a:cubicBezTo>
                <a:lnTo>
                  <a:pt x="0" y="3451505"/>
                </a:lnTo>
                <a:lnTo>
                  <a:pt x="5071" y="3452016"/>
                </a:lnTo>
                <a:cubicBezTo>
                  <a:pt x="161734" y="3452016"/>
                  <a:pt x="288735" y="3325015"/>
                  <a:pt x="288735" y="3168352"/>
                </a:cubicBezTo>
                <a:cubicBezTo>
                  <a:pt x="288735" y="3011689"/>
                  <a:pt x="161734" y="2884688"/>
                  <a:pt x="5071" y="2884688"/>
                </a:cubicBezTo>
                <a:lnTo>
                  <a:pt x="0" y="2885199"/>
                </a:lnTo>
                <a:lnTo>
                  <a:pt x="0" y="194537"/>
                </a:lnTo>
                <a:cubicBezTo>
                  <a:pt x="0" y="87097"/>
                  <a:pt x="87097" y="0"/>
                  <a:pt x="194537" y="0"/>
                </a:cubicBezTo>
                <a:close/>
              </a:path>
            </a:pathLst>
          </a:cu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rot="5400000" flipH="1" flipV="0">
            <a:off x="6011693" y="733727"/>
            <a:ext cx="168614" cy="6051994"/>
          </a:xfrm>
          <a:prstGeom prst="roundRect">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4" name="标题 1"/>
          <p:cNvSpPr txBox="1"/>
          <p:nvPr/>
        </p:nvSpPr>
        <p:spPr>
          <a:xfrm rot="0" flipH="0" flipV="0">
            <a:off x="4361459" y="1829162"/>
            <a:ext cx="3469082" cy="1434738"/>
          </a:xfrm>
          <a:prstGeom prst="rect">
            <a:avLst/>
          </a:prstGeom>
          <a:noFill/>
          <a:ln>
            <a:noFill/>
          </a:ln>
        </p:spPr>
        <p:txBody>
          <a:bodyPr vert="horz" wrap="square" lIns="0" tIns="0" rIns="0" bIns="0" rtlCol="0" anchor="t"/>
          <a:lstStyle/>
          <a:p>
            <a:pPr algn="ctr"/>
            <a:r>
              <a:rPr kumimoji="1" lang="en-US" altLang="zh-CN" sz="11500">
                <a:ln w="12700">
                  <a:noFill/>
                </a:ln>
                <a:solidFill>
                  <a:schemeClr val="bg1">
                    <a:lumMod val="95000"/>
                  </a:schemeClr>
                </a:solidFill>
                <a:latin typeface="Source Han Sans"/>
                <a:ea typeface="Source Han Sans"/>
                <a:cs typeface="Source Han Sans"/>
              </a:rPr>
              <a:t>04</a:t>
            </a:r>
            <a:endParaRPr kumimoji="1" lang="zh-CN" altLang="en-US"/>
          </a:p>
        </p:txBody>
      </p:sp>
      <p:sp>
        <p:nvSpPr>
          <p:cNvPr id="5" name="标题 1"/>
          <p:cNvSpPr txBox="1"/>
          <p:nvPr/>
        </p:nvSpPr>
        <p:spPr>
          <a:xfrm rot="2700000" flipH="0" flipV="0">
            <a:off x="8080649" y="3268762"/>
            <a:ext cx="205580" cy="205580"/>
          </a:xfrm>
          <a:prstGeom prst="roundRect">
            <a:avLst/>
          </a:prstGeom>
          <a:solidFill>
            <a:schemeClr val="accent2"/>
          </a:solidFill>
          <a:ln w="12700" cap="sq">
            <a:noFill/>
            <a:miter/>
          </a:ln>
        </p:spPr>
        <p:txBody>
          <a:bodyPr vert="horz" wrap="square" lIns="91440" tIns="45720" rIns="91440" bIns="45720" rtlCol="0" anchor="ctr"/>
          <a:lstStyle/>
          <a:p>
            <a:pPr algn="ctr"/>
            <a:endParaRPr kumimoji="1" lang="zh-CN" altLang="en-US"/>
          </a:p>
        </p:txBody>
      </p:sp>
      <p:sp>
        <p:nvSpPr>
          <p:cNvPr id="6" name="标题 1"/>
          <p:cNvSpPr txBox="1"/>
          <p:nvPr/>
        </p:nvSpPr>
        <p:spPr>
          <a:xfrm rot="0" flipH="0" flipV="0">
            <a:off x="3133564" y="3324526"/>
            <a:ext cx="5924872" cy="903721"/>
          </a:xfrm>
          <a:prstGeom prst="rect">
            <a:avLst/>
          </a:prstGeom>
          <a:noFill/>
          <a:ln>
            <a:noFill/>
          </a:ln>
        </p:spPr>
        <p:txBody>
          <a:bodyPr vert="horz" wrap="square" lIns="0" tIns="0" rIns="0" bIns="0" rtlCol="0" anchor="t"/>
          <a:lstStyle/>
          <a:p>
            <a:pPr algn="ctr"/>
            <a:r>
              <a:rPr kumimoji="1" lang="en-US" altLang="zh-CN" sz="2400">
                <a:ln w="12700">
                  <a:noFill/>
                </a:ln>
                <a:solidFill>
                  <a:schemeClr val="tx1">
                    <a:lumMod val="85000"/>
                    <a:lumOff val="15000"/>
                  </a:schemeClr>
                </a:solidFill>
                <a:latin typeface="Source Han Sans"/>
                <a:ea typeface="Source Han Sans"/>
                <a:cs typeface="Source Han Sans"/>
              </a:rPr>
              <a:t>Machine Learning Engineer</a:t>
            </a:r>
            <a:endParaRPr kumimoji="1" lang="zh-CN" altLang="en-US"/>
          </a:p>
        </p:txBody>
      </p:sp>
      <p:grpSp>
        <p:nvGrpSpPr>
          <p:cNvPr id="7" name=""/>
          <p:cNvGrpSpPr/>
          <p:nvPr/>
        </p:nvGrpSpPr>
        <p:grpSpPr>
          <a:xfrm>
            <a:off x="10903130" y="847164"/>
            <a:ext cx="615769" cy="139337"/>
            <a:chOff x="10903130" y="847164"/>
            <a:chExt cx="615769" cy="139337"/>
          </a:xfrm>
        </p:grpSpPr>
        <p:sp>
          <p:nvSpPr>
            <p:cNvPr id="8" name="标题 1"/>
            <p:cNvSpPr txBox="1"/>
            <p:nvPr/>
          </p:nvSpPr>
          <p:spPr>
            <a:xfrm rot="0" flipH="0" flipV="0">
              <a:off x="10975489" y="847164"/>
              <a:ext cx="543410" cy="139337"/>
            </a:xfrm>
            <a:prstGeom prst="roundRect">
              <a:avLst>
                <a:gd name="adj" fmla="val 50000"/>
              </a:avLst>
            </a:prstGeom>
            <a:solidFill>
              <a:schemeClr val="bg1">
                <a:lumMod val="85000"/>
              </a:schemeClr>
            </a:solidFill>
            <a:ln w="12700" cap="sq">
              <a:noFill/>
              <a:miter/>
            </a:ln>
          </p:spPr>
          <p:txBody>
            <a:bodyPr vert="horz" wrap="square" lIns="91440" tIns="45720" rIns="91440" bIns="45720" rtlCol="0" anchor="ctr"/>
            <a:lstStyle/>
            <a:p>
              <a:pPr algn="ctr"/>
              <a:endParaRPr kumimoji="1" lang="zh-CN" altLang="en-US"/>
            </a:p>
          </p:txBody>
        </p:sp>
        <p:sp>
          <p:nvSpPr>
            <p:cNvPr id="9" name="标题 1"/>
            <p:cNvSpPr txBox="1"/>
            <p:nvPr/>
          </p:nvSpPr>
          <p:spPr>
            <a:xfrm rot="0" flipH="0" flipV="0">
              <a:off x="10903130" y="847164"/>
              <a:ext cx="395247" cy="139337"/>
            </a:xfrm>
            <a:prstGeom prst="roundRect">
              <a:avLst>
                <a:gd name="adj" fmla="val 50000"/>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grpSp>
    </p:spTree>
  </p:cSld>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63353" y="260649"/>
            <a:ext cx="11665296" cy="6336704"/>
          </a:xfrm>
          <a:custGeom>
            <a:avLst/>
            <a:gdLst>
              <a:gd name="connsiteX0" fmla="*/ 194537 w 11665296"/>
              <a:gd name="connsiteY0" fmla="*/ 0 h 6336704"/>
              <a:gd name="connsiteX1" fmla="*/ 11470759 w 11665296"/>
              <a:gd name="connsiteY1" fmla="*/ 0 h 6336704"/>
              <a:gd name="connsiteX2" fmla="*/ 11665296 w 11665296"/>
              <a:gd name="connsiteY2" fmla="*/ 194537 h 6336704"/>
              <a:gd name="connsiteX3" fmla="*/ 11665296 w 11665296"/>
              <a:gd name="connsiteY3" fmla="*/ 2885968 h 6336704"/>
              <a:gd name="connsiteX4" fmla="*/ 11652603 w 11665296"/>
              <a:gd name="connsiteY4" fmla="*/ 2884688 h 6336704"/>
              <a:gd name="connsiteX5" fmla="*/ 11368939 w 11665296"/>
              <a:gd name="connsiteY5" fmla="*/ 3168352 h 6336704"/>
              <a:gd name="connsiteX6" fmla="*/ 11652603 w 11665296"/>
              <a:gd name="connsiteY6" fmla="*/ 3452016 h 6336704"/>
              <a:gd name="connsiteX7" fmla="*/ 11665296 w 11665296"/>
              <a:gd name="connsiteY7" fmla="*/ 3450737 h 6336704"/>
              <a:gd name="connsiteX8" fmla="*/ 11665296 w 11665296"/>
              <a:gd name="connsiteY8" fmla="*/ 6142167 h 6336704"/>
              <a:gd name="connsiteX9" fmla="*/ 11470759 w 11665296"/>
              <a:gd name="connsiteY9" fmla="*/ 6336704 h 6336704"/>
              <a:gd name="connsiteX10" fmla="*/ 194537 w 11665296"/>
              <a:gd name="connsiteY10" fmla="*/ 6336704 h 6336704"/>
              <a:gd name="connsiteX11" fmla="*/ 0 w 11665296"/>
              <a:gd name="connsiteY11" fmla="*/ 6142167 h 6336704"/>
              <a:gd name="connsiteX12" fmla="*/ 0 w 11665296"/>
              <a:gd name="connsiteY12" fmla="*/ 3451505 h 6336704"/>
              <a:gd name="connsiteX13" fmla="*/ 5071 w 11665296"/>
              <a:gd name="connsiteY13" fmla="*/ 3452016 h 6336704"/>
              <a:gd name="connsiteX14" fmla="*/ 288735 w 11665296"/>
              <a:gd name="connsiteY14" fmla="*/ 3168352 h 6336704"/>
              <a:gd name="connsiteX15" fmla="*/ 5071 w 11665296"/>
              <a:gd name="connsiteY15" fmla="*/ 2884688 h 6336704"/>
              <a:gd name="connsiteX16" fmla="*/ 0 w 11665296"/>
              <a:gd name="connsiteY16" fmla="*/ 2885199 h 6336704"/>
              <a:gd name="connsiteX17" fmla="*/ 0 w 11665296"/>
              <a:gd name="connsiteY17" fmla="*/ 194537 h 6336704"/>
              <a:gd name="connsiteX18" fmla="*/ 194537 w 11665296"/>
              <a:gd name="connsiteY18" fmla="*/ 0 h 6336704"/>
            </a:gdLst>
            <a:rect l="l" t="t" r="r" b="b"/>
            <a:pathLst>
              <a:path w="11665296" h="6336704">
                <a:moveTo>
                  <a:pt x="194537" y="0"/>
                </a:moveTo>
                <a:lnTo>
                  <a:pt x="11470759" y="0"/>
                </a:lnTo>
                <a:cubicBezTo>
                  <a:pt x="11578199" y="0"/>
                  <a:pt x="11665296" y="87097"/>
                  <a:pt x="11665296" y="194537"/>
                </a:cubicBezTo>
                <a:lnTo>
                  <a:pt x="11665296" y="2885968"/>
                </a:lnTo>
                <a:lnTo>
                  <a:pt x="11652603" y="2884688"/>
                </a:lnTo>
                <a:cubicBezTo>
                  <a:pt x="11495940" y="2884688"/>
                  <a:pt x="11368939" y="3011689"/>
                  <a:pt x="11368939" y="3168352"/>
                </a:cubicBezTo>
                <a:cubicBezTo>
                  <a:pt x="11368939" y="3325015"/>
                  <a:pt x="11495940" y="3452016"/>
                  <a:pt x="11652603" y="3452016"/>
                </a:cubicBezTo>
                <a:lnTo>
                  <a:pt x="11665296" y="3450737"/>
                </a:lnTo>
                <a:lnTo>
                  <a:pt x="11665296" y="6142167"/>
                </a:lnTo>
                <a:cubicBezTo>
                  <a:pt x="11665296" y="6249607"/>
                  <a:pt x="11578199" y="6336704"/>
                  <a:pt x="11470759" y="6336704"/>
                </a:cubicBezTo>
                <a:lnTo>
                  <a:pt x="194537" y="6336704"/>
                </a:lnTo>
                <a:cubicBezTo>
                  <a:pt x="87097" y="6336704"/>
                  <a:pt x="0" y="6249607"/>
                  <a:pt x="0" y="6142167"/>
                </a:cubicBezTo>
                <a:lnTo>
                  <a:pt x="0" y="3451505"/>
                </a:lnTo>
                <a:lnTo>
                  <a:pt x="5071" y="3452016"/>
                </a:lnTo>
                <a:cubicBezTo>
                  <a:pt x="161734" y="3452016"/>
                  <a:pt x="288735" y="3325015"/>
                  <a:pt x="288735" y="3168352"/>
                </a:cubicBezTo>
                <a:cubicBezTo>
                  <a:pt x="288735" y="3011689"/>
                  <a:pt x="161734" y="2884688"/>
                  <a:pt x="5071" y="2884688"/>
                </a:cubicBezTo>
                <a:lnTo>
                  <a:pt x="0" y="2885199"/>
                </a:lnTo>
                <a:lnTo>
                  <a:pt x="0" y="194537"/>
                </a:lnTo>
                <a:cubicBezTo>
                  <a:pt x="0" y="87097"/>
                  <a:pt x="87097" y="0"/>
                  <a:pt x="194537" y="0"/>
                </a:cubicBezTo>
                <a:close/>
              </a:path>
            </a:pathLst>
          </a:cu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rot="0" flipH="0" flipV="0">
            <a:off x="1846036" y="-544250"/>
            <a:ext cx="8499928" cy="8499930"/>
          </a:xfrm>
          <a:custGeom>
            <a:avLst/>
            <a:gdLst>
              <a:gd name="connsiteX0" fmla="*/ 210774 w 3327614"/>
              <a:gd name="connsiteY0" fmla="*/ 1154691 h 3327615"/>
              <a:gd name="connsiteX1" fmla="*/ 1154690 w 3327614"/>
              <a:gd name="connsiteY1" fmla="*/ 210775 h 3327615"/>
              <a:gd name="connsiteX2" fmla="*/ 2172924 w 3327614"/>
              <a:gd name="connsiteY2" fmla="*/ 210775 h 3327615"/>
              <a:gd name="connsiteX3" fmla="*/ 3116840 w 3327614"/>
              <a:gd name="connsiteY3" fmla="*/ 1154691 h 3327615"/>
              <a:gd name="connsiteX4" fmla="*/ 3116840 w 3327614"/>
              <a:gd name="connsiteY4" fmla="*/ 2172925 h 3327615"/>
              <a:gd name="connsiteX5" fmla="*/ 2172924 w 3327614"/>
              <a:gd name="connsiteY5" fmla="*/ 3116841 h 3327615"/>
              <a:gd name="connsiteX6" fmla="*/ 1154690 w 3327614"/>
              <a:gd name="connsiteY6" fmla="*/ 3116841 h 3327615"/>
              <a:gd name="connsiteX7" fmla="*/ 210774 w 3327614"/>
              <a:gd name="connsiteY7" fmla="*/ 2172925 h 3327615"/>
              <a:gd name="connsiteX8" fmla="*/ 210774 w 3327614"/>
              <a:gd name="connsiteY8" fmla="*/ 1154691 h 3327615"/>
            </a:gdLst>
            <a:rect l="l" t="t" r="r" b="b"/>
            <a:pathLst>
              <a:path w="3327614" h="3327615">
                <a:moveTo>
                  <a:pt x="210774" y="1154691"/>
                </a:moveTo>
                <a:lnTo>
                  <a:pt x="1154690" y="210775"/>
                </a:lnTo>
                <a:cubicBezTo>
                  <a:pt x="1435722" y="-70258"/>
                  <a:pt x="1891892" y="-70258"/>
                  <a:pt x="2172924" y="210775"/>
                </a:cubicBezTo>
                <a:lnTo>
                  <a:pt x="3116840" y="1154691"/>
                </a:lnTo>
                <a:cubicBezTo>
                  <a:pt x="3397872" y="1435724"/>
                  <a:pt x="3397872" y="1891893"/>
                  <a:pt x="3116840" y="2172925"/>
                </a:cubicBezTo>
                <a:lnTo>
                  <a:pt x="2172924" y="3116841"/>
                </a:lnTo>
                <a:cubicBezTo>
                  <a:pt x="1891892" y="3397873"/>
                  <a:pt x="1435722" y="3397873"/>
                  <a:pt x="1154690" y="3116841"/>
                </a:cubicBezTo>
                <a:lnTo>
                  <a:pt x="210774" y="2172925"/>
                </a:lnTo>
                <a:cubicBezTo>
                  <a:pt x="-70258" y="1891893"/>
                  <a:pt x="-70258" y="1435724"/>
                  <a:pt x="210774" y="1154691"/>
                </a:cubicBezTo>
              </a:path>
            </a:pathLst>
          </a:custGeom>
          <a:noFill/>
          <a:ln w="12700" cap="sq">
            <a:solidFill>
              <a:schemeClr val="accent1">
                <a:lumMod val="20000"/>
                <a:lumOff val="80000"/>
                <a:alpha val="25000"/>
              </a:schemeClr>
            </a:solidFill>
            <a:miter/>
          </a:ln>
        </p:spPr>
        <p:txBody>
          <a:bodyPr vert="horz" wrap="square" lIns="91440" tIns="45720" rIns="91440" bIns="45720" rtlCol="0" anchor="ctr"/>
          <a:lstStyle/>
          <a:p>
            <a:pPr algn="ctr"/>
            <a:endParaRPr kumimoji="1" lang="zh-CN" altLang="en-US"/>
          </a:p>
        </p:txBody>
      </p:sp>
      <p:sp>
        <p:nvSpPr>
          <p:cNvPr id="4" name="标题 1"/>
          <p:cNvSpPr txBox="1"/>
          <p:nvPr/>
        </p:nvSpPr>
        <p:spPr>
          <a:xfrm rot="2700000" flipH="0" flipV="0">
            <a:off x="4552949" y="2162663"/>
            <a:ext cx="3086102" cy="3086104"/>
          </a:xfrm>
          <a:custGeom>
            <a:avLst/>
            <a:gdLst>
              <a:gd name="connsiteX0" fmla="*/ 210774 w 3327614"/>
              <a:gd name="connsiteY0" fmla="*/ 1154691 h 3327615"/>
              <a:gd name="connsiteX1" fmla="*/ 1154690 w 3327614"/>
              <a:gd name="connsiteY1" fmla="*/ 210775 h 3327615"/>
              <a:gd name="connsiteX2" fmla="*/ 2172924 w 3327614"/>
              <a:gd name="connsiteY2" fmla="*/ 210775 h 3327615"/>
              <a:gd name="connsiteX3" fmla="*/ 3116840 w 3327614"/>
              <a:gd name="connsiteY3" fmla="*/ 1154691 h 3327615"/>
              <a:gd name="connsiteX4" fmla="*/ 3116840 w 3327614"/>
              <a:gd name="connsiteY4" fmla="*/ 2172925 h 3327615"/>
              <a:gd name="connsiteX5" fmla="*/ 2172924 w 3327614"/>
              <a:gd name="connsiteY5" fmla="*/ 3116841 h 3327615"/>
              <a:gd name="connsiteX6" fmla="*/ 1154690 w 3327614"/>
              <a:gd name="connsiteY6" fmla="*/ 3116841 h 3327615"/>
              <a:gd name="connsiteX7" fmla="*/ 210774 w 3327614"/>
              <a:gd name="connsiteY7" fmla="*/ 2172925 h 3327615"/>
              <a:gd name="connsiteX8" fmla="*/ 210774 w 3327614"/>
              <a:gd name="connsiteY8" fmla="*/ 1154691 h 3327615"/>
            </a:gdLst>
            <a:rect l="l" t="t" r="r" b="b"/>
            <a:pathLst>
              <a:path w="3327614" h="3327615">
                <a:moveTo>
                  <a:pt x="210774" y="1154691"/>
                </a:moveTo>
                <a:lnTo>
                  <a:pt x="1154690" y="210775"/>
                </a:lnTo>
                <a:cubicBezTo>
                  <a:pt x="1435722" y="-70258"/>
                  <a:pt x="1891892" y="-70258"/>
                  <a:pt x="2172924" y="210775"/>
                </a:cubicBezTo>
                <a:lnTo>
                  <a:pt x="3116840" y="1154691"/>
                </a:lnTo>
                <a:cubicBezTo>
                  <a:pt x="3397872" y="1435724"/>
                  <a:pt x="3397872" y="1891893"/>
                  <a:pt x="3116840" y="2172925"/>
                </a:cubicBezTo>
                <a:lnTo>
                  <a:pt x="2172924" y="3116841"/>
                </a:lnTo>
                <a:cubicBezTo>
                  <a:pt x="1891892" y="3397873"/>
                  <a:pt x="1435722" y="3397873"/>
                  <a:pt x="1154690" y="3116841"/>
                </a:cubicBezTo>
                <a:lnTo>
                  <a:pt x="210774" y="2172925"/>
                </a:lnTo>
                <a:cubicBezTo>
                  <a:pt x="-70258" y="1891893"/>
                  <a:pt x="-70258" y="1435724"/>
                  <a:pt x="210774" y="1154691"/>
                </a:cubicBezTo>
              </a:path>
            </a:pathLst>
          </a:custGeom>
          <a:solidFill>
            <a:schemeClr val="accent1">
              <a:alpha val="10000"/>
            </a:schemeClr>
          </a:solidFill>
          <a:ln w="12700" cap="sq">
            <a:noFill/>
            <a:miter/>
          </a:ln>
        </p:spPr>
        <p:txBody>
          <a:bodyPr vert="horz" wrap="square" lIns="91440" tIns="45720" rIns="91440" bIns="45720" rtlCol="0" anchor="ctr"/>
          <a:lstStyle/>
          <a:p>
            <a:pPr algn="ctr"/>
            <a:endParaRPr kumimoji="1" lang="zh-CN" altLang="en-US"/>
          </a:p>
        </p:txBody>
      </p:sp>
      <p:sp>
        <p:nvSpPr>
          <p:cNvPr id="5" name="标题 1"/>
          <p:cNvSpPr txBox="1"/>
          <p:nvPr/>
        </p:nvSpPr>
        <p:spPr>
          <a:xfrm rot="0" flipH="0" flipV="0">
            <a:off x="3860800" y="1470514"/>
            <a:ext cx="4470400" cy="4470402"/>
          </a:xfrm>
          <a:custGeom>
            <a:avLst/>
            <a:gdLst>
              <a:gd name="connsiteX0" fmla="*/ 210774 w 3327614"/>
              <a:gd name="connsiteY0" fmla="*/ 1154691 h 3327615"/>
              <a:gd name="connsiteX1" fmla="*/ 1154690 w 3327614"/>
              <a:gd name="connsiteY1" fmla="*/ 210775 h 3327615"/>
              <a:gd name="connsiteX2" fmla="*/ 2172924 w 3327614"/>
              <a:gd name="connsiteY2" fmla="*/ 210775 h 3327615"/>
              <a:gd name="connsiteX3" fmla="*/ 3116840 w 3327614"/>
              <a:gd name="connsiteY3" fmla="*/ 1154691 h 3327615"/>
              <a:gd name="connsiteX4" fmla="*/ 3116840 w 3327614"/>
              <a:gd name="connsiteY4" fmla="*/ 2172925 h 3327615"/>
              <a:gd name="connsiteX5" fmla="*/ 2172924 w 3327614"/>
              <a:gd name="connsiteY5" fmla="*/ 3116841 h 3327615"/>
              <a:gd name="connsiteX6" fmla="*/ 1154690 w 3327614"/>
              <a:gd name="connsiteY6" fmla="*/ 3116841 h 3327615"/>
              <a:gd name="connsiteX7" fmla="*/ 210774 w 3327614"/>
              <a:gd name="connsiteY7" fmla="*/ 2172925 h 3327615"/>
              <a:gd name="connsiteX8" fmla="*/ 210774 w 3327614"/>
              <a:gd name="connsiteY8" fmla="*/ 1154691 h 3327615"/>
            </a:gdLst>
            <a:rect l="l" t="t" r="r" b="b"/>
            <a:pathLst>
              <a:path w="3327614" h="3327615">
                <a:moveTo>
                  <a:pt x="210774" y="1154691"/>
                </a:moveTo>
                <a:lnTo>
                  <a:pt x="1154690" y="210775"/>
                </a:lnTo>
                <a:cubicBezTo>
                  <a:pt x="1435722" y="-70258"/>
                  <a:pt x="1891892" y="-70258"/>
                  <a:pt x="2172924" y="210775"/>
                </a:cubicBezTo>
                <a:lnTo>
                  <a:pt x="3116840" y="1154691"/>
                </a:lnTo>
                <a:cubicBezTo>
                  <a:pt x="3397872" y="1435724"/>
                  <a:pt x="3397872" y="1891893"/>
                  <a:pt x="3116840" y="2172925"/>
                </a:cubicBezTo>
                <a:lnTo>
                  <a:pt x="2172924" y="3116841"/>
                </a:lnTo>
                <a:cubicBezTo>
                  <a:pt x="1891892" y="3397873"/>
                  <a:pt x="1435722" y="3397873"/>
                  <a:pt x="1154690" y="3116841"/>
                </a:cubicBezTo>
                <a:lnTo>
                  <a:pt x="210774" y="2172925"/>
                </a:lnTo>
                <a:cubicBezTo>
                  <a:pt x="-70258" y="1891893"/>
                  <a:pt x="-70258" y="1435724"/>
                  <a:pt x="210774" y="1154691"/>
                </a:cubicBezTo>
              </a:path>
            </a:pathLst>
          </a:custGeom>
          <a:noFill/>
          <a:ln w="101600" cap="sq">
            <a:solidFill>
              <a:schemeClr val="accent1">
                <a:lumMod val="20000"/>
                <a:lumOff val="80000"/>
              </a:schemeClr>
            </a:solidFill>
            <a:miter/>
          </a:ln>
        </p:spPr>
        <p:txBody>
          <a:bodyPr vert="horz" wrap="square" lIns="91440" tIns="45720" rIns="91440" bIns="45720" rtlCol="0" anchor="ctr"/>
          <a:lstStyle/>
          <a:p>
            <a:pPr algn="ctr"/>
            <a:endParaRPr kumimoji="1" lang="zh-CN" altLang="en-US"/>
          </a:p>
        </p:txBody>
      </p:sp>
      <p:sp>
        <p:nvSpPr>
          <p:cNvPr id="6" name="标题 1"/>
          <p:cNvSpPr txBox="1"/>
          <p:nvPr/>
        </p:nvSpPr>
        <p:spPr>
          <a:xfrm rot="0" flipH="0" flipV="0">
            <a:off x="3651250" y="1260964"/>
            <a:ext cx="4889500" cy="4889502"/>
          </a:xfrm>
          <a:custGeom>
            <a:avLst/>
            <a:gdLst>
              <a:gd name="connsiteX0" fmla="*/ 210774 w 3327614"/>
              <a:gd name="connsiteY0" fmla="*/ 1154691 h 3327615"/>
              <a:gd name="connsiteX1" fmla="*/ 1154690 w 3327614"/>
              <a:gd name="connsiteY1" fmla="*/ 210775 h 3327615"/>
              <a:gd name="connsiteX2" fmla="*/ 2172924 w 3327614"/>
              <a:gd name="connsiteY2" fmla="*/ 210775 h 3327615"/>
              <a:gd name="connsiteX3" fmla="*/ 3116840 w 3327614"/>
              <a:gd name="connsiteY3" fmla="*/ 1154691 h 3327615"/>
              <a:gd name="connsiteX4" fmla="*/ 3116840 w 3327614"/>
              <a:gd name="connsiteY4" fmla="*/ 2172925 h 3327615"/>
              <a:gd name="connsiteX5" fmla="*/ 2172924 w 3327614"/>
              <a:gd name="connsiteY5" fmla="*/ 3116841 h 3327615"/>
              <a:gd name="connsiteX6" fmla="*/ 1154690 w 3327614"/>
              <a:gd name="connsiteY6" fmla="*/ 3116841 h 3327615"/>
              <a:gd name="connsiteX7" fmla="*/ 210774 w 3327614"/>
              <a:gd name="connsiteY7" fmla="*/ 2172925 h 3327615"/>
              <a:gd name="connsiteX8" fmla="*/ 210774 w 3327614"/>
              <a:gd name="connsiteY8" fmla="*/ 1154691 h 3327615"/>
            </a:gdLst>
            <a:rect l="l" t="t" r="r" b="b"/>
            <a:pathLst>
              <a:path w="3327614" h="3327615">
                <a:moveTo>
                  <a:pt x="210774" y="1154691"/>
                </a:moveTo>
                <a:lnTo>
                  <a:pt x="1154690" y="210775"/>
                </a:lnTo>
                <a:cubicBezTo>
                  <a:pt x="1435722" y="-70258"/>
                  <a:pt x="1891892" y="-70258"/>
                  <a:pt x="2172924" y="210775"/>
                </a:cubicBezTo>
                <a:lnTo>
                  <a:pt x="3116840" y="1154691"/>
                </a:lnTo>
                <a:cubicBezTo>
                  <a:pt x="3397872" y="1435724"/>
                  <a:pt x="3397872" y="1891893"/>
                  <a:pt x="3116840" y="2172925"/>
                </a:cubicBezTo>
                <a:lnTo>
                  <a:pt x="2172924" y="3116841"/>
                </a:lnTo>
                <a:cubicBezTo>
                  <a:pt x="1891892" y="3397873"/>
                  <a:pt x="1435722" y="3397873"/>
                  <a:pt x="1154690" y="3116841"/>
                </a:cubicBezTo>
                <a:lnTo>
                  <a:pt x="210774" y="2172925"/>
                </a:lnTo>
                <a:cubicBezTo>
                  <a:pt x="-70258" y="1891893"/>
                  <a:pt x="-70258" y="1435724"/>
                  <a:pt x="210774" y="1154691"/>
                </a:cubicBezTo>
              </a:path>
            </a:pathLst>
          </a:custGeom>
          <a:noFill/>
          <a:ln w="12700" cap="sq">
            <a:gradFill>
              <a:gsLst>
                <a:gs pos="0">
                  <a:schemeClr val="accent1">
                    <a:alpha val="50000"/>
                  </a:schemeClr>
                </a:gs>
                <a:gs pos="29000">
                  <a:schemeClr val="accent1">
                    <a:alpha val="0"/>
                  </a:schemeClr>
                </a:gs>
                <a:gs pos="61944">
                  <a:srgbClr val="2254F4">
                    <a:alpha val="0"/>
                  </a:srgbClr>
                </a:gs>
                <a:gs pos="100000">
                  <a:schemeClr val="accent1">
                    <a:alpha val="50000"/>
                  </a:schemeClr>
                </a:gs>
              </a:gsLst>
              <a:lin ang="5400000" scaled="0"/>
            </a:gradFill>
            <a:miter/>
          </a:ln>
        </p:spPr>
        <p:txBody>
          <a:bodyPr vert="horz" wrap="square" lIns="91440" tIns="45720" rIns="91440" bIns="45720" rtlCol="0" anchor="ctr"/>
          <a:lstStyle/>
          <a:p>
            <a:pPr algn="ctr"/>
            <a:endParaRPr kumimoji="1" lang="zh-CN" altLang="en-US"/>
          </a:p>
        </p:txBody>
      </p:sp>
      <p:sp>
        <p:nvSpPr>
          <p:cNvPr id="7" name="标题 1"/>
          <p:cNvSpPr txBox="1"/>
          <p:nvPr/>
        </p:nvSpPr>
        <p:spPr>
          <a:xfrm rot="0" flipH="0" flipV="0">
            <a:off x="3124202" y="733916"/>
            <a:ext cx="5943596" cy="5943598"/>
          </a:xfrm>
          <a:custGeom>
            <a:avLst/>
            <a:gdLst>
              <a:gd name="connsiteX0" fmla="*/ 210774 w 3327614"/>
              <a:gd name="connsiteY0" fmla="*/ 1154691 h 3327615"/>
              <a:gd name="connsiteX1" fmla="*/ 1154690 w 3327614"/>
              <a:gd name="connsiteY1" fmla="*/ 210775 h 3327615"/>
              <a:gd name="connsiteX2" fmla="*/ 2172924 w 3327614"/>
              <a:gd name="connsiteY2" fmla="*/ 210775 h 3327615"/>
              <a:gd name="connsiteX3" fmla="*/ 3116840 w 3327614"/>
              <a:gd name="connsiteY3" fmla="*/ 1154691 h 3327615"/>
              <a:gd name="connsiteX4" fmla="*/ 3116840 w 3327614"/>
              <a:gd name="connsiteY4" fmla="*/ 2172925 h 3327615"/>
              <a:gd name="connsiteX5" fmla="*/ 2172924 w 3327614"/>
              <a:gd name="connsiteY5" fmla="*/ 3116841 h 3327615"/>
              <a:gd name="connsiteX6" fmla="*/ 1154690 w 3327614"/>
              <a:gd name="connsiteY6" fmla="*/ 3116841 h 3327615"/>
              <a:gd name="connsiteX7" fmla="*/ 210774 w 3327614"/>
              <a:gd name="connsiteY7" fmla="*/ 2172925 h 3327615"/>
              <a:gd name="connsiteX8" fmla="*/ 210774 w 3327614"/>
              <a:gd name="connsiteY8" fmla="*/ 1154691 h 3327615"/>
            </a:gdLst>
            <a:rect l="l" t="t" r="r" b="b"/>
            <a:pathLst>
              <a:path w="3327614" h="3327615">
                <a:moveTo>
                  <a:pt x="210774" y="1154691"/>
                </a:moveTo>
                <a:lnTo>
                  <a:pt x="1154690" y="210775"/>
                </a:lnTo>
                <a:cubicBezTo>
                  <a:pt x="1435722" y="-70258"/>
                  <a:pt x="1891892" y="-70258"/>
                  <a:pt x="2172924" y="210775"/>
                </a:cubicBezTo>
                <a:lnTo>
                  <a:pt x="3116840" y="1154691"/>
                </a:lnTo>
                <a:cubicBezTo>
                  <a:pt x="3397872" y="1435724"/>
                  <a:pt x="3397872" y="1891893"/>
                  <a:pt x="3116840" y="2172925"/>
                </a:cubicBezTo>
                <a:lnTo>
                  <a:pt x="2172924" y="3116841"/>
                </a:lnTo>
                <a:cubicBezTo>
                  <a:pt x="1891892" y="3397873"/>
                  <a:pt x="1435722" y="3397873"/>
                  <a:pt x="1154690" y="3116841"/>
                </a:cubicBezTo>
                <a:lnTo>
                  <a:pt x="210774" y="2172925"/>
                </a:lnTo>
                <a:cubicBezTo>
                  <a:pt x="-70258" y="1891893"/>
                  <a:pt x="-70258" y="1435724"/>
                  <a:pt x="210774" y="1154691"/>
                </a:cubicBezTo>
              </a:path>
            </a:pathLst>
          </a:custGeom>
          <a:noFill/>
          <a:ln w="12700" cap="sq">
            <a:solidFill>
              <a:schemeClr val="accent1">
                <a:lumMod val="20000"/>
                <a:lumOff val="80000"/>
                <a:alpha val="50000"/>
              </a:schemeClr>
            </a:solidFill>
            <a:miter/>
          </a:ln>
        </p:spPr>
        <p:txBody>
          <a:bodyPr vert="horz" wrap="square" lIns="91440" tIns="45720" rIns="91440" bIns="45720" rtlCol="0" anchor="ctr"/>
          <a:lstStyle/>
          <a:p>
            <a:pPr algn="ctr"/>
            <a:endParaRPr kumimoji="1" lang="zh-CN" altLang="en-US"/>
          </a:p>
        </p:txBody>
      </p:sp>
      <p:sp>
        <p:nvSpPr>
          <p:cNvPr id="8" name="标题 1"/>
          <p:cNvSpPr txBox="1"/>
          <p:nvPr/>
        </p:nvSpPr>
        <p:spPr>
          <a:xfrm rot="0" flipH="0" flipV="0">
            <a:off x="4552949" y="2162663"/>
            <a:ext cx="3086102" cy="3086104"/>
          </a:xfrm>
          <a:custGeom>
            <a:avLst/>
            <a:gdLst>
              <a:gd name="connsiteX0" fmla="*/ 210774 w 3327614"/>
              <a:gd name="connsiteY0" fmla="*/ 1154691 h 3327615"/>
              <a:gd name="connsiteX1" fmla="*/ 1154690 w 3327614"/>
              <a:gd name="connsiteY1" fmla="*/ 210775 h 3327615"/>
              <a:gd name="connsiteX2" fmla="*/ 2172924 w 3327614"/>
              <a:gd name="connsiteY2" fmla="*/ 210775 h 3327615"/>
              <a:gd name="connsiteX3" fmla="*/ 3116840 w 3327614"/>
              <a:gd name="connsiteY3" fmla="*/ 1154691 h 3327615"/>
              <a:gd name="connsiteX4" fmla="*/ 3116840 w 3327614"/>
              <a:gd name="connsiteY4" fmla="*/ 2172925 h 3327615"/>
              <a:gd name="connsiteX5" fmla="*/ 2172924 w 3327614"/>
              <a:gd name="connsiteY5" fmla="*/ 3116841 h 3327615"/>
              <a:gd name="connsiteX6" fmla="*/ 1154690 w 3327614"/>
              <a:gd name="connsiteY6" fmla="*/ 3116841 h 3327615"/>
              <a:gd name="connsiteX7" fmla="*/ 210774 w 3327614"/>
              <a:gd name="connsiteY7" fmla="*/ 2172925 h 3327615"/>
              <a:gd name="connsiteX8" fmla="*/ 210774 w 3327614"/>
              <a:gd name="connsiteY8" fmla="*/ 1154691 h 3327615"/>
            </a:gdLst>
            <a:rect l="l" t="t" r="r" b="b"/>
            <a:pathLst>
              <a:path w="3327614" h="3327615">
                <a:moveTo>
                  <a:pt x="210774" y="1154691"/>
                </a:moveTo>
                <a:lnTo>
                  <a:pt x="1154690" y="210775"/>
                </a:lnTo>
                <a:cubicBezTo>
                  <a:pt x="1435722" y="-70258"/>
                  <a:pt x="1891892" y="-70258"/>
                  <a:pt x="2172924" y="210775"/>
                </a:cubicBezTo>
                <a:lnTo>
                  <a:pt x="3116840" y="1154691"/>
                </a:lnTo>
                <a:cubicBezTo>
                  <a:pt x="3397872" y="1435724"/>
                  <a:pt x="3397872" y="1891893"/>
                  <a:pt x="3116840" y="2172925"/>
                </a:cubicBezTo>
                <a:lnTo>
                  <a:pt x="2172924" y="3116841"/>
                </a:lnTo>
                <a:cubicBezTo>
                  <a:pt x="1891892" y="3397873"/>
                  <a:pt x="1435722" y="3397873"/>
                  <a:pt x="1154690" y="3116841"/>
                </a:cubicBezTo>
                <a:lnTo>
                  <a:pt x="210774" y="2172925"/>
                </a:lnTo>
                <a:cubicBezTo>
                  <a:pt x="-70258" y="1891893"/>
                  <a:pt x="-70258" y="1435724"/>
                  <a:pt x="210774" y="1154691"/>
                </a:cubicBezTo>
              </a:path>
            </a:pathLst>
          </a:custGeom>
          <a:gradFill>
            <a:gsLst>
              <a:gs pos="0">
                <a:schemeClr val="accent1"/>
              </a:gs>
              <a:gs pos="100000">
                <a:schemeClr val="accent1">
                  <a:lumMod val="60000"/>
                  <a:lumOff val="40000"/>
                </a:schemeClr>
              </a:gs>
            </a:gsLst>
            <a:lin ang="16200000" scaled="0"/>
          </a:gradFill>
          <a:ln w="12700" cap="sq">
            <a:noFill/>
            <a:miter/>
          </a:ln>
          <a:effectLst>
            <a:outerShdw dist="635000" blurRad="330200" dir="5400000" sx="90000" sy="90000" kx="0" ky="0" algn="t" rotWithShape="0">
              <a:schemeClr val="accent1">
                <a:lumMod val="75000"/>
                <a:alpha val="25000"/>
              </a:schemeClr>
            </a:outerShdw>
          </a:effectLst>
        </p:spPr>
        <p:txBody>
          <a:bodyPr vert="horz" wrap="square" lIns="91440" tIns="45720" rIns="91440" bIns="45720" rtlCol="0" anchor="ctr"/>
          <a:lstStyle/>
          <a:p>
            <a:pPr algn="ctr"/>
            <a:endParaRPr kumimoji="1" lang="zh-CN" altLang="en-US"/>
          </a:p>
        </p:txBody>
      </p:sp>
      <p:grpSp>
        <p:nvGrpSpPr>
          <p:cNvPr id="9" name=""/>
          <p:cNvGrpSpPr/>
          <p:nvPr/>
        </p:nvGrpSpPr>
        <p:grpSpPr>
          <a:xfrm>
            <a:off x="3832528" y="1810970"/>
            <a:ext cx="575990" cy="658328"/>
            <a:chOff x="3832528" y="1810970"/>
            <a:chExt cx="575990" cy="658328"/>
          </a:xfrm>
        </p:grpSpPr>
        <p:sp>
          <p:nvSpPr>
            <p:cNvPr id="10" name="标题 1"/>
            <p:cNvSpPr txBox="1"/>
            <p:nvPr/>
          </p:nvSpPr>
          <p:spPr>
            <a:xfrm rot="0" flipH="0" flipV="0">
              <a:off x="3832528" y="1810970"/>
              <a:ext cx="575990" cy="658328"/>
            </a:xfrm>
            <a:custGeom>
              <a:avLst/>
              <a:gdLst>
                <a:gd name="T0" fmla="*/ 626 w 644"/>
                <a:gd name="T1" fmla="*/ 172 h 736"/>
                <a:gd name="T2" fmla="*/ 340 w 644"/>
                <a:gd name="T3" fmla="*/ 6 h 736"/>
                <a:gd name="T4" fmla="*/ 304 w 644"/>
                <a:gd name="T5" fmla="*/ 6 h 736"/>
                <a:gd name="T6" fmla="*/ 18 w 644"/>
                <a:gd name="T7" fmla="*/ 172 h 736"/>
                <a:gd name="T8" fmla="*/ 0 w 644"/>
                <a:gd name="T9" fmla="*/ 203 h 736"/>
                <a:gd name="T10" fmla="*/ 0 w 644"/>
                <a:gd name="T11" fmla="*/ 533 h 736"/>
                <a:gd name="T12" fmla="*/ 18 w 644"/>
                <a:gd name="T13" fmla="*/ 564 h 736"/>
                <a:gd name="T14" fmla="*/ 304 w 644"/>
                <a:gd name="T15" fmla="*/ 730 h 736"/>
                <a:gd name="T16" fmla="*/ 340 w 644"/>
                <a:gd name="T17" fmla="*/ 730 h 736"/>
                <a:gd name="T18" fmla="*/ 626 w 644"/>
                <a:gd name="T19" fmla="*/ 564 h 736"/>
                <a:gd name="T20" fmla="*/ 644 w 644"/>
                <a:gd name="T21" fmla="*/ 533 h 736"/>
                <a:gd name="T22" fmla="*/ 644 w 644"/>
                <a:gd name="T23" fmla="*/ 203 h 736"/>
                <a:gd name="T24" fmla="*/ 626 w 644"/>
                <a:gd name="T25" fmla="*/ 172 h 736"/>
              </a:gdLst>
              <a:rect l="0" t="0" r="r" b="b"/>
              <a:pathLst>
                <a:path w="644" h="736">
                  <a:moveTo>
                    <a:pt x="626" y="172"/>
                  </a:moveTo>
                  <a:cubicBezTo>
                    <a:pt x="340" y="6"/>
                    <a:pt x="340" y="6"/>
                    <a:pt x="340" y="6"/>
                  </a:cubicBezTo>
                  <a:cubicBezTo>
                    <a:pt x="329" y="0"/>
                    <a:pt x="315" y="0"/>
                    <a:pt x="304" y="6"/>
                  </a:cubicBezTo>
                  <a:cubicBezTo>
                    <a:pt x="18" y="172"/>
                    <a:pt x="18" y="172"/>
                    <a:pt x="18" y="172"/>
                  </a:cubicBezTo>
                  <a:cubicBezTo>
                    <a:pt x="7" y="178"/>
                    <a:pt x="0" y="190"/>
                    <a:pt x="0" y="203"/>
                  </a:cubicBezTo>
                  <a:cubicBezTo>
                    <a:pt x="0" y="533"/>
                    <a:pt x="0" y="533"/>
                    <a:pt x="0" y="533"/>
                  </a:cubicBezTo>
                  <a:cubicBezTo>
                    <a:pt x="0" y="546"/>
                    <a:pt x="7" y="558"/>
                    <a:pt x="18" y="564"/>
                  </a:cubicBezTo>
                  <a:cubicBezTo>
                    <a:pt x="304" y="730"/>
                    <a:pt x="304" y="730"/>
                    <a:pt x="304" y="730"/>
                  </a:cubicBezTo>
                  <a:cubicBezTo>
                    <a:pt x="315" y="736"/>
                    <a:pt x="329" y="736"/>
                    <a:pt x="340" y="730"/>
                  </a:cubicBezTo>
                  <a:cubicBezTo>
                    <a:pt x="626" y="564"/>
                    <a:pt x="626" y="564"/>
                    <a:pt x="626" y="564"/>
                  </a:cubicBezTo>
                  <a:cubicBezTo>
                    <a:pt x="637" y="558"/>
                    <a:pt x="644" y="546"/>
                    <a:pt x="644" y="533"/>
                  </a:cubicBezTo>
                  <a:cubicBezTo>
                    <a:pt x="644" y="203"/>
                    <a:pt x="644" y="203"/>
                    <a:pt x="644" y="203"/>
                  </a:cubicBezTo>
                  <a:cubicBezTo>
                    <a:pt x="644" y="190"/>
                    <a:pt x="637" y="178"/>
                    <a:pt x="626" y="172"/>
                  </a:cubicBezTo>
                  <a:close/>
                </a:path>
              </a:pathLst>
            </a:custGeom>
            <a:gradFill>
              <a:gsLst>
                <a:gs pos="0">
                  <a:schemeClr val="accent2">
                    <a:alpha val="20000"/>
                  </a:schemeClr>
                </a:gs>
                <a:gs pos="100000">
                  <a:schemeClr val="accent2">
                    <a:lumMod val="60000"/>
                    <a:lumOff val="40000"/>
                  </a:schemeClr>
                </a:gs>
              </a:gsLst>
              <a:lin ang="5400000" scaled="0"/>
            </a:gradFill>
            <a:ln cap="sq">
              <a:noFill/>
            </a:ln>
          </p:spPr>
          <p:txBody>
            <a:bodyPr vert="horz" wrap="square" lIns="91440" tIns="45720" rIns="91440" bIns="45720" rtlCol="0" anchor="t"/>
            <a:lstStyle/>
            <a:p>
              <a:pPr algn="l"/>
              <a:endParaRPr kumimoji="1" lang="zh-CN" altLang="en-US"/>
            </a:p>
          </p:txBody>
        </p:sp>
        <p:sp>
          <p:nvSpPr>
            <p:cNvPr id="11" name="标题 1"/>
            <p:cNvSpPr txBox="1"/>
            <p:nvPr/>
          </p:nvSpPr>
          <p:spPr>
            <a:xfrm rot="0" flipH="0" flipV="0">
              <a:off x="3870530" y="1854405"/>
              <a:ext cx="499984" cy="571458"/>
            </a:xfrm>
            <a:custGeom>
              <a:avLst/>
              <a:gdLst>
                <a:gd name="T0" fmla="*/ 626 w 644"/>
                <a:gd name="T1" fmla="*/ 172 h 736"/>
                <a:gd name="T2" fmla="*/ 340 w 644"/>
                <a:gd name="T3" fmla="*/ 6 h 736"/>
                <a:gd name="T4" fmla="*/ 304 w 644"/>
                <a:gd name="T5" fmla="*/ 6 h 736"/>
                <a:gd name="T6" fmla="*/ 18 w 644"/>
                <a:gd name="T7" fmla="*/ 172 h 736"/>
                <a:gd name="T8" fmla="*/ 0 w 644"/>
                <a:gd name="T9" fmla="*/ 203 h 736"/>
                <a:gd name="T10" fmla="*/ 0 w 644"/>
                <a:gd name="T11" fmla="*/ 533 h 736"/>
                <a:gd name="T12" fmla="*/ 18 w 644"/>
                <a:gd name="T13" fmla="*/ 564 h 736"/>
                <a:gd name="T14" fmla="*/ 304 w 644"/>
                <a:gd name="T15" fmla="*/ 730 h 736"/>
                <a:gd name="T16" fmla="*/ 340 w 644"/>
                <a:gd name="T17" fmla="*/ 730 h 736"/>
                <a:gd name="T18" fmla="*/ 626 w 644"/>
                <a:gd name="T19" fmla="*/ 564 h 736"/>
                <a:gd name="T20" fmla="*/ 644 w 644"/>
                <a:gd name="T21" fmla="*/ 533 h 736"/>
                <a:gd name="T22" fmla="*/ 644 w 644"/>
                <a:gd name="T23" fmla="*/ 203 h 736"/>
                <a:gd name="T24" fmla="*/ 626 w 644"/>
                <a:gd name="T25" fmla="*/ 172 h 736"/>
              </a:gdLst>
              <a:rect l="0" t="0" r="r" b="b"/>
              <a:pathLst>
                <a:path w="644" h="736">
                  <a:moveTo>
                    <a:pt x="626" y="172"/>
                  </a:moveTo>
                  <a:cubicBezTo>
                    <a:pt x="340" y="6"/>
                    <a:pt x="340" y="6"/>
                    <a:pt x="340" y="6"/>
                  </a:cubicBezTo>
                  <a:cubicBezTo>
                    <a:pt x="329" y="0"/>
                    <a:pt x="315" y="0"/>
                    <a:pt x="304" y="6"/>
                  </a:cubicBezTo>
                  <a:cubicBezTo>
                    <a:pt x="18" y="172"/>
                    <a:pt x="18" y="172"/>
                    <a:pt x="18" y="172"/>
                  </a:cubicBezTo>
                  <a:cubicBezTo>
                    <a:pt x="7" y="178"/>
                    <a:pt x="0" y="190"/>
                    <a:pt x="0" y="203"/>
                  </a:cubicBezTo>
                  <a:cubicBezTo>
                    <a:pt x="0" y="533"/>
                    <a:pt x="0" y="533"/>
                    <a:pt x="0" y="533"/>
                  </a:cubicBezTo>
                  <a:cubicBezTo>
                    <a:pt x="0" y="546"/>
                    <a:pt x="7" y="558"/>
                    <a:pt x="18" y="564"/>
                  </a:cubicBezTo>
                  <a:cubicBezTo>
                    <a:pt x="304" y="730"/>
                    <a:pt x="304" y="730"/>
                    <a:pt x="304" y="730"/>
                  </a:cubicBezTo>
                  <a:cubicBezTo>
                    <a:pt x="315" y="736"/>
                    <a:pt x="329" y="736"/>
                    <a:pt x="340" y="730"/>
                  </a:cubicBezTo>
                  <a:cubicBezTo>
                    <a:pt x="626" y="564"/>
                    <a:pt x="626" y="564"/>
                    <a:pt x="626" y="564"/>
                  </a:cubicBezTo>
                  <a:cubicBezTo>
                    <a:pt x="637" y="558"/>
                    <a:pt x="644" y="546"/>
                    <a:pt x="644" y="533"/>
                  </a:cubicBezTo>
                  <a:cubicBezTo>
                    <a:pt x="644" y="203"/>
                    <a:pt x="644" y="203"/>
                    <a:pt x="644" y="203"/>
                  </a:cubicBezTo>
                  <a:cubicBezTo>
                    <a:pt x="644" y="190"/>
                    <a:pt x="637" y="178"/>
                    <a:pt x="626" y="172"/>
                  </a:cubicBezTo>
                  <a:close/>
                </a:path>
              </a:pathLst>
            </a:custGeom>
            <a:gradFill>
              <a:gsLst>
                <a:gs pos="0">
                  <a:schemeClr val="accent2"/>
                </a:gs>
                <a:gs pos="100000">
                  <a:schemeClr val="accent2">
                    <a:lumMod val="60000"/>
                    <a:lumOff val="40000"/>
                  </a:schemeClr>
                </a:gs>
              </a:gsLst>
              <a:lin ang="2700000" scaled="0"/>
            </a:gradFill>
            <a:ln cap="sq">
              <a:noFill/>
            </a:ln>
            <a:effectLst/>
          </p:spPr>
          <p:txBody>
            <a:bodyPr vert="horz" wrap="square" lIns="91440" tIns="45720" rIns="91440" bIns="45720" rtlCol="0" anchor="t"/>
            <a:lstStyle/>
            <a:p>
              <a:pPr algn="l"/>
              <a:endParaRPr kumimoji="1" lang="zh-CN" altLang="en-US"/>
            </a:p>
          </p:txBody>
        </p:sp>
        <p:sp>
          <p:nvSpPr>
            <p:cNvPr id="12" name="标题 1"/>
            <p:cNvSpPr txBox="1"/>
            <p:nvPr/>
          </p:nvSpPr>
          <p:spPr>
            <a:xfrm rot="0" flipH="0" flipV="0">
              <a:off x="4016494" y="2028819"/>
              <a:ext cx="208059" cy="208106"/>
            </a:xfrm>
            <a:custGeom>
              <a:avLst/>
              <a:gdLst>
                <a:gd name="connsiteX0" fmla="*/ 52102 w 438057"/>
                <a:gd name="connsiteY0" fmla="*/ 10774 h 438155"/>
                <a:gd name="connsiteX1" fmla="*/ 52102 w 438057"/>
                <a:gd name="connsiteY1" fmla="*/ 30872 h 438155"/>
                <a:gd name="connsiteX2" fmla="*/ 41338 w 438057"/>
                <a:gd name="connsiteY2" fmla="*/ 41635 h 438155"/>
                <a:gd name="connsiteX3" fmla="*/ 11906 w 438057"/>
                <a:gd name="connsiteY3" fmla="*/ 41635 h 438155"/>
                <a:gd name="connsiteX4" fmla="*/ 1143 w 438057"/>
                <a:gd name="connsiteY4" fmla="*/ 52398 h 438155"/>
                <a:gd name="connsiteX5" fmla="*/ 1143 w 438057"/>
                <a:gd name="connsiteY5" fmla="*/ 93356 h 438155"/>
                <a:gd name="connsiteX6" fmla="*/ 11906 w 438057"/>
                <a:gd name="connsiteY6" fmla="*/ 104119 h 438155"/>
                <a:gd name="connsiteX7" fmla="*/ 41338 w 438057"/>
                <a:gd name="connsiteY7" fmla="*/ 104119 h 438155"/>
                <a:gd name="connsiteX8" fmla="*/ 52102 w 438057"/>
                <a:gd name="connsiteY8" fmla="*/ 114882 h 438155"/>
                <a:gd name="connsiteX9" fmla="*/ 52102 w 438057"/>
                <a:gd name="connsiteY9" fmla="*/ 135075 h 438155"/>
                <a:gd name="connsiteX10" fmla="*/ 41338 w 438057"/>
                <a:gd name="connsiteY10" fmla="*/ 145839 h 438155"/>
                <a:gd name="connsiteX11" fmla="*/ 11906 w 438057"/>
                <a:gd name="connsiteY11" fmla="*/ 145839 h 438155"/>
                <a:gd name="connsiteX12" fmla="*/ 1143 w 438057"/>
                <a:gd name="connsiteY12" fmla="*/ 156507 h 438155"/>
                <a:gd name="connsiteX13" fmla="*/ 1143 w 438057"/>
                <a:gd name="connsiteY13" fmla="*/ 197559 h 438155"/>
                <a:gd name="connsiteX14" fmla="*/ 11906 w 438057"/>
                <a:gd name="connsiteY14" fmla="*/ 208323 h 438155"/>
                <a:gd name="connsiteX15" fmla="*/ 41338 w 438057"/>
                <a:gd name="connsiteY15" fmla="*/ 208323 h 438155"/>
                <a:gd name="connsiteX16" fmla="*/ 52102 w 438057"/>
                <a:gd name="connsiteY16" fmla="*/ 219086 h 438155"/>
                <a:gd name="connsiteX17" fmla="*/ 52102 w 438057"/>
                <a:gd name="connsiteY17" fmla="*/ 239184 h 438155"/>
                <a:gd name="connsiteX18" fmla="*/ 41338 w 438057"/>
                <a:gd name="connsiteY18" fmla="*/ 249947 h 438155"/>
                <a:gd name="connsiteX19" fmla="*/ 11906 w 438057"/>
                <a:gd name="connsiteY19" fmla="*/ 249947 h 438155"/>
                <a:gd name="connsiteX20" fmla="*/ 1143 w 438057"/>
                <a:gd name="connsiteY20" fmla="*/ 260710 h 438155"/>
                <a:gd name="connsiteX21" fmla="*/ 1143 w 438057"/>
                <a:gd name="connsiteY21" fmla="*/ 301668 h 438155"/>
                <a:gd name="connsiteX22" fmla="*/ 11906 w 438057"/>
                <a:gd name="connsiteY22" fmla="*/ 312431 h 438155"/>
                <a:gd name="connsiteX23" fmla="*/ 41338 w 438057"/>
                <a:gd name="connsiteY23" fmla="*/ 312431 h 438155"/>
                <a:gd name="connsiteX24" fmla="*/ 52102 w 438057"/>
                <a:gd name="connsiteY24" fmla="*/ 323194 h 438155"/>
                <a:gd name="connsiteX25" fmla="*/ 52102 w 438057"/>
                <a:gd name="connsiteY25" fmla="*/ 343387 h 438155"/>
                <a:gd name="connsiteX26" fmla="*/ 41338 w 438057"/>
                <a:gd name="connsiteY26" fmla="*/ 354150 h 438155"/>
                <a:gd name="connsiteX27" fmla="*/ 11906 w 438057"/>
                <a:gd name="connsiteY27" fmla="*/ 354150 h 438155"/>
                <a:gd name="connsiteX28" fmla="*/ 1143 w 438057"/>
                <a:gd name="connsiteY28" fmla="*/ 364914 h 438155"/>
                <a:gd name="connsiteX29" fmla="*/ 1143 w 438057"/>
                <a:gd name="connsiteY29" fmla="*/ 405871 h 438155"/>
                <a:gd name="connsiteX30" fmla="*/ 11906 w 438057"/>
                <a:gd name="connsiteY30" fmla="*/ 416634 h 438155"/>
                <a:gd name="connsiteX31" fmla="*/ 41338 w 438057"/>
                <a:gd name="connsiteY31" fmla="*/ 416634 h 438155"/>
                <a:gd name="connsiteX32" fmla="*/ 52102 w 438057"/>
                <a:gd name="connsiteY32" fmla="*/ 427398 h 438155"/>
                <a:gd name="connsiteX33" fmla="*/ 52102 w 438057"/>
                <a:gd name="connsiteY33" fmla="*/ 427398 h 438155"/>
                <a:gd name="connsiteX34" fmla="*/ 62865 w 438057"/>
                <a:gd name="connsiteY34" fmla="*/ 438163 h 438155"/>
                <a:gd name="connsiteX35" fmla="*/ 63056 w 438057"/>
                <a:gd name="connsiteY35" fmla="*/ 438161 h 438155"/>
                <a:gd name="connsiteX36" fmla="*/ 401955 w 438057"/>
                <a:gd name="connsiteY36" fmla="*/ 438161 h 438155"/>
                <a:gd name="connsiteX37" fmla="*/ 411480 w 438057"/>
                <a:gd name="connsiteY37" fmla="*/ 431779 h 438155"/>
                <a:gd name="connsiteX38" fmla="*/ 438246 w 438057"/>
                <a:gd name="connsiteY38" fmla="*/ 372057 h 438155"/>
                <a:gd name="connsiteX39" fmla="*/ 439198 w 438057"/>
                <a:gd name="connsiteY39" fmla="*/ 367676 h 438155"/>
                <a:gd name="connsiteX40" fmla="*/ 439198 w 438057"/>
                <a:gd name="connsiteY40" fmla="*/ 10774 h 438155"/>
                <a:gd name="connsiteX41" fmla="*/ 428435 w 438057"/>
                <a:gd name="connsiteY41" fmla="*/ 11 h 438155"/>
                <a:gd name="connsiteX42" fmla="*/ 63056 w 438057"/>
                <a:gd name="connsiteY42" fmla="*/ 11 h 438155"/>
                <a:gd name="connsiteX43" fmla="*/ 52102 w 438057"/>
                <a:gd name="connsiteY43" fmla="*/ 10389 h 438155"/>
                <a:gd name="connsiteX44" fmla="*/ 52102 w 438057"/>
                <a:gd name="connsiteY44" fmla="*/ 10774 h 438155"/>
                <a:gd name="connsiteX45" fmla="*/ 382429 w 438057"/>
                <a:gd name="connsiteY45" fmla="*/ 150506 h 438155"/>
                <a:gd name="connsiteX46" fmla="*/ 364522 w 438057"/>
                <a:gd name="connsiteY46" fmla="*/ 138314 h 438155"/>
                <a:gd name="connsiteX47" fmla="*/ 352425 w 438057"/>
                <a:gd name="connsiteY47" fmla="*/ 138314 h 438155"/>
                <a:gd name="connsiteX48" fmla="*/ 334518 w 438057"/>
                <a:gd name="connsiteY48" fmla="*/ 150506 h 438155"/>
                <a:gd name="connsiteX49" fmla="*/ 319555 w 438057"/>
                <a:gd name="connsiteY49" fmla="*/ 147731 h 438155"/>
                <a:gd name="connsiteX50" fmla="*/ 317659 w 438057"/>
                <a:gd name="connsiteY50" fmla="*/ 141648 h 438155"/>
                <a:gd name="connsiteX51" fmla="*/ 317659 w 438057"/>
                <a:gd name="connsiteY51" fmla="*/ 52398 h 438155"/>
                <a:gd name="connsiteX52" fmla="*/ 328422 w 438057"/>
                <a:gd name="connsiteY52" fmla="*/ 41635 h 438155"/>
                <a:gd name="connsiteX53" fmla="*/ 388429 w 438057"/>
                <a:gd name="connsiteY53" fmla="*/ 41635 h 438155"/>
                <a:gd name="connsiteX54" fmla="*/ 399193 w 438057"/>
                <a:gd name="connsiteY54" fmla="*/ 52398 h 438155"/>
                <a:gd name="connsiteX55" fmla="*/ 399193 w 438057"/>
                <a:gd name="connsiteY55" fmla="*/ 141648 h 438155"/>
                <a:gd name="connsiteX56" fmla="*/ 388630 w 438057"/>
                <a:gd name="connsiteY56" fmla="*/ 152419 h 438155"/>
                <a:gd name="connsiteX57" fmla="*/ 382429 w 438057"/>
                <a:gd name="connsiteY57" fmla="*/ 150506 h 438155"/>
              </a:gdLst>
              <a:rect l="l" t="t" r="r" b="b"/>
              <a:pathLst>
                <a:path w="438057" h="438155">
                  <a:moveTo>
                    <a:pt x="52102" y="10774"/>
                  </a:moveTo>
                  <a:lnTo>
                    <a:pt x="52102" y="30872"/>
                  </a:lnTo>
                  <a:cubicBezTo>
                    <a:pt x="52054" y="36795"/>
                    <a:pt x="47263" y="41583"/>
                    <a:pt x="41338" y="41635"/>
                  </a:cubicBezTo>
                  <a:lnTo>
                    <a:pt x="11906" y="41635"/>
                  </a:lnTo>
                  <a:cubicBezTo>
                    <a:pt x="5982" y="41687"/>
                    <a:pt x="1191" y="46476"/>
                    <a:pt x="1143" y="52398"/>
                  </a:cubicBezTo>
                  <a:lnTo>
                    <a:pt x="1143" y="93356"/>
                  </a:lnTo>
                  <a:cubicBezTo>
                    <a:pt x="1143" y="99300"/>
                    <a:pt x="5963" y="104119"/>
                    <a:pt x="11906" y="104119"/>
                  </a:cubicBezTo>
                  <a:lnTo>
                    <a:pt x="41338" y="104119"/>
                  </a:lnTo>
                  <a:cubicBezTo>
                    <a:pt x="47263" y="104171"/>
                    <a:pt x="52054" y="108960"/>
                    <a:pt x="52102" y="114882"/>
                  </a:cubicBezTo>
                  <a:lnTo>
                    <a:pt x="52102" y="135075"/>
                  </a:lnTo>
                  <a:cubicBezTo>
                    <a:pt x="52054" y="140998"/>
                    <a:pt x="47263" y="145787"/>
                    <a:pt x="41338" y="145839"/>
                  </a:cubicBezTo>
                  <a:lnTo>
                    <a:pt x="11906" y="145839"/>
                  </a:lnTo>
                  <a:cubicBezTo>
                    <a:pt x="6001" y="145839"/>
                    <a:pt x="1191" y="150599"/>
                    <a:pt x="1143" y="156507"/>
                  </a:cubicBezTo>
                  <a:lnTo>
                    <a:pt x="1143" y="197559"/>
                  </a:lnTo>
                  <a:cubicBezTo>
                    <a:pt x="1191" y="203482"/>
                    <a:pt x="5982" y="208271"/>
                    <a:pt x="11906" y="208323"/>
                  </a:cubicBezTo>
                  <a:lnTo>
                    <a:pt x="41338" y="208323"/>
                  </a:lnTo>
                  <a:cubicBezTo>
                    <a:pt x="47282" y="208323"/>
                    <a:pt x="52102" y="213141"/>
                    <a:pt x="52102" y="219086"/>
                  </a:cubicBezTo>
                  <a:lnTo>
                    <a:pt x="52102" y="239184"/>
                  </a:lnTo>
                  <a:cubicBezTo>
                    <a:pt x="52102" y="245128"/>
                    <a:pt x="47282" y="249947"/>
                    <a:pt x="41338" y="249947"/>
                  </a:cubicBezTo>
                  <a:lnTo>
                    <a:pt x="11906" y="249947"/>
                  </a:lnTo>
                  <a:cubicBezTo>
                    <a:pt x="5982" y="249998"/>
                    <a:pt x="1191" y="254788"/>
                    <a:pt x="1143" y="260710"/>
                  </a:cubicBezTo>
                  <a:lnTo>
                    <a:pt x="1143" y="301668"/>
                  </a:lnTo>
                  <a:cubicBezTo>
                    <a:pt x="1143" y="307612"/>
                    <a:pt x="5963" y="312431"/>
                    <a:pt x="11906" y="312431"/>
                  </a:cubicBezTo>
                  <a:lnTo>
                    <a:pt x="41338" y="312431"/>
                  </a:lnTo>
                  <a:cubicBezTo>
                    <a:pt x="47263" y="312482"/>
                    <a:pt x="52054" y="317272"/>
                    <a:pt x="52102" y="323194"/>
                  </a:cubicBezTo>
                  <a:lnTo>
                    <a:pt x="52102" y="343387"/>
                  </a:lnTo>
                  <a:cubicBezTo>
                    <a:pt x="52054" y="349310"/>
                    <a:pt x="47263" y="354099"/>
                    <a:pt x="41338" y="354150"/>
                  </a:cubicBezTo>
                  <a:lnTo>
                    <a:pt x="11906" y="354150"/>
                  </a:lnTo>
                  <a:cubicBezTo>
                    <a:pt x="5963" y="354150"/>
                    <a:pt x="1143" y="358969"/>
                    <a:pt x="1143" y="364914"/>
                  </a:cubicBezTo>
                  <a:lnTo>
                    <a:pt x="1143" y="405871"/>
                  </a:lnTo>
                  <a:cubicBezTo>
                    <a:pt x="1191" y="411794"/>
                    <a:pt x="5982" y="416583"/>
                    <a:pt x="11906" y="416634"/>
                  </a:cubicBezTo>
                  <a:lnTo>
                    <a:pt x="41338" y="416634"/>
                  </a:lnTo>
                  <a:cubicBezTo>
                    <a:pt x="47282" y="416634"/>
                    <a:pt x="52102" y="421453"/>
                    <a:pt x="52102" y="427398"/>
                  </a:cubicBezTo>
                  <a:lnTo>
                    <a:pt x="52102" y="427398"/>
                  </a:lnTo>
                  <a:cubicBezTo>
                    <a:pt x="52102" y="433342"/>
                    <a:pt x="56922" y="438162"/>
                    <a:pt x="62865" y="438163"/>
                  </a:cubicBezTo>
                  <a:cubicBezTo>
                    <a:pt x="62932" y="438163"/>
                    <a:pt x="62989" y="438162"/>
                    <a:pt x="63056" y="438161"/>
                  </a:cubicBezTo>
                  <a:lnTo>
                    <a:pt x="401955" y="438161"/>
                  </a:lnTo>
                  <a:cubicBezTo>
                    <a:pt x="406089" y="438020"/>
                    <a:pt x="409775" y="435546"/>
                    <a:pt x="411480" y="431779"/>
                  </a:cubicBezTo>
                  <a:lnTo>
                    <a:pt x="438246" y="372057"/>
                  </a:lnTo>
                  <a:cubicBezTo>
                    <a:pt x="438903" y="370693"/>
                    <a:pt x="439236" y="369191"/>
                    <a:pt x="439198" y="367676"/>
                  </a:cubicBezTo>
                  <a:lnTo>
                    <a:pt x="439198" y="10774"/>
                  </a:lnTo>
                  <a:cubicBezTo>
                    <a:pt x="439198" y="4830"/>
                    <a:pt x="434378" y="11"/>
                    <a:pt x="428435" y="11"/>
                  </a:cubicBezTo>
                  <a:lnTo>
                    <a:pt x="63056" y="11"/>
                  </a:lnTo>
                  <a:cubicBezTo>
                    <a:pt x="57169" y="-147"/>
                    <a:pt x="52264" y="4499"/>
                    <a:pt x="52102" y="10389"/>
                  </a:cubicBezTo>
                  <a:cubicBezTo>
                    <a:pt x="52102" y="10517"/>
                    <a:pt x="52102" y="10646"/>
                    <a:pt x="52102" y="10774"/>
                  </a:cubicBezTo>
                  <a:close/>
                  <a:moveTo>
                    <a:pt x="382429" y="150506"/>
                  </a:moveTo>
                  <a:lnTo>
                    <a:pt x="364522" y="138314"/>
                  </a:lnTo>
                  <a:cubicBezTo>
                    <a:pt x="360874" y="135834"/>
                    <a:pt x="356073" y="135834"/>
                    <a:pt x="352425" y="138314"/>
                  </a:cubicBezTo>
                  <a:lnTo>
                    <a:pt x="334518" y="150506"/>
                  </a:lnTo>
                  <a:cubicBezTo>
                    <a:pt x="329623" y="153873"/>
                    <a:pt x="322917" y="152630"/>
                    <a:pt x="319555" y="147731"/>
                  </a:cubicBezTo>
                  <a:cubicBezTo>
                    <a:pt x="318326" y="145941"/>
                    <a:pt x="317659" y="143820"/>
                    <a:pt x="317659" y="141648"/>
                  </a:cubicBezTo>
                  <a:lnTo>
                    <a:pt x="317659" y="52398"/>
                  </a:lnTo>
                  <a:cubicBezTo>
                    <a:pt x="317706" y="46476"/>
                    <a:pt x="322497" y="41687"/>
                    <a:pt x="328422" y="41635"/>
                  </a:cubicBezTo>
                  <a:lnTo>
                    <a:pt x="388429" y="41635"/>
                  </a:lnTo>
                  <a:cubicBezTo>
                    <a:pt x="394373" y="41635"/>
                    <a:pt x="399193" y="46454"/>
                    <a:pt x="399193" y="52398"/>
                  </a:cubicBezTo>
                  <a:lnTo>
                    <a:pt x="399193" y="141648"/>
                  </a:lnTo>
                  <a:cubicBezTo>
                    <a:pt x="399250" y="147539"/>
                    <a:pt x="394516" y="152361"/>
                    <a:pt x="388630" y="152419"/>
                  </a:cubicBezTo>
                  <a:cubicBezTo>
                    <a:pt x="386410" y="152440"/>
                    <a:pt x="384248" y="151772"/>
                    <a:pt x="382429" y="150506"/>
                  </a:cubicBezTo>
                  <a:close/>
                </a:path>
              </a:pathLst>
            </a:custGeom>
            <a:solidFill>
              <a:schemeClr val="bg1"/>
            </a:solidFill>
            <a:ln w="9525" cap="flat">
              <a:noFill/>
              <a:miter/>
            </a:ln>
          </p:spPr>
          <p:txBody>
            <a:bodyPr vert="horz" wrap="square" lIns="91440" tIns="45720" rIns="91440" bIns="45720" rtlCol="0" anchor="ctr"/>
            <a:lstStyle/>
            <a:p>
              <a:pPr algn="l"/>
              <a:endParaRPr kumimoji="1" lang="zh-CN" altLang="en-US"/>
            </a:p>
          </p:txBody>
        </p:sp>
      </p:grpSp>
      <p:grpSp>
        <p:nvGrpSpPr>
          <p:cNvPr id="13" name=""/>
          <p:cNvGrpSpPr/>
          <p:nvPr/>
        </p:nvGrpSpPr>
        <p:grpSpPr>
          <a:xfrm>
            <a:off x="7835900" y="1810970"/>
            <a:ext cx="575990" cy="658328"/>
            <a:chOff x="7835900" y="1810970"/>
            <a:chExt cx="575990" cy="658328"/>
          </a:xfrm>
        </p:grpSpPr>
        <p:sp>
          <p:nvSpPr>
            <p:cNvPr id="14" name="标题 1"/>
            <p:cNvSpPr txBox="1"/>
            <p:nvPr/>
          </p:nvSpPr>
          <p:spPr>
            <a:xfrm rot="0" flipH="0" flipV="0">
              <a:off x="7835900" y="1810970"/>
              <a:ext cx="575990" cy="658328"/>
            </a:xfrm>
            <a:custGeom>
              <a:avLst/>
              <a:gdLst>
                <a:gd name="T0" fmla="*/ 626 w 644"/>
                <a:gd name="T1" fmla="*/ 172 h 736"/>
                <a:gd name="T2" fmla="*/ 340 w 644"/>
                <a:gd name="T3" fmla="*/ 6 h 736"/>
                <a:gd name="T4" fmla="*/ 304 w 644"/>
                <a:gd name="T5" fmla="*/ 6 h 736"/>
                <a:gd name="T6" fmla="*/ 18 w 644"/>
                <a:gd name="T7" fmla="*/ 172 h 736"/>
                <a:gd name="T8" fmla="*/ 0 w 644"/>
                <a:gd name="T9" fmla="*/ 203 h 736"/>
                <a:gd name="T10" fmla="*/ 0 w 644"/>
                <a:gd name="T11" fmla="*/ 533 h 736"/>
                <a:gd name="T12" fmla="*/ 18 w 644"/>
                <a:gd name="T13" fmla="*/ 564 h 736"/>
                <a:gd name="T14" fmla="*/ 304 w 644"/>
                <a:gd name="T15" fmla="*/ 730 h 736"/>
                <a:gd name="T16" fmla="*/ 340 w 644"/>
                <a:gd name="T17" fmla="*/ 730 h 736"/>
                <a:gd name="T18" fmla="*/ 626 w 644"/>
                <a:gd name="T19" fmla="*/ 564 h 736"/>
                <a:gd name="T20" fmla="*/ 644 w 644"/>
                <a:gd name="T21" fmla="*/ 533 h 736"/>
                <a:gd name="T22" fmla="*/ 644 w 644"/>
                <a:gd name="T23" fmla="*/ 203 h 736"/>
                <a:gd name="T24" fmla="*/ 626 w 644"/>
                <a:gd name="T25" fmla="*/ 172 h 736"/>
              </a:gdLst>
              <a:rect l="0" t="0" r="r" b="b"/>
              <a:pathLst>
                <a:path w="644" h="736">
                  <a:moveTo>
                    <a:pt x="626" y="172"/>
                  </a:moveTo>
                  <a:cubicBezTo>
                    <a:pt x="340" y="6"/>
                    <a:pt x="340" y="6"/>
                    <a:pt x="340" y="6"/>
                  </a:cubicBezTo>
                  <a:cubicBezTo>
                    <a:pt x="329" y="0"/>
                    <a:pt x="315" y="0"/>
                    <a:pt x="304" y="6"/>
                  </a:cubicBezTo>
                  <a:cubicBezTo>
                    <a:pt x="18" y="172"/>
                    <a:pt x="18" y="172"/>
                    <a:pt x="18" y="172"/>
                  </a:cubicBezTo>
                  <a:cubicBezTo>
                    <a:pt x="7" y="178"/>
                    <a:pt x="0" y="190"/>
                    <a:pt x="0" y="203"/>
                  </a:cubicBezTo>
                  <a:cubicBezTo>
                    <a:pt x="0" y="533"/>
                    <a:pt x="0" y="533"/>
                    <a:pt x="0" y="533"/>
                  </a:cubicBezTo>
                  <a:cubicBezTo>
                    <a:pt x="0" y="546"/>
                    <a:pt x="7" y="558"/>
                    <a:pt x="18" y="564"/>
                  </a:cubicBezTo>
                  <a:cubicBezTo>
                    <a:pt x="304" y="730"/>
                    <a:pt x="304" y="730"/>
                    <a:pt x="304" y="730"/>
                  </a:cubicBezTo>
                  <a:cubicBezTo>
                    <a:pt x="315" y="736"/>
                    <a:pt x="329" y="736"/>
                    <a:pt x="340" y="730"/>
                  </a:cubicBezTo>
                  <a:cubicBezTo>
                    <a:pt x="626" y="564"/>
                    <a:pt x="626" y="564"/>
                    <a:pt x="626" y="564"/>
                  </a:cubicBezTo>
                  <a:cubicBezTo>
                    <a:pt x="637" y="558"/>
                    <a:pt x="644" y="546"/>
                    <a:pt x="644" y="533"/>
                  </a:cubicBezTo>
                  <a:cubicBezTo>
                    <a:pt x="644" y="203"/>
                    <a:pt x="644" y="203"/>
                    <a:pt x="644" y="203"/>
                  </a:cubicBezTo>
                  <a:cubicBezTo>
                    <a:pt x="644" y="190"/>
                    <a:pt x="637" y="178"/>
                    <a:pt x="626" y="172"/>
                  </a:cubicBezTo>
                  <a:close/>
                </a:path>
              </a:pathLst>
            </a:custGeom>
            <a:gradFill>
              <a:gsLst>
                <a:gs pos="0">
                  <a:schemeClr val="accent2">
                    <a:alpha val="20000"/>
                  </a:schemeClr>
                </a:gs>
                <a:gs pos="100000">
                  <a:schemeClr val="accent2">
                    <a:lumMod val="60000"/>
                    <a:lumOff val="40000"/>
                  </a:schemeClr>
                </a:gs>
              </a:gsLst>
              <a:lin ang="5400000" scaled="0"/>
            </a:gradFill>
            <a:ln cap="sq">
              <a:noFill/>
            </a:ln>
          </p:spPr>
          <p:txBody>
            <a:bodyPr vert="horz" wrap="square" lIns="91440" tIns="45720" rIns="91440" bIns="45720" rtlCol="0" anchor="t"/>
            <a:lstStyle/>
            <a:p>
              <a:pPr algn="l"/>
              <a:endParaRPr kumimoji="1" lang="zh-CN" altLang="en-US"/>
            </a:p>
          </p:txBody>
        </p:sp>
        <p:sp>
          <p:nvSpPr>
            <p:cNvPr id="15" name="标题 1"/>
            <p:cNvSpPr txBox="1"/>
            <p:nvPr/>
          </p:nvSpPr>
          <p:spPr>
            <a:xfrm rot="0" flipH="0" flipV="0">
              <a:off x="7873902" y="1854405"/>
              <a:ext cx="499984" cy="571458"/>
            </a:xfrm>
            <a:custGeom>
              <a:avLst/>
              <a:gdLst>
                <a:gd name="T0" fmla="*/ 626 w 644"/>
                <a:gd name="T1" fmla="*/ 172 h 736"/>
                <a:gd name="T2" fmla="*/ 340 w 644"/>
                <a:gd name="T3" fmla="*/ 6 h 736"/>
                <a:gd name="T4" fmla="*/ 304 w 644"/>
                <a:gd name="T5" fmla="*/ 6 h 736"/>
                <a:gd name="T6" fmla="*/ 18 w 644"/>
                <a:gd name="T7" fmla="*/ 172 h 736"/>
                <a:gd name="T8" fmla="*/ 0 w 644"/>
                <a:gd name="T9" fmla="*/ 203 h 736"/>
                <a:gd name="T10" fmla="*/ 0 w 644"/>
                <a:gd name="T11" fmla="*/ 533 h 736"/>
                <a:gd name="T12" fmla="*/ 18 w 644"/>
                <a:gd name="T13" fmla="*/ 564 h 736"/>
                <a:gd name="T14" fmla="*/ 304 w 644"/>
                <a:gd name="T15" fmla="*/ 730 h 736"/>
                <a:gd name="T16" fmla="*/ 340 w 644"/>
                <a:gd name="T17" fmla="*/ 730 h 736"/>
                <a:gd name="T18" fmla="*/ 626 w 644"/>
                <a:gd name="T19" fmla="*/ 564 h 736"/>
                <a:gd name="T20" fmla="*/ 644 w 644"/>
                <a:gd name="T21" fmla="*/ 533 h 736"/>
                <a:gd name="T22" fmla="*/ 644 w 644"/>
                <a:gd name="T23" fmla="*/ 203 h 736"/>
                <a:gd name="T24" fmla="*/ 626 w 644"/>
                <a:gd name="T25" fmla="*/ 172 h 736"/>
              </a:gdLst>
              <a:rect l="0" t="0" r="r" b="b"/>
              <a:pathLst>
                <a:path w="644" h="736">
                  <a:moveTo>
                    <a:pt x="626" y="172"/>
                  </a:moveTo>
                  <a:cubicBezTo>
                    <a:pt x="340" y="6"/>
                    <a:pt x="340" y="6"/>
                    <a:pt x="340" y="6"/>
                  </a:cubicBezTo>
                  <a:cubicBezTo>
                    <a:pt x="329" y="0"/>
                    <a:pt x="315" y="0"/>
                    <a:pt x="304" y="6"/>
                  </a:cubicBezTo>
                  <a:cubicBezTo>
                    <a:pt x="18" y="172"/>
                    <a:pt x="18" y="172"/>
                    <a:pt x="18" y="172"/>
                  </a:cubicBezTo>
                  <a:cubicBezTo>
                    <a:pt x="7" y="178"/>
                    <a:pt x="0" y="190"/>
                    <a:pt x="0" y="203"/>
                  </a:cubicBezTo>
                  <a:cubicBezTo>
                    <a:pt x="0" y="533"/>
                    <a:pt x="0" y="533"/>
                    <a:pt x="0" y="533"/>
                  </a:cubicBezTo>
                  <a:cubicBezTo>
                    <a:pt x="0" y="546"/>
                    <a:pt x="7" y="558"/>
                    <a:pt x="18" y="564"/>
                  </a:cubicBezTo>
                  <a:cubicBezTo>
                    <a:pt x="304" y="730"/>
                    <a:pt x="304" y="730"/>
                    <a:pt x="304" y="730"/>
                  </a:cubicBezTo>
                  <a:cubicBezTo>
                    <a:pt x="315" y="736"/>
                    <a:pt x="329" y="736"/>
                    <a:pt x="340" y="730"/>
                  </a:cubicBezTo>
                  <a:cubicBezTo>
                    <a:pt x="626" y="564"/>
                    <a:pt x="626" y="564"/>
                    <a:pt x="626" y="564"/>
                  </a:cubicBezTo>
                  <a:cubicBezTo>
                    <a:pt x="637" y="558"/>
                    <a:pt x="644" y="546"/>
                    <a:pt x="644" y="533"/>
                  </a:cubicBezTo>
                  <a:cubicBezTo>
                    <a:pt x="644" y="203"/>
                    <a:pt x="644" y="203"/>
                    <a:pt x="644" y="203"/>
                  </a:cubicBezTo>
                  <a:cubicBezTo>
                    <a:pt x="644" y="190"/>
                    <a:pt x="637" y="178"/>
                    <a:pt x="626" y="172"/>
                  </a:cubicBezTo>
                  <a:close/>
                </a:path>
              </a:pathLst>
            </a:custGeom>
            <a:gradFill>
              <a:gsLst>
                <a:gs pos="0">
                  <a:schemeClr val="accent2"/>
                </a:gs>
                <a:gs pos="100000">
                  <a:schemeClr val="accent2">
                    <a:lumMod val="60000"/>
                    <a:lumOff val="40000"/>
                  </a:schemeClr>
                </a:gs>
              </a:gsLst>
              <a:lin ang="2700000" scaled="0"/>
            </a:gradFill>
            <a:ln cap="sq">
              <a:noFill/>
            </a:ln>
            <a:effectLst/>
          </p:spPr>
          <p:txBody>
            <a:bodyPr vert="horz" wrap="square" lIns="91440" tIns="45720" rIns="91440" bIns="45720" rtlCol="0" anchor="t"/>
            <a:lstStyle/>
            <a:p>
              <a:pPr algn="l"/>
              <a:endParaRPr kumimoji="1" lang="zh-CN" altLang="en-US"/>
            </a:p>
          </p:txBody>
        </p:sp>
        <p:sp>
          <p:nvSpPr>
            <p:cNvPr id="16" name="标题 1"/>
            <p:cNvSpPr txBox="1"/>
            <p:nvPr/>
          </p:nvSpPr>
          <p:spPr>
            <a:xfrm rot="0" flipH="0" flipV="0">
              <a:off x="8019842" y="2031576"/>
              <a:ext cx="208106" cy="202590"/>
            </a:xfrm>
            <a:custGeom>
              <a:avLst/>
              <a:gdLst>
                <a:gd name="connsiteX0" fmla="*/ 136113 w 459868"/>
                <a:gd name="connsiteY0" fmla="*/ 364244 h 447683"/>
                <a:gd name="connsiteX1" fmla="*/ 126588 w 459868"/>
                <a:gd name="connsiteY1" fmla="*/ 373578 h 447683"/>
                <a:gd name="connsiteX2" fmla="*/ 126588 w 459868"/>
                <a:gd name="connsiteY2" fmla="*/ 380341 h 447683"/>
                <a:gd name="connsiteX3" fmla="*/ 136113 w 459868"/>
                <a:gd name="connsiteY3" fmla="*/ 389866 h 447683"/>
                <a:gd name="connsiteX4" fmla="*/ 244889 w 459868"/>
                <a:gd name="connsiteY4" fmla="*/ 389866 h 447683"/>
                <a:gd name="connsiteX5" fmla="*/ 254414 w 459868"/>
                <a:gd name="connsiteY5" fmla="*/ 380341 h 447683"/>
                <a:gd name="connsiteX6" fmla="*/ 254414 w 459868"/>
                <a:gd name="connsiteY6" fmla="*/ 373769 h 447683"/>
                <a:gd name="connsiteX7" fmla="*/ 244889 w 459868"/>
                <a:gd name="connsiteY7" fmla="*/ 364244 h 447683"/>
                <a:gd name="connsiteX8" fmla="*/ 136113 w 459868"/>
                <a:gd name="connsiteY8" fmla="*/ 301664 h 447683"/>
                <a:gd name="connsiteX9" fmla="*/ 126588 w 459868"/>
                <a:gd name="connsiteY9" fmla="*/ 310808 h 447683"/>
                <a:gd name="connsiteX10" fmla="*/ 126588 w 459868"/>
                <a:gd name="connsiteY10" fmla="*/ 317952 h 447683"/>
                <a:gd name="connsiteX11" fmla="*/ 136113 w 459868"/>
                <a:gd name="connsiteY11" fmla="*/ 327477 h 447683"/>
                <a:gd name="connsiteX12" fmla="*/ 321089 w 459868"/>
                <a:gd name="connsiteY12" fmla="*/ 327477 h 447683"/>
                <a:gd name="connsiteX13" fmla="*/ 330614 w 459868"/>
                <a:gd name="connsiteY13" fmla="*/ 317952 h 447683"/>
                <a:gd name="connsiteX14" fmla="*/ 330614 w 459868"/>
                <a:gd name="connsiteY14" fmla="*/ 311189 h 447683"/>
                <a:gd name="connsiteX15" fmla="*/ 321089 w 459868"/>
                <a:gd name="connsiteY15" fmla="*/ 301664 h 447683"/>
                <a:gd name="connsiteX16" fmla="*/ 98013 w 459868"/>
                <a:gd name="connsiteY16" fmla="*/ 242895 h 447683"/>
                <a:gd name="connsiteX17" fmla="*/ 359189 w 459868"/>
                <a:gd name="connsiteY17" fmla="*/ 242895 h 447683"/>
                <a:gd name="connsiteX18" fmla="*/ 368714 w 459868"/>
                <a:gd name="connsiteY18" fmla="*/ 252420 h 447683"/>
                <a:gd name="connsiteX19" fmla="*/ 368714 w 459868"/>
                <a:gd name="connsiteY19" fmla="*/ 438158 h 447683"/>
                <a:gd name="connsiteX20" fmla="*/ 359189 w 459868"/>
                <a:gd name="connsiteY20" fmla="*/ 447683 h 447683"/>
                <a:gd name="connsiteX21" fmla="*/ 98013 w 459868"/>
                <a:gd name="connsiteY21" fmla="*/ 447683 h 447683"/>
                <a:gd name="connsiteX22" fmla="*/ 88488 w 459868"/>
                <a:gd name="connsiteY22" fmla="*/ 438539 h 447683"/>
                <a:gd name="connsiteX23" fmla="*/ 88488 w 459868"/>
                <a:gd name="connsiteY23" fmla="*/ 252420 h 447683"/>
                <a:gd name="connsiteX24" fmla="*/ 98013 w 459868"/>
                <a:gd name="connsiteY24" fmla="*/ 242895 h 447683"/>
                <a:gd name="connsiteX25" fmla="*/ 38101 w 459868"/>
                <a:gd name="connsiteY25" fmla="*/ 96876 h 447683"/>
                <a:gd name="connsiteX26" fmla="*/ 28576 w 459868"/>
                <a:gd name="connsiteY26" fmla="*/ 106401 h 447683"/>
                <a:gd name="connsiteX27" fmla="*/ 28576 w 459868"/>
                <a:gd name="connsiteY27" fmla="*/ 107258 h 447683"/>
                <a:gd name="connsiteX28" fmla="*/ 38101 w 459868"/>
                <a:gd name="connsiteY28" fmla="*/ 116783 h 447683"/>
                <a:gd name="connsiteX29" fmla="*/ 47626 w 459868"/>
                <a:gd name="connsiteY29" fmla="*/ 107639 h 447683"/>
                <a:gd name="connsiteX30" fmla="*/ 47626 w 459868"/>
                <a:gd name="connsiteY30" fmla="*/ 106401 h 447683"/>
                <a:gd name="connsiteX31" fmla="*/ 38101 w 459868"/>
                <a:gd name="connsiteY31" fmla="*/ 96876 h 447683"/>
                <a:gd name="connsiteX32" fmla="*/ 11431 w 459868"/>
                <a:gd name="connsiteY32" fmla="*/ 67730 h 447683"/>
                <a:gd name="connsiteX33" fmla="*/ 450343 w 459868"/>
                <a:gd name="connsiteY33" fmla="*/ 67730 h 447683"/>
                <a:gd name="connsiteX34" fmla="*/ 459868 w 459868"/>
                <a:gd name="connsiteY34" fmla="*/ 77255 h 447683"/>
                <a:gd name="connsiteX35" fmla="*/ 459868 w 459868"/>
                <a:gd name="connsiteY35" fmla="*/ 302235 h 447683"/>
                <a:gd name="connsiteX36" fmla="*/ 450343 w 459868"/>
                <a:gd name="connsiteY36" fmla="*/ 311760 h 447683"/>
                <a:gd name="connsiteX37" fmla="*/ 396622 w 459868"/>
                <a:gd name="connsiteY37" fmla="*/ 311760 h 447683"/>
                <a:gd name="connsiteX38" fmla="*/ 387097 w 459868"/>
                <a:gd name="connsiteY38" fmla="*/ 302235 h 447683"/>
                <a:gd name="connsiteX39" fmla="*/ 387097 w 459868"/>
                <a:gd name="connsiteY39" fmla="*/ 223178 h 447683"/>
                <a:gd name="connsiteX40" fmla="*/ 377572 w 459868"/>
                <a:gd name="connsiteY40" fmla="*/ 213653 h 447683"/>
                <a:gd name="connsiteX41" fmla="*/ 82297 w 459868"/>
                <a:gd name="connsiteY41" fmla="*/ 213653 h 447683"/>
                <a:gd name="connsiteX42" fmla="*/ 72772 w 459868"/>
                <a:gd name="connsiteY42" fmla="*/ 223178 h 447683"/>
                <a:gd name="connsiteX43" fmla="*/ 72772 w 459868"/>
                <a:gd name="connsiteY43" fmla="*/ 302235 h 447683"/>
                <a:gd name="connsiteX44" fmla="*/ 63247 w 459868"/>
                <a:gd name="connsiteY44" fmla="*/ 311760 h 447683"/>
                <a:gd name="connsiteX45" fmla="*/ 9526 w 459868"/>
                <a:gd name="connsiteY45" fmla="*/ 311760 h 447683"/>
                <a:gd name="connsiteX46" fmla="*/ 1 w 459868"/>
                <a:gd name="connsiteY46" fmla="*/ 302235 h 447683"/>
                <a:gd name="connsiteX47" fmla="*/ 1 w 459868"/>
                <a:gd name="connsiteY47" fmla="*/ 77255 h 447683"/>
                <a:gd name="connsiteX48" fmla="*/ 192 w 459868"/>
                <a:gd name="connsiteY48" fmla="*/ 75155 h 447683"/>
                <a:gd name="connsiteX49" fmla="*/ 11431 w 459868"/>
                <a:gd name="connsiteY49" fmla="*/ 67730 h 447683"/>
                <a:gd name="connsiteX50" fmla="*/ 83535 w 459868"/>
                <a:gd name="connsiteY50" fmla="*/ 0 h 447683"/>
                <a:gd name="connsiteX51" fmla="*/ 92679 w 459868"/>
                <a:gd name="connsiteY51" fmla="*/ 0 h 447683"/>
                <a:gd name="connsiteX52" fmla="*/ 362236 w 459868"/>
                <a:gd name="connsiteY52" fmla="*/ 0 h 447683"/>
                <a:gd name="connsiteX53" fmla="*/ 371380 w 459868"/>
                <a:gd name="connsiteY53" fmla="*/ 0 h 447683"/>
                <a:gd name="connsiteX54" fmla="*/ 371380 w 459868"/>
                <a:gd name="connsiteY54" fmla="*/ 48673 h 447683"/>
                <a:gd name="connsiteX55" fmla="*/ 362236 w 459868"/>
                <a:gd name="connsiteY55" fmla="*/ 48673 h 447683"/>
                <a:gd name="connsiteX56" fmla="*/ 92679 w 459868"/>
                <a:gd name="connsiteY56" fmla="*/ 48673 h 447683"/>
                <a:gd name="connsiteX57" fmla="*/ 83535 w 459868"/>
                <a:gd name="connsiteY57" fmla="*/ 48673 h 447683"/>
              </a:gdLst>
              <a:rect l="l" t="t" r="r" b="b"/>
              <a:pathLst>
                <a:path w="459868" h="447683">
                  <a:moveTo>
                    <a:pt x="136113" y="364244"/>
                  </a:moveTo>
                  <a:cubicBezTo>
                    <a:pt x="130922" y="364243"/>
                    <a:pt x="126693" y="368392"/>
                    <a:pt x="126588" y="373578"/>
                  </a:cubicBezTo>
                  <a:lnTo>
                    <a:pt x="126588" y="380341"/>
                  </a:lnTo>
                  <a:cubicBezTo>
                    <a:pt x="126588" y="385601"/>
                    <a:pt x="130855" y="389866"/>
                    <a:pt x="136113" y="389866"/>
                  </a:cubicBezTo>
                  <a:lnTo>
                    <a:pt x="244889" y="389866"/>
                  </a:lnTo>
                  <a:cubicBezTo>
                    <a:pt x="250147" y="389866"/>
                    <a:pt x="254414" y="385601"/>
                    <a:pt x="254414" y="380341"/>
                  </a:cubicBezTo>
                  <a:lnTo>
                    <a:pt x="254414" y="373769"/>
                  </a:lnTo>
                  <a:cubicBezTo>
                    <a:pt x="254414" y="368508"/>
                    <a:pt x="250147" y="364244"/>
                    <a:pt x="244889" y="364244"/>
                  </a:cubicBezTo>
                  <a:close/>
                  <a:moveTo>
                    <a:pt x="136113" y="301664"/>
                  </a:moveTo>
                  <a:cubicBezTo>
                    <a:pt x="130998" y="301660"/>
                    <a:pt x="126788" y="305697"/>
                    <a:pt x="126588" y="310808"/>
                  </a:cubicBezTo>
                  <a:lnTo>
                    <a:pt x="126588" y="317952"/>
                  </a:lnTo>
                  <a:cubicBezTo>
                    <a:pt x="126588" y="323213"/>
                    <a:pt x="130855" y="327477"/>
                    <a:pt x="136113" y="327477"/>
                  </a:cubicBezTo>
                  <a:lnTo>
                    <a:pt x="321089" y="327477"/>
                  </a:lnTo>
                  <a:cubicBezTo>
                    <a:pt x="326347" y="327477"/>
                    <a:pt x="330614" y="323213"/>
                    <a:pt x="330614" y="317952"/>
                  </a:cubicBezTo>
                  <a:lnTo>
                    <a:pt x="330614" y="311189"/>
                  </a:lnTo>
                  <a:cubicBezTo>
                    <a:pt x="330614" y="305929"/>
                    <a:pt x="326347" y="301664"/>
                    <a:pt x="321089" y="301664"/>
                  </a:cubicBezTo>
                  <a:close/>
                  <a:moveTo>
                    <a:pt x="98013" y="242895"/>
                  </a:moveTo>
                  <a:lnTo>
                    <a:pt x="359189" y="242895"/>
                  </a:lnTo>
                  <a:cubicBezTo>
                    <a:pt x="364447" y="242895"/>
                    <a:pt x="368714" y="247159"/>
                    <a:pt x="368714" y="252420"/>
                  </a:cubicBezTo>
                  <a:lnTo>
                    <a:pt x="368714" y="438158"/>
                  </a:lnTo>
                  <a:cubicBezTo>
                    <a:pt x="368714" y="443418"/>
                    <a:pt x="364447" y="447683"/>
                    <a:pt x="359189" y="447683"/>
                  </a:cubicBezTo>
                  <a:lnTo>
                    <a:pt x="98013" y="447683"/>
                  </a:lnTo>
                  <a:cubicBezTo>
                    <a:pt x="92898" y="447686"/>
                    <a:pt x="88688" y="443650"/>
                    <a:pt x="88488" y="438539"/>
                  </a:cubicBezTo>
                  <a:lnTo>
                    <a:pt x="88488" y="252420"/>
                  </a:lnTo>
                  <a:cubicBezTo>
                    <a:pt x="88488" y="247159"/>
                    <a:pt x="92755" y="242895"/>
                    <a:pt x="98013" y="242895"/>
                  </a:cubicBezTo>
                  <a:close/>
                  <a:moveTo>
                    <a:pt x="38101" y="96876"/>
                  </a:moveTo>
                  <a:cubicBezTo>
                    <a:pt x="32843" y="96876"/>
                    <a:pt x="28576" y="101141"/>
                    <a:pt x="28576" y="106401"/>
                  </a:cubicBezTo>
                  <a:lnTo>
                    <a:pt x="28576" y="107258"/>
                  </a:lnTo>
                  <a:cubicBezTo>
                    <a:pt x="28576" y="112519"/>
                    <a:pt x="32843" y="116783"/>
                    <a:pt x="38101" y="116783"/>
                  </a:cubicBezTo>
                  <a:cubicBezTo>
                    <a:pt x="43216" y="116788"/>
                    <a:pt x="47426" y="112751"/>
                    <a:pt x="47626" y="107639"/>
                  </a:cubicBezTo>
                  <a:lnTo>
                    <a:pt x="47626" y="106401"/>
                  </a:lnTo>
                  <a:cubicBezTo>
                    <a:pt x="47626" y="101141"/>
                    <a:pt x="43359" y="96876"/>
                    <a:pt x="38101" y="96876"/>
                  </a:cubicBezTo>
                  <a:close/>
                  <a:moveTo>
                    <a:pt x="11431" y="67730"/>
                  </a:moveTo>
                  <a:lnTo>
                    <a:pt x="450343" y="67730"/>
                  </a:lnTo>
                  <a:cubicBezTo>
                    <a:pt x="455601" y="67730"/>
                    <a:pt x="459868" y="71994"/>
                    <a:pt x="459868" y="77255"/>
                  </a:cubicBezTo>
                  <a:lnTo>
                    <a:pt x="459868" y="302235"/>
                  </a:lnTo>
                  <a:cubicBezTo>
                    <a:pt x="459868" y="307496"/>
                    <a:pt x="455601" y="311760"/>
                    <a:pt x="450343" y="311760"/>
                  </a:cubicBezTo>
                  <a:lnTo>
                    <a:pt x="396622" y="311760"/>
                  </a:lnTo>
                  <a:cubicBezTo>
                    <a:pt x="391364" y="311760"/>
                    <a:pt x="387097" y="307496"/>
                    <a:pt x="387097" y="302235"/>
                  </a:cubicBezTo>
                  <a:lnTo>
                    <a:pt x="387097" y="223178"/>
                  </a:lnTo>
                  <a:cubicBezTo>
                    <a:pt x="387097" y="217917"/>
                    <a:pt x="382830" y="213653"/>
                    <a:pt x="377572" y="213653"/>
                  </a:cubicBezTo>
                  <a:lnTo>
                    <a:pt x="82297" y="213653"/>
                  </a:lnTo>
                  <a:cubicBezTo>
                    <a:pt x="77039" y="213653"/>
                    <a:pt x="72772" y="217917"/>
                    <a:pt x="72772" y="223178"/>
                  </a:cubicBezTo>
                  <a:lnTo>
                    <a:pt x="72772" y="302235"/>
                  </a:lnTo>
                  <a:cubicBezTo>
                    <a:pt x="72772" y="307496"/>
                    <a:pt x="68505" y="311760"/>
                    <a:pt x="63247" y="311760"/>
                  </a:cubicBezTo>
                  <a:lnTo>
                    <a:pt x="9526" y="311760"/>
                  </a:lnTo>
                  <a:cubicBezTo>
                    <a:pt x="4268" y="311760"/>
                    <a:pt x="1" y="307496"/>
                    <a:pt x="1" y="302235"/>
                  </a:cubicBezTo>
                  <a:lnTo>
                    <a:pt x="1" y="77255"/>
                  </a:lnTo>
                  <a:cubicBezTo>
                    <a:pt x="-8" y="76550"/>
                    <a:pt x="49" y="75846"/>
                    <a:pt x="192" y="75155"/>
                  </a:cubicBezTo>
                  <a:cubicBezTo>
                    <a:pt x="1249" y="70001"/>
                    <a:pt x="6278" y="66677"/>
                    <a:pt x="11431" y="67730"/>
                  </a:cubicBezTo>
                  <a:close/>
                  <a:moveTo>
                    <a:pt x="83535" y="0"/>
                  </a:moveTo>
                  <a:cubicBezTo>
                    <a:pt x="83535" y="0"/>
                    <a:pt x="87629" y="0"/>
                    <a:pt x="92679" y="0"/>
                  </a:cubicBezTo>
                  <a:lnTo>
                    <a:pt x="362236" y="0"/>
                  </a:lnTo>
                  <a:cubicBezTo>
                    <a:pt x="367286" y="0"/>
                    <a:pt x="371380" y="0"/>
                    <a:pt x="371380" y="0"/>
                  </a:cubicBezTo>
                  <a:lnTo>
                    <a:pt x="371380" y="48673"/>
                  </a:lnTo>
                  <a:cubicBezTo>
                    <a:pt x="371380" y="48673"/>
                    <a:pt x="367286" y="48673"/>
                    <a:pt x="362236" y="48673"/>
                  </a:cubicBezTo>
                  <a:lnTo>
                    <a:pt x="92679" y="48673"/>
                  </a:lnTo>
                  <a:cubicBezTo>
                    <a:pt x="87629" y="48673"/>
                    <a:pt x="83535" y="48673"/>
                    <a:pt x="83535" y="48673"/>
                  </a:cubicBezTo>
                  <a:close/>
                </a:path>
              </a:pathLst>
            </a:custGeom>
            <a:solidFill>
              <a:schemeClr val="bg1"/>
            </a:solidFill>
            <a:ln w="9525" cap="flat">
              <a:noFill/>
              <a:miter/>
            </a:ln>
          </p:spPr>
          <p:txBody>
            <a:bodyPr vert="horz" wrap="square" lIns="91440" tIns="45720" rIns="91440" bIns="45720" rtlCol="0" anchor="ctr"/>
            <a:lstStyle/>
            <a:p>
              <a:pPr algn="l"/>
              <a:endParaRPr kumimoji="1" lang="zh-CN" altLang="en-US"/>
            </a:p>
          </p:txBody>
        </p:sp>
      </p:grpSp>
      <p:grpSp>
        <p:nvGrpSpPr>
          <p:cNvPr id="17" name=""/>
          <p:cNvGrpSpPr/>
          <p:nvPr/>
        </p:nvGrpSpPr>
        <p:grpSpPr>
          <a:xfrm>
            <a:off x="3832528" y="4886952"/>
            <a:ext cx="575990" cy="658328"/>
            <a:chOff x="3832528" y="4886952"/>
            <a:chExt cx="575990" cy="658328"/>
          </a:xfrm>
        </p:grpSpPr>
        <p:sp>
          <p:nvSpPr>
            <p:cNvPr id="18" name="标题 1"/>
            <p:cNvSpPr txBox="1"/>
            <p:nvPr/>
          </p:nvSpPr>
          <p:spPr>
            <a:xfrm rot="0" flipH="0" flipV="0">
              <a:off x="3832528" y="4886952"/>
              <a:ext cx="575990" cy="658328"/>
            </a:xfrm>
            <a:custGeom>
              <a:avLst/>
              <a:gdLst>
                <a:gd name="T0" fmla="*/ 626 w 644"/>
                <a:gd name="T1" fmla="*/ 172 h 736"/>
                <a:gd name="T2" fmla="*/ 340 w 644"/>
                <a:gd name="T3" fmla="*/ 6 h 736"/>
                <a:gd name="T4" fmla="*/ 304 w 644"/>
                <a:gd name="T5" fmla="*/ 6 h 736"/>
                <a:gd name="T6" fmla="*/ 18 w 644"/>
                <a:gd name="T7" fmla="*/ 172 h 736"/>
                <a:gd name="T8" fmla="*/ 0 w 644"/>
                <a:gd name="T9" fmla="*/ 203 h 736"/>
                <a:gd name="T10" fmla="*/ 0 w 644"/>
                <a:gd name="T11" fmla="*/ 533 h 736"/>
                <a:gd name="T12" fmla="*/ 18 w 644"/>
                <a:gd name="T13" fmla="*/ 564 h 736"/>
                <a:gd name="T14" fmla="*/ 304 w 644"/>
                <a:gd name="T15" fmla="*/ 730 h 736"/>
                <a:gd name="T16" fmla="*/ 340 w 644"/>
                <a:gd name="T17" fmla="*/ 730 h 736"/>
                <a:gd name="T18" fmla="*/ 626 w 644"/>
                <a:gd name="T19" fmla="*/ 564 h 736"/>
                <a:gd name="T20" fmla="*/ 644 w 644"/>
                <a:gd name="T21" fmla="*/ 533 h 736"/>
                <a:gd name="T22" fmla="*/ 644 w 644"/>
                <a:gd name="T23" fmla="*/ 203 h 736"/>
                <a:gd name="T24" fmla="*/ 626 w 644"/>
                <a:gd name="T25" fmla="*/ 172 h 736"/>
              </a:gdLst>
              <a:rect l="0" t="0" r="r" b="b"/>
              <a:pathLst>
                <a:path w="644" h="736">
                  <a:moveTo>
                    <a:pt x="626" y="172"/>
                  </a:moveTo>
                  <a:cubicBezTo>
                    <a:pt x="340" y="6"/>
                    <a:pt x="340" y="6"/>
                    <a:pt x="340" y="6"/>
                  </a:cubicBezTo>
                  <a:cubicBezTo>
                    <a:pt x="329" y="0"/>
                    <a:pt x="315" y="0"/>
                    <a:pt x="304" y="6"/>
                  </a:cubicBezTo>
                  <a:cubicBezTo>
                    <a:pt x="18" y="172"/>
                    <a:pt x="18" y="172"/>
                    <a:pt x="18" y="172"/>
                  </a:cubicBezTo>
                  <a:cubicBezTo>
                    <a:pt x="7" y="178"/>
                    <a:pt x="0" y="190"/>
                    <a:pt x="0" y="203"/>
                  </a:cubicBezTo>
                  <a:cubicBezTo>
                    <a:pt x="0" y="533"/>
                    <a:pt x="0" y="533"/>
                    <a:pt x="0" y="533"/>
                  </a:cubicBezTo>
                  <a:cubicBezTo>
                    <a:pt x="0" y="546"/>
                    <a:pt x="7" y="558"/>
                    <a:pt x="18" y="564"/>
                  </a:cubicBezTo>
                  <a:cubicBezTo>
                    <a:pt x="304" y="730"/>
                    <a:pt x="304" y="730"/>
                    <a:pt x="304" y="730"/>
                  </a:cubicBezTo>
                  <a:cubicBezTo>
                    <a:pt x="315" y="736"/>
                    <a:pt x="329" y="736"/>
                    <a:pt x="340" y="730"/>
                  </a:cubicBezTo>
                  <a:cubicBezTo>
                    <a:pt x="626" y="564"/>
                    <a:pt x="626" y="564"/>
                    <a:pt x="626" y="564"/>
                  </a:cubicBezTo>
                  <a:cubicBezTo>
                    <a:pt x="637" y="558"/>
                    <a:pt x="644" y="546"/>
                    <a:pt x="644" y="533"/>
                  </a:cubicBezTo>
                  <a:cubicBezTo>
                    <a:pt x="644" y="203"/>
                    <a:pt x="644" y="203"/>
                    <a:pt x="644" y="203"/>
                  </a:cubicBezTo>
                  <a:cubicBezTo>
                    <a:pt x="644" y="190"/>
                    <a:pt x="637" y="178"/>
                    <a:pt x="626" y="172"/>
                  </a:cubicBezTo>
                  <a:close/>
                </a:path>
              </a:pathLst>
            </a:custGeom>
            <a:gradFill>
              <a:gsLst>
                <a:gs pos="0">
                  <a:schemeClr val="accent3">
                    <a:alpha val="20000"/>
                  </a:schemeClr>
                </a:gs>
                <a:gs pos="100000">
                  <a:schemeClr val="accent3">
                    <a:lumMod val="60000"/>
                    <a:lumOff val="40000"/>
                  </a:schemeClr>
                </a:gs>
              </a:gsLst>
              <a:lin ang="5400000" scaled="0"/>
            </a:gradFill>
            <a:ln cap="sq">
              <a:noFill/>
            </a:ln>
          </p:spPr>
          <p:txBody>
            <a:bodyPr vert="horz" wrap="square" lIns="91440" tIns="45720" rIns="91440" bIns="45720" rtlCol="0" anchor="t"/>
            <a:lstStyle/>
            <a:p>
              <a:pPr algn="l"/>
              <a:endParaRPr kumimoji="1" lang="zh-CN" altLang="en-US"/>
            </a:p>
          </p:txBody>
        </p:sp>
        <p:sp>
          <p:nvSpPr>
            <p:cNvPr id="19" name="标题 1"/>
            <p:cNvSpPr txBox="1"/>
            <p:nvPr/>
          </p:nvSpPr>
          <p:spPr>
            <a:xfrm rot="0" flipH="0" flipV="0">
              <a:off x="3870530" y="4930387"/>
              <a:ext cx="499984" cy="571458"/>
            </a:xfrm>
            <a:custGeom>
              <a:avLst/>
              <a:gdLst>
                <a:gd name="T0" fmla="*/ 626 w 644"/>
                <a:gd name="T1" fmla="*/ 172 h 736"/>
                <a:gd name="T2" fmla="*/ 340 w 644"/>
                <a:gd name="T3" fmla="*/ 6 h 736"/>
                <a:gd name="T4" fmla="*/ 304 w 644"/>
                <a:gd name="T5" fmla="*/ 6 h 736"/>
                <a:gd name="T6" fmla="*/ 18 w 644"/>
                <a:gd name="T7" fmla="*/ 172 h 736"/>
                <a:gd name="T8" fmla="*/ 0 w 644"/>
                <a:gd name="T9" fmla="*/ 203 h 736"/>
                <a:gd name="T10" fmla="*/ 0 w 644"/>
                <a:gd name="T11" fmla="*/ 533 h 736"/>
                <a:gd name="T12" fmla="*/ 18 w 644"/>
                <a:gd name="T13" fmla="*/ 564 h 736"/>
                <a:gd name="T14" fmla="*/ 304 w 644"/>
                <a:gd name="T15" fmla="*/ 730 h 736"/>
                <a:gd name="T16" fmla="*/ 340 w 644"/>
                <a:gd name="T17" fmla="*/ 730 h 736"/>
                <a:gd name="T18" fmla="*/ 626 w 644"/>
                <a:gd name="T19" fmla="*/ 564 h 736"/>
                <a:gd name="T20" fmla="*/ 644 w 644"/>
                <a:gd name="T21" fmla="*/ 533 h 736"/>
                <a:gd name="T22" fmla="*/ 644 w 644"/>
                <a:gd name="T23" fmla="*/ 203 h 736"/>
                <a:gd name="T24" fmla="*/ 626 w 644"/>
                <a:gd name="T25" fmla="*/ 172 h 736"/>
              </a:gdLst>
              <a:rect l="0" t="0" r="r" b="b"/>
              <a:pathLst>
                <a:path w="644" h="736">
                  <a:moveTo>
                    <a:pt x="626" y="172"/>
                  </a:moveTo>
                  <a:cubicBezTo>
                    <a:pt x="340" y="6"/>
                    <a:pt x="340" y="6"/>
                    <a:pt x="340" y="6"/>
                  </a:cubicBezTo>
                  <a:cubicBezTo>
                    <a:pt x="329" y="0"/>
                    <a:pt x="315" y="0"/>
                    <a:pt x="304" y="6"/>
                  </a:cubicBezTo>
                  <a:cubicBezTo>
                    <a:pt x="18" y="172"/>
                    <a:pt x="18" y="172"/>
                    <a:pt x="18" y="172"/>
                  </a:cubicBezTo>
                  <a:cubicBezTo>
                    <a:pt x="7" y="178"/>
                    <a:pt x="0" y="190"/>
                    <a:pt x="0" y="203"/>
                  </a:cubicBezTo>
                  <a:cubicBezTo>
                    <a:pt x="0" y="533"/>
                    <a:pt x="0" y="533"/>
                    <a:pt x="0" y="533"/>
                  </a:cubicBezTo>
                  <a:cubicBezTo>
                    <a:pt x="0" y="546"/>
                    <a:pt x="7" y="558"/>
                    <a:pt x="18" y="564"/>
                  </a:cubicBezTo>
                  <a:cubicBezTo>
                    <a:pt x="304" y="730"/>
                    <a:pt x="304" y="730"/>
                    <a:pt x="304" y="730"/>
                  </a:cubicBezTo>
                  <a:cubicBezTo>
                    <a:pt x="315" y="736"/>
                    <a:pt x="329" y="736"/>
                    <a:pt x="340" y="730"/>
                  </a:cubicBezTo>
                  <a:cubicBezTo>
                    <a:pt x="626" y="564"/>
                    <a:pt x="626" y="564"/>
                    <a:pt x="626" y="564"/>
                  </a:cubicBezTo>
                  <a:cubicBezTo>
                    <a:pt x="637" y="558"/>
                    <a:pt x="644" y="546"/>
                    <a:pt x="644" y="533"/>
                  </a:cubicBezTo>
                  <a:cubicBezTo>
                    <a:pt x="644" y="203"/>
                    <a:pt x="644" y="203"/>
                    <a:pt x="644" y="203"/>
                  </a:cubicBezTo>
                  <a:cubicBezTo>
                    <a:pt x="644" y="190"/>
                    <a:pt x="637" y="178"/>
                    <a:pt x="626" y="172"/>
                  </a:cubicBezTo>
                  <a:close/>
                </a:path>
              </a:pathLst>
            </a:custGeom>
            <a:gradFill>
              <a:gsLst>
                <a:gs pos="0">
                  <a:schemeClr val="accent3"/>
                </a:gs>
                <a:gs pos="100000">
                  <a:schemeClr val="accent3">
                    <a:lumMod val="60000"/>
                    <a:lumOff val="40000"/>
                  </a:schemeClr>
                </a:gs>
              </a:gsLst>
              <a:lin ang="2700000" scaled="0"/>
            </a:gradFill>
            <a:ln cap="sq">
              <a:noFill/>
            </a:ln>
            <a:effectLst/>
          </p:spPr>
          <p:txBody>
            <a:bodyPr vert="horz" wrap="square" lIns="91440" tIns="45720" rIns="91440" bIns="45720" rtlCol="0" anchor="t"/>
            <a:lstStyle/>
            <a:p>
              <a:pPr algn="l"/>
              <a:endParaRPr kumimoji="1" lang="zh-CN" altLang="en-US"/>
            </a:p>
          </p:txBody>
        </p:sp>
        <p:sp>
          <p:nvSpPr>
            <p:cNvPr id="20" name="标题 1"/>
            <p:cNvSpPr txBox="1"/>
            <p:nvPr/>
          </p:nvSpPr>
          <p:spPr>
            <a:xfrm rot="0" flipH="0" flipV="0">
              <a:off x="4016471" y="5117240"/>
              <a:ext cx="208106" cy="183228"/>
            </a:xfrm>
            <a:custGeom>
              <a:avLst/>
              <a:gdLst>
                <a:gd name="connsiteX0" fmla="*/ 398255 w 505374"/>
                <a:gd name="connsiteY0" fmla="*/ 230617 h 444961"/>
                <a:gd name="connsiteX1" fmla="*/ 420410 w 505374"/>
                <a:gd name="connsiteY1" fmla="*/ 253223 h 444961"/>
                <a:gd name="connsiteX2" fmla="*/ 420410 w 505374"/>
                <a:gd name="connsiteY2" fmla="*/ 422482 h 444961"/>
                <a:gd name="connsiteX3" fmla="*/ 398027 w 505374"/>
                <a:gd name="connsiteY3" fmla="*/ 444961 h 444961"/>
                <a:gd name="connsiteX4" fmla="*/ 90369 w 505374"/>
                <a:gd name="connsiteY4" fmla="*/ 444961 h 444961"/>
                <a:gd name="connsiteX5" fmla="*/ 67985 w 505374"/>
                <a:gd name="connsiteY5" fmla="*/ 422482 h 444961"/>
                <a:gd name="connsiteX6" fmla="*/ 67985 w 505374"/>
                <a:gd name="connsiteY6" fmla="*/ 253223 h 444961"/>
                <a:gd name="connsiteX7" fmla="*/ 69938 w 505374"/>
                <a:gd name="connsiteY7" fmla="*/ 244031 h 444961"/>
                <a:gd name="connsiteX8" fmla="*/ 99513 w 505374"/>
                <a:gd name="connsiteY8" fmla="*/ 232744 h 444961"/>
                <a:gd name="connsiteX9" fmla="*/ 235054 w 505374"/>
                <a:gd name="connsiteY9" fmla="*/ 293228 h 444961"/>
                <a:gd name="connsiteX10" fmla="*/ 253342 w 505374"/>
                <a:gd name="connsiteY10" fmla="*/ 293228 h 444961"/>
                <a:gd name="connsiteX11" fmla="*/ 388502 w 505374"/>
                <a:gd name="connsiteY11" fmla="*/ 232744 h 444961"/>
                <a:gd name="connsiteX12" fmla="*/ 398255 w 505374"/>
                <a:gd name="connsiteY12" fmla="*/ 230617 h 444961"/>
                <a:gd name="connsiteX13" fmla="*/ 475294 w 505374"/>
                <a:gd name="connsiteY13" fmla="*/ 200147 h 444961"/>
                <a:gd name="connsiteX14" fmla="*/ 495372 w 505374"/>
                <a:gd name="connsiteY14" fmla="*/ 220076 h 444961"/>
                <a:gd name="connsiteX15" fmla="*/ 495372 w 505374"/>
                <a:gd name="connsiteY15" fmla="*/ 334376 h 444961"/>
                <a:gd name="connsiteX16" fmla="*/ 505374 w 505374"/>
                <a:gd name="connsiteY16" fmla="*/ 351521 h 444961"/>
                <a:gd name="connsiteX17" fmla="*/ 505374 w 505374"/>
                <a:gd name="connsiteY17" fmla="*/ 394098 h 444961"/>
                <a:gd name="connsiteX18" fmla="*/ 485371 w 505374"/>
                <a:gd name="connsiteY18" fmla="*/ 414005 h 444961"/>
                <a:gd name="connsiteX19" fmla="*/ 465464 w 505374"/>
                <a:gd name="connsiteY19" fmla="*/ 414005 h 444961"/>
                <a:gd name="connsiteX20" fmla="*/ 445461 w 505374"/>
                <a:gd name="connsiteY20" fmla="*/ 394098 h 444961"/>
                <a:gd name="connsiteX21" fmla="*/ 445461 w 505374"/>
                <a:gd name="connsiteY21" fmla="*/ 351521 h 444961"/>
                <a:gd name="connsiteX22" fmla="*/ 455462 w 505374"/>
                <a:gd name="connsiteY22" fmla="*/ 334376 h 444961"/>
                <a:gd name="connsiteX23" fmla="*/ 455462 w 505374"/>
                <a:gd name="connsiteY23" fmla="*/ 220076 h 444961"/>
                <a:gd name="connsiteX24" fmla="*/ 466226 w 505374"/>
                <a:gd name="connsiteY24" fmla="*/ 202360 h 444961"/>
                <a:gd name="connsiteX25" fmla="*/ 475294 w 505374"/>
                <a:gd name="connsiteY25" fmla="*/ 200147 h 444961"/>
                <a:gd name="connsiteX26" fmla="*/ 233053 w 505374"/>
                <a:gd name="connsiteY26" fmla="*/ 2430 h 444961"/>
                <a:gd name="connsiteX27" fmla="*/ 254580 w 505374"/>
                <a:gd name="connsiteY27" fmla="*/ 2430 h 444961"/>
                <a:gd name="connsiteX28" fmla="*/ 473655 w 505374"/>
                <a:gd name="connsiteY28" fmla="*/ 107777 h 444961"/>
                <a:gd name="connsiteX29" fmla="*/ 485151 w 505374"/>
                <a:gd name="connsiteY29" fmla="*/ 119270 h 444961"/>
                <a:gd name="connsiteX30" fmla="*/ 473655 w 505374"/>
                <a:gd name="connsiteY30" fmla="*/ 152354 h 444961"/>
                <a:gd name="connsiteX31" fmla="*/ 254580 w 505374"/>
                <a:gd name="connsiteY31" fmla="*/ 257700 h 444961"/>
                <a:gd name="connsiteX32" fmla="*/ 233053 w 505374"/>
                <a:gd name="connsiteY32" fmla="*/ 257700 h 444961"/>
                <a:gd name="connsiteX33" fmla="*/ 13978 w 505374"/>
                <a:gd name="connsiteY33" fmla="*/ 152354 h 444961"/>
                <a:gd name="connsiteX34" fmla="*/ 2482 w 505374"/>
                <a:gd name="connsiteY34" fmla="*/ 140860 h 444961"/>
                <a:gd name="connsiteX35" fmla="*/ 13978 w 505374"/>
                <a:gd name="connsiteY35" fmla="*/ 107777 h 444961"/>
              </a:gdLst>
              <a:rect l="l" t="t" r="r" b="b"/>
              <a:pathLst>
                <a:path w="505374" h="444961">
                  <a:moveTo>
                    <a:pt x="398255" y="230617"/>
                  </a:moveTo>
                  <a:cubicBezTo>
                    <a:pt x="410609" y="230740"/>
                    <a:pt x="420534" y="240861"/>
                    <a:pt x="420410" y="253223"/>
                  </a:cubicBezTo>
                  <a:lnTo>
                    <a:pt x="420410" y="422482"/>
                  </a:lnTo>
                  <a:cubicBezTo>
                    <a:pt x="420410" y="434860"/>
                    <a:pt x="410409" y="444909"/>
                    <a:pt x="398027" y="444961"/>
                  </a:cubicBezTo>
                  <a:lnTo>
                    <a:pt x="90369" y="444961"/>
                  </a:lnTo>
                  <a:cubicBezTo>
                    <a:pt x="77996" y="444909"/>
                    <a:pt x="67985" y="434860"/>
                    <a:pt x="67985" y="422482"/>
                  </a:cubicBezTo>
                  <a:lnTo>
                    <a:pt x="67985" y="253223"/>
                  </a:lnTo>
                  <a:cubicBezTo>
                    <a:pt x="67976" y="250055"/>
                    <a:pt x="68643" y="246922"/>
                    <a:pt x="69938" y="244031"/>
                  </a:cubicBezTo>
                  <a:cubicBezTo>
                    <a:pt x="74987" y="232747"/>
                    <a:pt x="88226" y="227694"/>
                    <a:pt x="99513" y="232744"/>
                  </a:cubicBezTo>
                  <a:lnTo>
                    <a:pt x="235054" y="293228"/>
                  </a:lnTo>
                  <a:cubicBezTo>
                    <a:pt x="240855" y="295894"/>
                    <a:pt x="247541" y="295894"/>
                    <a:pt x="253342" y="293228"/>
                  </a:cubicBezTo>
                  <a:lnTo>
                    <a:pt x="388502" y="232744"/>
                  </a:lnTo>
                  <a:cubicBezTo>
                    <a:pt x="391550" y="231311"/>
                    <a:pt x="394883" y="230584"/>
                    <a:pt x="398255" y="230617"/>
                  </a:cubicBezTo>
                  <a:close/>
                  <a:moveTo>
                    <a:pt x="475294" y="200147"/>
                  </a:moveTo>
                  <a:cubicBezTo>
                    <a:pt x="486342" y="200107"/>
                    <a:pt x="495334" y="209029"/>
                    <a:pt x="495372" y="220076"/>
                  </a:cubicBezTo>
                  <a:lnTo>
                    <a:pt x="495372" y="334376"/>
                  </a:lnTo>
                  <a:cubicBezTo>
                    <a:pt x="501526" y="337903"/>
                    <a:pt x="505326" y="344434"/>
                    <a:pt x="505374" y="351521"/>
                  </a:cubicBezTo>
                  <a:lnTo>
                    <a:pt x="505374" y="394098"/>
                  </a:lnTo>
                  <a:cubicBezTo>
                    <a:pt x="505316" y="405108"/>
                    <a:pt x="496382" y="414005"/>
                    <a:pt x="485371" y="414005"/>
                  </a:cubicBezTo>
                  <a:lnTo>
                    <a:pt x="465464" y="414005"/>
                  </a:lnTo>
                  <a:cubicBezTo>
                    <a:pt x="454453" y="414005"/>
                    <a:pt x="445509" y="405108"/>
                    <a:pt x="445461" y="394098"/>
                  </a:cubicBezTo>
                  <a:lnTo>
                    <a:pt x="445461" y="351521"/>
                  </a:lnTo>
                  <a:cubicBezTo>
                    <a:pt x="445509" y="344434"/>
                    <a:pt x="449309" y="337903"/>
                    <a:pt x="455462" y="334376"/>
                  </a:cubicBezTo>
                  <a:lnTo>
                    <a:pt x="455462" y="220076"/>
                  </a:lnTo>
                  <a:cubicBezTo>
                    <a:pt x="455491" y="212633"/>
                    <a:pt x="459635" y="205816"/>
                    <a:pt x="466226" y="202360"/>
                  </a:cubicBezTo>
                  <a:cubicBezTo>
                    <a:pt x="469036" y="200917"/>
                    <a:pt x="472141" y="200159"/>
                    <a:pt x="475294" y="200147"/>
                  </a:cubicBezTo>
                  <a:close/>
                  <a:moveTo>
                    <a:pt x="233053" y="2430"/>
                  </a:moveTo>
                  <a:cubicBezTo>
                    <a:pt x="239864" y="-810"/>
                    <a:pt x="247769" y="-810"/>
                    <a:pt x="254580" y="2430"/>
                  </a:cubicBezTo>
                  <a:lnTo>
                    <a:pt x="473655" y="107777"/>
                  </a:lnTo>
                  <a:cubicBezTo>
                    <a:pt x="478665" y="110206"/>
                    <a:pt x="482722" y="114255"/>
                    <a:pt x="485151" y="119270"/>
                  </a:cubicBezTo>
                  <a:cubicBezTo>
                    <a:pt x="491114" y="131580"/>
                    <a:pt x="485961" y="146392"/>
                    <a:pt x="473655" y="152354"/>
                  </a:cubicBezTo>
                  <a:lnTo>
                    <a:pt x="254580" y="257700"/>
                  </a:lnTo>
                  <a:cubicBezTo>
                    <a:pt x="247788" y="261039"/>
                    <a:pt x="239845" y="261039"/>
                    <a:pt x="233053" y="257700"/>
                  </a:cubicBezTo>
                  <a:lnTo>
                    <a:pt x="13978" y="152354"/>
                  </a:lnTo>
                  <a:cubicBezTo>
                    <a:pt x="8968" y="149925"/>
                    <a:pt x="4911" y="145875"/>
                    <a:pt x="2482" y="140860"/>
                  </a:cubicBezTo>
                  <a:cubicBezTo>
                    <a:pt x="-3481" y="128550"/>
                    <a:pt x="1672" y="113738"/>
                    <a:pt x="13978" y="107777"/>
                  </a:cubicBezTo>
                  <a:close/>
                </a:path>
              </a:pathLst>
            </a:custGeom>
            <a:solidFill>
              <a:schemeClr val="bg1"/>
            </a:solidFill>
            <a:ln w="9525" cap="flat">
              <a:noFill/>
              <a:miter/>
            </a:ln>
          </p:spPr>
          <p:txBody>
            <a:bodyPr vert="horz" wrap="square" lIns="91440" tIns="45720" rIns="91440" bIns="45720" rtlCol="0" anchor="ctr"/>
            <a:lstStyle/>
            <a:p>
              <a:pPr algn="l"/>
              <a:endParaRPr kumimoji="1" lang="zh-CN" altLang="en-US"/>
            </a:p>
          </p:txBody>
        </p:sp>
      </p:grpSp>
      <p:grpSp>
        <p:nvGrpSpPr>
          <p:cNvPr id="21" name=""/>
          <p:cNvGrpSpPr/>
          <p:nvPr/>
        </p:nvGrpSpPr>
        <p:grpSpPr>
          <a:xfrm>
            <a:off x="7835900" y="4886952"/>
            <a:ext cx="575990" cy="658328"/>
            <a:chOff x="7835900" y="4886952"/>
            <a:chExt cx="575990" cy="658328"/>
          </a:xfrm>
        </p:grpSpPr>
        <p:sp>
          <p:nvSpPr>
            <p:cNvPr id="22" name="标题 1"/>
            <p:cNvSpPr txBox="1"/>
            <p:nvPr/>
          </p:nvSpPr>
          <p:spPr>
            <a:xfrm rot="0" flipH="0" flipV="0">
              <a:off x="7835900" y="4886952"/>
              <a:ext cx="575990" cy="658328"/>
            </a:xfrm>
            <a:custGeom>
              <a:avLst/>
              <a:gdLst>
                <a:gd name="T0" fmla="*/ 626 w 644"/>
                <a:gd name="T1" fmla="*/ 172 h 736"/>
                <a:gd name="T2" fmla="*/ 340 w 644"/>
                <a:gd name="T3" fmla="*/ 6 h 736"/>
                <a:gd name="T4" fmla="*/ 304 w 644"/>
                <a:gd name="T5" fmla="*/ 6 h 736"/>
                <a:gd name="T6" fmla="*/ 18 w 644"/>
                <a:gd name="T7" fmla="*/ 172 h 736"/>
                <a:gd name="T8" fmla="*/ 0 w 644"/>
                <a:gd name="T9" fmla="*/ 203 h 736"/>
                <a:gd name="T10" fmla="*/ 0 w 644"/>
                <a:gd name="T11" fmla="*/ 533 h 736"/>
                <a:gd name="T12" fmla="*/ 18 w 644"/>
                <a:gd name="T13" fmla="*/ 564 h 736"/>
                <a:gd name="T14" fmla="*/ 304 w 644"/>
                <a:gd name="T15" fmla="*/ 730 h 736"/>
                <a:gd name="T16" fmla="*/ 340 w 644"/>
                <a:gd name="T17" fmla="*/ 730 h 736"/>
                <a:gd name="T18" fmla="*/ 626 w 644"/>
                <a:gd name="T19" fmla="*/ 564 h 736"/>
                <a:gd name="T20" fmla="*/ 644 w 644"/>
                <a:gd name="T21" fmla="*/ 533 h 736"/>
                <a:gd name="T22" fmla="*/ 644 w 644"/>
                <a:gd name="T23" fmla="*/ 203 h 736"/>
                <a:gd name="T24" fmla="*/ 626 w 644"/>
                <a:gd name="T25" fmla="*/ 172 h 736"/>
              </a:gdLst>
              <a:rect l="0" t="0" r="r" b="b"/>
              <a:pathLst>
                <a:path w="644" h="736">
                  <a:moveTo>
                    <a:pt x="626" y="172"/>
                  </a:moveTo>
                  <a:cubicBezTo>
                    <a:pt x="340" y="6"/>
                    <a:pt x="340" y="6"/>
                    <a:pt x="340" y="6"/>
                  </a:cubicBezTo>
                  <a:cubicBezTo>
                    <a:pt x="329" y="0"/>
                    <a:pt x="315" y="0"/>
                    <a:pt x="304" y="6"/>
                  </a:cubicBezTo>
                  <a:cubicBezTo>
                    <a:pt x="18" y="172"/>
                    <a:pt x="18" y="172"/>
                    <a:pt x="18" y="172"/>
                  </a:cubicBezTo>
                  <a:cubicBezTo>
                    <a:pt x="7" y="178"/>
                    <a:pt x="0" y="190"/>
                    <a:pt x="0" y="203"/>
                  </a:cubicBezTo>
                  <a:cubicBezTo>
                    <a:pt x="0" y="533"/>
                    <a:pt x="0" y="533"/>
                    <a:pt x="0" y="533"/>
                  </a:cubicBezTo>
                  <a:cubicBezTo>
                    <a:pt x="0" y="546"/>
                    <a:pt x="7" y="558"/>
                    <a:pt x="18" y="564"/>
                  </a:cubicBezTo>
                  <a:cubicBezTo>
                    <a:pt x="304" y="730"/>
                    <a:pt x="304" y="730"/>
                    <a:pt x="304" y="730"/>
                  </a:cubicBezTo>
                  <a:cubicBezTo>
                    <a:pt x="315" y="736"/>
                    <a:pt x="329" y="736"/>
                    <a:pt x="340" y="730"/>
                  </a:cubicBezTo>
                  <a:cubicBezTo>
                    <a:pt x="626" y="564"/>
                    <a:pt x="626" y="564"/>
                    <a:pt x="626" y="564"/>
                  </a:cubicBezTo>
                  <a:cubicBezTo>
                    <a:pt x="637" y="558"/>
                    <a:pt x="644" y="546"/>
                    <a:pt x="644" y="533"/>
                  </a:cubicBezTo>
                  <a:cubicBezTo>
                    <a:pt x="644" y="203"/>
                    <a:pt x="644" y="203"/>
                    <a:pt x="644" y="203"/>
                  </a:cubicBezTo>
                  <a:cubicBezTo>
                    <a:pt x="644" y="190"/>
                    <a:pt x="637" y="178"/>
                    <a:pt x="626" y="172"/>
                  </a:cubicBezTo>
                  <a:close/>
                </a:path>
              </a:pathLst>
            </a:custGeom>
            <a:gradFill>
              <a:gsLst>
                <a:gs pos="0">
                  <a:schemeClr val="accent3">
                    <a:alpha val="20000"/>
                  </a:schemeClr>
                </a:gs>
                <a:gs pos="100000">
                  <a:schemeClr val="accent3">
                    <a:lumMod val="60000"/>
                    <a:lumOff val="40000"/>
                  </a:schemeClr>
                </a:gs>
              </a:gsLst>
              <a:lin ang="5400000" scaled="0"/>
            </a:gradFill>
            <a:ln cap="sq">
              <a:noFill/>
            </a:ln>
          </p:spPr>
          <p:txBody>
            <a:bodyPr vert="horz" wrap="square" lIns="91440" tIns="45720" rIns="91440" bIns="45720" rtlCol="0" anchor="t"/>
            <a:lstStyle/>
            <a:p>
              <a:pPr algn="l"/>
              <a:endParaRPr kumimoji="1" lang="zh-CN" altLang="en-US"/>
            </a:p>
          </p:txBody>
        </p:sp>
        <p:sp>
          <p:nvSpPr>
            <p:cNvPr id="23" name="标题 1"/>
            <p:cNvSpPr txBox="1"/>
            <p:nvPr/>
          </p:nvSpPr>
          <p:spPr>
            <a:xfrm rot="0" flipH="0" flipV="0">
              <a:off x="7873902" y="4930387"/>
              <a:ext cx="499984" cy="571458"/>
            </a:xfrm>
            <a:custGeom>
              <a:avLst/>
              <a:gdLst>
                <a:gd name="T0" fmla="*/ 626 w 644"/>
                <a:gd name="T1" fmla="*/ 172 h 736"/>
                <a:gd name="T2" fmla="*/ 340 w 644"/>
                <a:gd name="T3" fmla="*/ 6 h 736"/>
                <a:gd name="T4" fmla="*/ 304 w 644"/>
                <a:gd name="T5" fmla="*/ 6 h 736"/>
                <a:gd name="T6" fmla="*/ 18 w 644"/>
                <a:gd name="T7" fmla="*/ 172 h 736"/>
                <a:gd name="T8" fmla="*/ 0 w 644"/>
                <a:gd name="T9" fmla="*/ 203 h 736"/>
                <a:gd name="T10" fmla="*/ 0 w 644"/>
                <a:gd name="T11" fmla="*/ 533 h 736"/>
                <a:gd name="T12" fmla="*/ 18 w 644"/>
                <a:gd name="T13" fmla="*/ 564 h 736"/>
                <a:gd name="T14" fmla="*/ 304 w 644"/>
                <a:gd name="T15" fmla="*/ 730 h 736"/>
                <a:gd name="T16" fmla="*/ 340 w 644"/>
                <a:gd name="T17" fmla="*/ 730 h 736"/>
                <a:gd name="T18" fmla="*/ 626 w 644"/>
                <a:gd name="T19" fmla="*/ 564 h 736"/>
                <a:gd name="T20" fmla="*/ 644 w 644"/>
                <a:gd name="T21" fmla="*/ 533 h 736"/>
                <a:gd name="T22" fmla="*/ 644 w 644"/>
                <a:gd name="T23" fmla="*/ 203 h 736"/>
                <a:gd name="T24" fmla="*/ 626 w 644"/>
                <a:gd name="T25" fmla="*/ 172 h 736"/>
              </a:gdLst>
              <a:rect l="0" t="0" r="r" b="b"/>
              <a:pathLst>
                <a:path w="644" h="736">
                  <a:moveTo>
                    <a:pt x="626" y="172"/>
                  </a:moveTo>
                  <a:cubicBezTo>
                    <a:pt x="340" y="6"/>
                    <a:pt x="340" y="6"/>
                    <a:pt x="340" y="6"/>
                  </a:cubicBezTo>
                  <a:cubicBezTo>
                    <a:pt x="329" y="0"/>
                    <a:pt x="315" y="0"/>
                    <a:pt x="304" y="6"/>
                  </a:cubicBezTo>
                  <a:cubicBezTo>
                    <a:pt x="18" y="172"/>
                    <a:pt x="18" y="172"/>
                    <a:pt x="18" y="172"/>
                  </a:cubicBezTo>
                  <a:cubicBezTo>
                    <a:pt x="7" y="178"/>
                    <a:pt x="0" y="190"/>
                    <a:pt x="0" y="203"/>
                  </a:cubicBezTo>
                  <a:cubicBezTo>
                    <a:pt x="0" y="533"/>
                    <a:pt x="0" y="533"/>
                    <a:pt x="0" y="533"/>
                  </a:cubicBezTo>
                  <a:cubicBezTo>
                    <a:pt x="0" y="546"/>
                    <a:pt x="7" y="558"/>
                    <a:pt x="18" y="564"/>
                  </a:cubicBezTo>
                  <a:cubicBezTo>
                    <a:pt x="304" y="730"/>
                    <a:pt x="304" y="730"/>
                    <a:pt x="304" y="730"/>
                  </a:cubicBezTo>
                  <a:cubicBezTo>
                    <a:pt x="315" y="736"/>
                    <a:pt x="329" y="736"/>
                    <a:pt x="340" y="730"/>
                  </a:cubicBezTo>
                  <a:cubicBezTo>
                    <a:pt x="626" y="564"/>
                    <a:pt x="626" y="564"/>
                    <a:pt x="626" y="564"/>
                  </a:cubicBezTo>
                  <a:cubicBezTo>
                    <a:pt x="637" y="558"/>
                    <a:pt x="644" y="546"/>
                    <a:pt x="644" y="533"/>
                  </a:cubicBezTo>
                  <a:cubicBezTo>
                    <a:pt x="644" y="203"/>
                    <a:pt x="644" y="203"/>
                    <a:pt x="644" y="203"/>
                  </a:cubicBezTo>
                  <a:cubicBezTo>
                    <a:pt x="644" y="190"/>
                    <a:pt x="637" y="178"/>
                    <a:pt x="626" y="172"/>
                  </a:cubicBezTo>
                  <a:close/>
                </a:path>
              </a:pathLst>
            </a:custGeom>
            <a:gradFill>
              <a:gsLst>
                <a:gs pos="0">
                  <a:schemeClr val="accent3"/>
                </a:gs>
                <a:gs pos="100000">
                  <a:schemeClr val="accent3">
                    <a:lumMod val="60000"/>
                    <a:lumOff val="40000"/>
                  </a:schemeClr>
                </a:gs>
              </a:gsLst>
              <a:lin ang="2700000" scaled="0"/>
            </a:gradFill>
            <a:ln cap="sq">
              <a:noFill/>
            </a:ln>
            <a:effectLst/>
          </p:spPr>
          <p:txBody>
            <a:bodyPr vert="horz" wrap="square" lIns="91440" tIns="45720" rIns="91440" bIns="45720" rtlCol="0" anchor="t"/>
            <a:lstStyle/>
            <a:p>
              <a:pPr algn="l"/>
              <a:endParaRPr kumimoji="1" lang="zh-CN" altLang="en-US"/>
            </a:p>
          </p:txBody>
        </p:sp>
        <p:sp>
          <p:nvSpPr>
            <p:cNvPr id="24" name="标题 1"/>
            <p:cNvSpPr txBox="1"/>
            <p:nvPr/>
          </p:nvSpPr>
          <p:spPr>
            <a:xfrm rot="0" flipH="0" flipV="0">
              <a:off x="8022396" y="5104801"/>
              <a:ext cx="202999" cy="208106"/>
            </a:xfrm>
            <a:custGeom>
              <a:avLst/>
              <a:gdLst>
                <a:gd name="connsiteX0" fmla="*/ 218992 w 447009"/>
                <a:gd name="connsiteY0" fmla="*/ 143247 h 458255"/>
                <a:gd name="connsiteX1" fmla="*/ 205549 w 447009"/>
                <a:gd name="connsiteY1" fmla="*/ 148882 h 458255"/>
                <a:gd name="connsiteX2" fmla="*/ 138874 w 447009"/>
                <a:gd name="connsiteY2" fmla="*/ 216700 h 458255"/>
                <a:gd name="connsiteX3" fmla="*/ 125254 w 447009"/>
                <a:gd name="connsiteY3" fmla="*/ 222415 h 458255"/>
                <a:gd name="connsiteX4" fmla="*/ 81058 w 447009"/>
                <a:gd name="connsiteY4" fmla="*/ 222415 h 458255"/>
                <a:gd name="connsiteX5" fmla="*/ 62008 w 447009"/>
                <a:gd name="connsiteY5" fmla="*/ 241465 h 458255"/>
                <a:gd name="connsiteX6" fmla="*/ 81058 w 447009"/>
                <a:gd name="connsiteY6" fmla="*/ 260515 h 458255"/>
                <a:gd name="connsiteX7" fmla="*/ 141255 w 447009"/>
                <a:gd name="connsiteY7" fmla="*/ 260515 h 458255"/>
                <a:gd name="connsiteX8" fmla="*/ 154877 w 447009"/>
                <a:gd name="connsiteY8" fmla="*/ 254800 h 458255"/>
                <a:gd name="connsiteX9" fmla="*/ 205740 w 447009"/>
                <a:gd name="connsiteY9" fmla="*/ 202984 h 458255"/>
                <a:gd name="connsiteX10" fmla="*/ 205835 w 447009"/>
                <a:gd name="connsiteY10" fmla="*/ 202873 h 458255"/>
                <a:gd name="connsiteX11" fmla="*/ 232791 w 447009"/>
                <a:gd name="connsiteY11" fmla="*/ 202984 h 458255"/>
                <a:gd name="connsiteX12" fmla="*/ 281369 w 447009"/>
                <a:gd name="connsiteY12" fmla="*/ 251561 h 458255"/>
                <a:gd name="connsiteX13" fmla="*/ 294894 w 447009"/>
                <a:gd name="connsiteY13" fmla="*/ 257181 h 458255"/>
                <a:gd name="connsiteX14" fmla="*/ 366331 w 447009"/>
                <a:gd name="connsiteY14" fmla="*/ 257181 h 458255"/>
                <a:gd name="connsiteX15" fmla="*/ 366427 w 447009"/>
                <a:gd name="connsiteY15" fmla="*/ 257181 h 458255"/>
                <a:gd name="connsiteX16" fmla="*/ 385477 w 447009"/>
                <a:gd name="connsiteY16" fmla="*/ 238131 h 458255"/>
                <a:gd name="connsiteX17" fmla="*/ 366427 w 447009"/>
                <a:gd name="connsiteY17" fmla="*/ 219081 h 458255"/>
                <a:gd name="connsiteX18" fmla="*/ 310801 w 447009"/>
                <a:gd name="connsiteY18" fmla="*/ 219081 h 458255"/>
                <a:gd name="connsiteX19" fmla="*/ 297275 w 447009"/>
                <a:gd name="connsiteY19" fmla="*/ 213461 h 458255"/>
                <a:gd name="connsiteX20" fmla="*/ 232601 w 447009"/>
                <a:gd name="connsiteY20" fmla="*/ 148882 h 458255"/>
                <a:gd name="connsiteX21" fmla="*/ 232506 w 447009"/>
                <a:gd name="connsiteY21" fmla="*/ 148771 h 458255"/>
                <a:gd name="connsiteX22" fmla="*/ 218992 w 447009"/>
                <a:gd name="connsiteY22" fmla="*/ 143247 h 458255"/>
                <a:gd name="connsiteX23" fmla="*/ 22479 w 447009"/>
                <a:gd name="connsiteY23" fmla="*/ 44488 h 458255"/>
                <a:gd name="connsiteX24" fmla="*/ 425006 w 447009"/>
                <a:gd name="connsiteY24" fmla="*/ 44488 h 458255"/>
                <a:gd name="connsiteX25" fmla="*/ 447009 w 447009"/>
                <a:gd name="connsiteY25" fmla="*/ 66109 h 458255"/>
                <a:gd name="connsiteX26" fmla="*/ 447009 w 447009"/>
                <a:gd name="connsiteY26" fmla="*/ 353193 h 458255"/>
                <a:gd name="connsiteX27" fmla="*/ 447009 w 447009"/>
                <a:gd name="connsiteY27" fmla="*/ 353197 h 458255"/>
                <a:gd name="connsiteX28" fmla="*/ 424815 w 447009"/>
                <a:gd name="connsiteY28" fmla="*/ 374815 h 458255"/>
                <a:gd name="connsiteX29" fmla="*/ 339090 w 447009"/>
                <a:gd name="connsiteY29" fmla="*/ 374815 h 458255"/>
                <a:gd name="connsiteX30" fmla="*/ 364903 w 447009"/>
                <a:gd name="connsiteY30" fmla="*/ 418344 h 458255"/>
                <a:gd name="connsiteX31" fmla="*/ 359855 w 447009"/>
                <a:gd name="connsiteY31" fmla="*/ 446443 h 458255"/>
                <a:gd name="connsiteX32" fmla="*/ 349187 w 447009"/>
                <a:gd name="connsiteY32" fmla="*/ 454444 h 458255"/>
                <a:gd name="connsiteX33" fmla="*/ 346806 w 447009"/>
                <a:gd name="connsiteY33" fmla="*/ 455920 h 458255"/>
                <a:gd name="connsiteX34" fmla="*/ 324232 w 447009"/>
                <a:gd name="connsiteY34" fmla="*/ 448824 h 458255"/>
                <a:gd name="connsiteX35" fmla="*/ 283178 w 447009"/>
                <a:gd name="connsiteY35" fmla="*/ 379577 h 458255"/>
                <a:gd name="connsiteX36" fmla="*/ 281178 w 447009"/>
                <a:gd name="connsiteY36" fmla="*/ 374815 h 458255"/>
                <a:gd name="connsiteX37" fmla="*/ 249270 w 447009"/>
                <a:gd name="connsiteY37" fmla="*/ 374815 h 458255"/>
                <a:gd name="connsiteX38" fmla="*/ 250127 w 447009"/>
                <a:gd name="connsiteY38" fmla="*/ 379863 h 458255"/>
                <a:gd name="connsiteX39" fmla="*/ 250127 w 447009"/>
                <a:gd name="connsiteY39" fmla="*/ 434346 h 458255"/>
                <a:gd name="connsiteX40" fmla="*/ 232124 w 447009"/>
                <a:gd name="connsiteY40" fmla="*/ 451872 h 458255"/>
                <a:gd name="connsiteX41" fmla="*/ 219266 w 447009"/>
                <a:gd name="connsiteY41" fmla="*/ 451872 h 458255"/>
                <a:gd name="connsiteX42" fmla="*/ 201263 w 447009"/>
                <a:gd name="connsiteY42" fmla="*/ 434346 h 458255"/>
                <a:gd name="connsiteX43" fmla="*/ 201263 w 447009"/>
                <a:gd name="connsiteY43" fmla="*/ 380339 h 458255"/>
                <a:gd name="connsiteX44" fmla="*/ 202120 w 447009"/>
                <a:gd name="connsiteY44" fmla="*/ 375291 h 458255"/>
                <a:gd name="connsiteX45" fmla="*/ 170212 w 447009"/>
                <a:gd name="connsiteY45" fmla="*/ 375291 h 458255"/>
                <a:gd name="connsiteX46" fmla="*/ 168212 w 447009"/>
                <a:gd name="connsiteY46" fmla="*/ 379958 h 458255"/>
                <a:gd name="connsiteX47" fmla="*/ 127159 w 447009"/>
                <a:gd name="connsiteY47" fmla="*/ 449300 h 458255"/>
                <a:gd name="connsiteX48" fmla="*/ 125825 w 447009"/>
                <a:gd name="connsiteY48" fmla="*/ 451460 h 458255"/>
                <a:gd name="connsiteX49" fmla="*/ 102203 w 447009"/>
                <a:gd name="connsiteY49" fmla="*/ 454920 h 458255"/>
                <a:gd name="connsiteX50" fmla="*/ 91535 w 447009"/>
                <a:gd name="connsiteY50" fmla="*/ 446824 h 458255"/>
                <a:gd name="connsiteX51" fmla="*/ 86487 w 447009"/>
                <a:gd name="connsiteY51" fmla="*/ 418249 h 458255"/>
                <a:gd name="connsiteX52" fmla="*/ 112300 w 447009"/>
                <a:gd name="connsiteY52" fmla="*/ 374815 h 458255"/>
                <a:gd name="connsiteX53" fmla="*/ 22193 w 447009"/>
                <a:gd name="connsiteY53" fmla="*/ 374815 h 458255"/>
                <a:gd name="connsiteX54" fmla="*/ 0 w 447009"/>
                <a:gd name="connsiteY54" fmla="*/ 353193 h 458255"/>
                <a:gd name="connsiteX55" fmla="*/ 0 w 447009"/>
                <a:gd name="connsiteY55" fmla="*/ 66109 h 458255"/>
                <a:gd name="connsiteX56" fmla="*/ 0 w 447009"/>
                <a:gd name="connsiteY56" fmla="*/ 65814 h 458255"/>
                <a:gd name="connsiteX57" fmla="*/ 22479 w 447009"/>
                <a:gd name="connsiteY57" fmla="*/ 44488 h 458255"/>
                <a:gd name="connsiteX58" fmla="*/ 328708 w 447009"/>
                <a:gd name="connsiteY58" fmla="*/ 0 h 458255"/>
                <a:gd name="connsiteX59" fmla="*/ 346329 w 447009"/>
                <a:gd name="connsiteY59" fmla="*/ 17246 h 458255"/>
                <a:gd name="connsiteX60" fmla="*/ 346329 w 447009"/>
                <a:gd name="connsiteY60" fmla="*/ 17344 h 458255"/>
                <a:gd name="connsiteX61" fmla="*/ 328612 w 447009"/>
                <a:gd name="connsiteY61" fmla="*/ 34486 h 458255"/>
                <a:gd name="connsiteX62" fmla="*/ 119062 w 447009"/>
                <a:gd name="connsiteY62" fmla="*/ 34486 h 458255"/>
                <a:gd name="connsiteX63" fmla="*/ 118776 w 447009"/>
                <a:gd name="connsiteY63" fmla="*/ 34492 h 458255"/>
                <a:gd name="connsiteX64" fmla="*/ 101155 w 447009"/>
                <a:gd name="connsiteY64" fmla="*/ 17246 h 458255"/>
                <a:gd name="connsiteX65" fmla="*/ 101155 w 447009"/>
                <a:gd name="connsiteY65" fmla="*/ 17147 h 458255"/>
                <a:gd name="connsiteX66" fmla="*/ 118872 w 447009"/>
                <a:gd name="connsiteY66" fmla="*/ 6 h 458255"/>
                <a:gd name="connsiteX67" fmla="*/ 328422 w 447009"/>
                <a:gd name="connsiteY67" fmla="*/ 6 h 458255"/>
                <a:gd name="connsiteX68" fmla="*/ 328708 w 447009"/>
                <a:gd name="connsiteY68" fmla="*/ 0 h 458255"/>
              </a:gdLst>
              <a:rect l="l" t="t" r="r" b="b"/>
              <a:pathLst>
                <a:path w="447009" h="458255">
                  <a:moveTo>
                    <a:pt x="218992" y="143247"/>
                  </a:moveTo>
                  <a:cubicBezTo>
                    <a:pt x="214122" y="143267"/>
                    <a:pt x="209264" y="145147"/>
                    <a:pt x="205549" y="148882"/>
                  </a:cubicBezTo>
                  <a:lnTo>
                    <a:pt x="138874" y="216700"/>
                  </a:lnTo>
                  <a:cubicBezTo>
                    <a:pt x="135255" y="220359"/>
                    <a:pt x="130397" y="222419"/>
                    <a:pt x="125254" y="222415"/>
                  </a:cubicBezTo>
                  <a:lnTo>
                    <a:pt x="81058" y="222415"/>
                  </a:lnTo>
                  <a:cubicBezTo>
                    <a:pt x="70581" y="222415"/>
                    <a:pt x="62008" y="230943"/>
                    <a:pt x="62008" y="241465"/>
                  </a:cubicBezTo>
                  <a:cubicBezTo>
                    <a:pt x="62008" y="251986"/>
                    <a:pt x="70581" y="260515"/>
                    <a:pt x="81058" y="260515"/>
                  </a:cubicBezTo>
                  <a:lnTo>
                    <a:pt x="141255" y="260515"/>
                  </a:lnTo>
                  <a:cubicBezTo>
                    <a:pt x="146399" y="260519"/>
                    <a:pt x="151257" y="258459"/>
                    <a:pt x="154877" y="254800"/>
                  </a:cubicBezTo>
                  <a:lnTo>
                    <a:pt x="205740" y="202984"/>
                  </a:lnTo>
                  <a:cubicBezTo>
                    <a:pt x="205740" y="202947"/>
                    <a:pt x="205835" y="202910"/>
                    <a:pt x="205835" y="202873"/>
                  </a:cubicBezTo>
                  <a:cubicBezTo>
                    <a:pt x="213360" y="195465"/>
                    <a:pt x="225362" y="195514"/>
                    <a:pt x="232791" y="202984"/>
                  </a:cubicBezTo>
                  <a:lnTo>
                    <a:pt x="281369" y="251561"/>
                  </a:lnTo>
                  <a:cubicBezTo>
                    <a:pt x="284989" y="255162"/>
                    <a:pt x="289846" y="257185"/>
                    <a:pt x="294894" y="257181"/>
                  </a:cubicBezTo>
                  <a:lnTo>
                    <a:pt x="366331" y="257181"/>
                  </a:lnTo>
                  <a:cubicBezTo>
                    <a:pt x="366331" y="257181"/>
                    <a:pt x="366427" y="257181"/>
                    <a:pt x="366427" y="257181"/>
                  </a:cubicBezTo>
                  <a:cubicBezTo>
                    <a:pt x="376904" y="257181"/>
                    <a:pt x="385477" y="248652"/>
                    <a:pt x="385477" y="238131"/>
                  </a:cubicBezTo>
                  <a:cubicBezTo>
                    <a:pt x="385477" y="227610"/>
                    <a:pt x="376904" y="219081"/>
                    <a:pt x="366427" y="219081"/>
                  </a:cubicBezTo>
                  <a:lnTo>
                    <a:pt x="310801" y="219081"/>
                  </a:lnTo>
                  <a:cubicBezTo>
                    <a:pt x="305752" y="219085"/>
                    <a:pt x="300895" y="217062"/>
                    <a:pt x="297275" y="213461"/>
                  </a:cubicBezTo>
                  <a:lnTo>
                    <a:pt x="232601" y="148882"/>
                  </a:lnTo>
                  <a:cubicBezTo>
                    <a:pt x="232601" y="148845"/>
                    <a:pt x="232506" y="148808"/>
                    <a:pt x="232506" y="148771"/>
                  </a:cubicBezTo>
                  <a:cubicBezTo>
                    <a:pt x="228744" y="145067"/>
                    <a:pt x="223862" y="143227"/>
                    <a:pt x="218992" y="143247"/>
                  </a:cubicBezTo>
                  <a:close/>
                  <a:moveTo>
                    <a:pt x="22479" y="44488"/>
                  </a:moveTo>
                  <a:lnTo>
                    <a:pt x="425006" y="44488"/>
                  </a:lnTo>
                  <a:cubicBezTo>
                    <a:pt x="437007" y="44434"/>
                    <a:pt x="446818" y="54085"/>
                    <a:pt x="447009" y="66109"/>
                  </a:cubicBezTo>
                  <a:lnTo>
                    <a:pt x="447009" y="353193"/>
                  </a:lnTo>
                  <a:cubicBezTo>
                    <a:pt x="447009" y="353194"/>
                    <a:pt x="447009" y="353196"/>
                    <a:pt x="447009" y="353197"/>
                  </a:cubicBezTo>
                  <a:cubicBezTo>
                    <a:pt x="446818" y="365294"/>
                    <a:pt x="436912" y="374974"/>
                    <a:pt x="424815" y="374815"/>
                  </a:cubicBezTo>
                  <a:lnTo>
                    <a:pt x="339090" y="374815"/>
                  </a:lnTo>
                  <a:lnTo>
                    <a:pt x="364903" y="418344"/>
                  </a:lnTo>
                  <a:cubicBezTo>
                    <a:pt x="370428" y="427672"/>
                    <a:pt x="368237" y="439609"/>
                    <a:pt x="359855" y="446443"/>
                  </a:cubicBezTo>
                  <a:lnTo>
                    <a:pt x="349187" y="454444"/>
                  </a:lnTo>
                  <a:cubicBezTo>
                    <a:pt x="348424" y="454999"/>
                    <a:pt x="347663" y="455493"/>
                    <a:pt x="346806" y="455920"/>
                  </a:cubicBezTo>
                  <a:cubicBezTo>
                    <a:pt x="338614" y="460207"/>
                    <a:pt x="328517" y="457030"/>
                    <a:pt x="324232" y="448824"/>
                  </a:cubicBezTo>
                  <a:lnTo>
                    <a:pt x="283178" y="379577"/>
                  </a:lnTo>
                  <a:cubicBezTo>
                    <a:pt x="282321" y="378070"/>
                    <a:pt x="281654" y="376472"/>
                    <a:pt x="281178" y="374815"/>
                  </a:cubicBezTo>
                  <a:lnTo>
                    <a:pt x="249270" y="374815"/>
                  </a:lnTo>
                  <a:cubicBezTo>
                    <a:pt x="249745" y="376448"/>
                    <a:pt x="250127" y="378148"/>
                    <a:pt x="250127" y="379863"/>
                  </a:cubicBezTo>
                  <a:lnTo>
                    <a:pt x="250127" y="434346"/>
                  </a:lnTo>
                  <a:cubicBezTo>
                    <a:pt x="249936" y="444146"/>
                    <a:pt x="241935" y="451978"/>
                    <a:pt x="232124" y="451872"/>
                  </a:cubicBezTo>
                  <a:lnTo>
                    <a:pt x="219266" y="451872"/>
                  </a:lnTo>
                  <a:cubicBezTo>
                    <a:pt x="209455" y="451978"/>
                    <a:pt x="201454" y="444146"/>
                    <a:pt x="201263" y="434346"/>
                  </a:cubicBezTo>
                  <a:lnTo>
                    <a:pt x="201263" y="380339"/>
                  </a:lnTo>
                  <a:cubicBezTo>
                    <a:pt x="201263" y="378625"/>
                    <a:pt x="201645" y="376924"/>
                    <a:pt x="202120" y="375291"/>
                  </a:cubicBezTo>
                  <a:lnTo>
                    <a:pt x="170212" y="375291"/>
                  </a:lnTo>
                  <a:cubicBezTo>
                    <a:pt x="169735" y="376924"/>
                    <a:pt x="169069" y="378492"/>
                    <a:pt x="168212" y="379958"/>
                  </a:cubicBezTo>
                  <a:lnTo>
                    <a:pt x="127159" y="449300"/>
                  </a:lnTo>
                  <a:cubicBezTo>
                    <a:pt x="126778" y="450054"/>
                    <a:pt x="126302" y="450776"/>
                    <a:pt x="125825" y="451460"/>
                  </a:cubicBezTo>
                  <a:cubicBezTo>
                    <a:pt x="120206" y="458929"/>
                    <a:pt x="109633" y="460479"/>
                    <a:pt x="102203" y="454920"/>
                  </a:cubicBezTo>
                  <a:lnTo>
                    <a:pt x="91535" y="446824"/>
                  </a:lnTo>
                  <a:cubicBezTo>
                    <a:pt x="82867" y="439962"/>
                    <a:pt x="80677" y="427674"/>
                    <a:pt x="86487" y="418249"/>
                  </a:cubicBezTo>
                  <a:lnTo>
                    <a:pt x="112300" y="374815"/>
                  </a:lnTo>
                  <a:lnTo>
                    <a:pt x="22193" y="374815"/>
                  </a:lnTo>
                  <a:cubicBezTo>
                    <a:pt x="10097" y="374972"/>
                    <a:pt x="191" y="365291"/>
                    <a:pt x="0" y="353193"/>
                  </a:cubicBezTo>
                  <a:lnTo>
                    <a:pt x="0" y="66109"/>
                  </a:lnTo>
                  <a:cubicBezTo>
                    <a:pt x="0" y="66011"/>
                    <a:pt x="0" y="65913"/>
                    <a:pt x="0" y="65814"/>
                  </a:cubicBezTo>
                  <a:cubicBezTo>
                    <a:pt x="286" y="53719"/>
                    <a:pt x="10382" y="44171"/>
                    <a:pt x="22479" y="44488"/>
                  </a:cubicBezTo>
                  <a:close/>
                  <a:moveTo>
                    <a:pt x="328708" y="0"/>
                  </a:moveTo>
                  <a:cubicBezTo>
                    <a:pt x="338328" y="-102"/>
                    <a:pt x="346233" y="7620"/>
                    <a:pt x="346329" y="17246"/>
                  </a:cubicBezTo>
                  <a:cubicBezTo>
                    <a:pt x="346329" y="17279"/>
                    <a:pt x="346329" y="17311"/>
                    <a:pt x="346329" y="17344"/>
                  </a:cubicBezTo>
                  <a:cubicBezTo>
                    <a:pt x="346138" y="26970"/>
                    <a:pt x="338233" y="34644"/>
                    <a:pt x="328612" y="34486"/>
                  </a:cubicBezTo>
                  <a:lnTo>
                    <a:pt x="119062" y="34486"/>
                  </a:lnTo>
                  <a:cubicBezTo>
                    <a:pt x="118967" y="34489"/>
                    <a:pt x="118872" y="34491"/>
                    <a:pt x="118776" y="34492"/>
                  </a:cubicBezTo>
                  <a:cubicBezTo>
                    <a:pt x="109156" y="34593"/>
                    <a:pt x="101251" y="26872"/>
                    <a:pt x="101155" y="17246"/>
                  </a:cubicBezTo>
                  <a:cubicBezTo>
                    <a:pt x="101155" y="17213"/>
                    <a:pt x="101155" y="17180"/>
                    <a:pt x="101155" y="17147"/>
                  </a:cubicBezTo>
                  <a:cubicBezTo>
                    <a:pt x="101346" y="7522"/>
                    <a:pt x="109251" y="-153"/>
                    <a:pt x="118872" y="6"/>
                  </a:cubicBezTo>
                  <a:lnTo>
                    <a:pt x="328422" y="6"/>
                  </a:lnTo>
                  <a:cubicBezTo>
                    <a:pt x="328517" y="3"/>
                    <a:pt x="328612" y="1"/>
                    <a:pt x="328708" y="0"/>
                  </a:cubicBezTo>
                  <a:close/>
                </a:path>
              </a:pathLst>
            </a:custGeom>
            <a:solidFill>
              <a:schemeClr val="bg1"/>
            </a:solidFill>
            <a:ln w="9525" cap="flat">
              <a:noFill/>
              <a:miter/>
            </a:ln>
          </p:spPr>
          <p:txBody>
            <a:bodyPr vert="horz" wrap="square" lIns="91440" tIns="45720" rIns="91440" bIns="45720" rtlCol="0" anchor="ctr"/>
            <a:lstStyle/>
            <a:p>
              <a:pPr algn="l"/>
              <a:endParaRPr kumimoji="1" lang="zh-CN" altLang="en-US"/>
            </a:p>
          </p:txBody>
        </p:sp>
      </p:grpSp>
      <p:sp>
        <p:nvSpPr>
          <p:cNvPr id="25" name="标题 1"/>
          <p:cNvSpPr txBox="1"/>
          <p:nvPr/>
        </p:nvSpPr>
        <p:spPr>
          <a:xfrm rot="0" flipH="0" flipV="0">
            <a:off x="660400" y="1441854"/>
            <a:ext cx="3089197" cy="658328"/>
          </a:xfrm>
          <a:prstGeom prst="rect">
            <a:avLst/>
          </a:prstGeom>
          <a:noFill/>
          <a:ln cap="sq">
            <a:noFill/>
          </a:ln>
          <a:effectLst/>
        </p:spPr>
        <p:txBody>
          <a:bodyPr vert="horz" wrap="square" lIns="0" tIns="0" rIns="0" bIns="0" rtlCol="0" anchor="b"/>
          <a:lstStyle/>
          <a:p>
            <a:pPr algn="r"/>
            <a:r>
              <a:rPr kumimoji="1" lang="en-US" altLang="zh-CN" sz="1600">
                <a:ln w="12700">
                  <a:noFill/>
                </a:ln>
                <a:solidFill>
                  <a:schemeClr val="tx1">
                    <a:lumMod val="75000"/>
                    <a:lumOff val="25000"/>
                  </a:schemeClr>
                </a:solidFill>
                <a:latin typeface="Source Han Sans CN Bold"/>
                <a:ea typeface="Source Han Sans CN Bold"/>
                <a:cs typeface="Source Han Sans CN Bold"/>
              </a:rPr>
              <a:t>Designing and Implementing Machine Learning Systems</a:t>
            </a:r>
            <a:endParaRPr kumimoji="1" lang="zh-CN" altLang="en-US"/>
          </a:p>
        </p:txBody>
      </p:sp>
      <p:sp>
        <p:nvSpPr>
          <p:cNvPr id="26" name="标题 1"/>
          <p:cNvSpPr txBox="1"/>
          <p:nvPr/>
        </p:nvSpPr>
        <p:spPr>
          <a:xfrm rot="0" flipH="0" flipV="0">
            <a:off x="660400" y="2147172"/>
            <a:ext cx="3089197" cy="882014"/>
          </a:xfrm>
          <a:prstGeom prst="rect">
            <a:avLst/>
          </a:prstGeom>
          <a:noFill/>
          <a:ln cap="sq">
            <a:noFill/>
          </a:ln>
          <a:effectLst/>
        </p:spPr>
        <p:txBody>
          <a:bodyPr vert="horz" wrap="square" lIns="0" tIns="0" rIns="0" bIns="0" rtlCol="0" anchor="t"/>
          <a:lstStyle/>
          <a:p>
            <a:pPr algn="r"/>
            <a:r>
              <a:rPr kumimoji="1" lang="en-US" altLang="zh-CN" sz="690">
                <a:ln w="12700">
                  <a:noFill/>
                </a:ln>
                <a:solidFill>
                  <a:schemeClr val="bg2">
                    <a:lumMod val="10000"/>
                  </a:schemeClr>
                </a:solidFill>
                <a:latin typeface="Source Han Sans"/>
                <a:ea typeface="Source Han Sans"/>
                <a:cs typeface="Source Han Sans"/>
              </a:rPr>
              <a:t>Machine Learning Engineers are responsible for designing and implementing end- to- end machine learning systems. This involves understanding the business requirements, identifying appropriate machine learning algorithms, and developing models that solve specific problems.
They work closely with data scientists and data engineers to design scalable and efficient machine learning pipelines that can handle large datasets and provide reliable predictions.</a:t>
            </a:r>
            <a:endParaRPr kumimoji="1" lang="zh-CN" altLang="en-US"/>
          </a:p>
        </p:txBody>
      </p:sp>
      <p:sp>
        <p:nvSpPr>
          <p:cNvPr id="27" name="标题 1"/>
          <p:cNvSpPr txBox="1"/>
          <p:nvPr/>
        </p:nvSpPr>
        <p:spPr>
          <a:xfrm rot="0" flipH="0" flipV="0">
            <a:off x="660400" y="4517836"/>
            <a:ext cx="3089197" cy="658328"/>
          </a:xfrm>
          <a:prstGeom prst="rect">
            <a:avLst/>
          </a:prstGeom>
          <a:noFill/>
          <a:ln cap="sq">
            <a:noFill/>
          </a:ln>
          <a:effectLst/>
        </p:spPr>
        <p:txBody>
          <a:bodyPr vert="horz" wrap="square" lIns="0" tIns="0" rIns="0" bIns="0" rtlCol="0" anchor="b"/>
          <a:lstStyle/>
          <a:p>
            <a:pPr algn="r"/>
            <a:r>
              <a:rPr kumimoji="1" lang="en-US" altLang="zh-CN" sz="1600">
                <a:ln w="12700">
                  <a:noFill/>
                </a:ln>
                <a:solidFill>
                  <a:schemeClr val="tx1">
                    <a:lumMod val="75000"/>
                    <a:lumOff val="25000"/>
                  </a:schemeClr>
                </a:solidFill>
                <a:latin typeface="Source Han Sans CN Bold"/>
                <a:ea typeface="Source Han Sans CN Bold"/>
                <a:cs typeface="Source Han Sans CN Bold"/>
              </a:rPr>
              <a:t>Selecting and Preprocessing Data for ML Applications</a:t>
            </a:r>
            <a:endParaRPr kumimoji="1" lang="zh-CN" altLang="en-US"/>
          </a:p>
        </p:txBody>
      </p:sp>
      <p:sp>
        <p:nvSpPr>
          <p:cNvPr id="28" name="标题 1"/>
          <p:cNvSpPr txBox="1"/>
          <p:nvPr/>
        </p:nvSpPr>
        <p:spPr>
          <a:xfrm rot="0" flipH="0" flipV="0">
            <a:off x="660400" y="5223154"/>
            <a:ext cx="3089197" cy="882014"/>
          </a:xfrm>
          <a:prstGeom prst="rect">
            <a:avLst/>
          </a:prstGeom>
          <a:noFill/>
          <a:ln cap="sq">
            <a:noFill/>
          </a:ln>
          <a:effectLst/>
        </p:spPr>
        <p:txBody>
          <a:bodyPr vert="horz" wrap="square" lIns="0" tIns="0" rIns="0" bIns="0" rtlCol="0" anchor="t"/>
          <a:lstStyle/>
          <a:p>
            <a:pPr algn="r"/>
            <a:r>
              <a:rPr kumimoji="1" lang="en-US" altLang="zh-CN" sz="766">
                <a:ln w="12700">
                  <a:noFill/>
                </a:ln>
                <a:solidFill>
                  <a:schemeClr val="bg2">
                    <a:lumMod val="10000"/>
                  </a:schemeClr>
                </a:solidFill>
                <a:latin typeface="Source Han Sans"/>
                <a:ea typeface="Source Han Sans"/>
                <a:cs typeface="Source Han Sans"/>
              </a:rPr>
              <a:t>Machine Learning Engineers are responsible for selecting and preprocessing data for machine learning applications. They work closely with data engineers to identify relevant data sources and extract necessary data.
They perform data cleaning, normalization, and feature scaling to ensure the quality and integrity of the data. They also handle missing data and outliers to improve model performance.</a:t>
            </a:r>
            <a:endParaRPr kumimoji="1" lang="zh-CN" altLang="en-US"/>
          </a:p>
        </p:txBody>
      </p:sp>
      <p:sp>
        <p:nvSpPr>
          <p:cNvPr id="29" name="标题 1"/>
          <p:cNvSpPr txBox="1"/>
          <p:nvPr/>
        </p:nvSpPr>
        <p:spPr>
          <a:xfrm rot="0" flipH="0" flipV="0">
            <a:off x="8519826" y="1441854"/>
            <a:ext cx="2999074" cy="658328"/>
          </a:xfrm>
          <a:prstGeom prst="rect">
            <a:avLst/>
          </a:prstGeom>
          <a:noFill/>
          <a:ln cap="sq">
            <a:noFill/>
          </a:ln>
          <a:effectLst/>
        </p:spPr>
        <p:txBody>
          <a:bodyPr vert="horz" wrap="square" lIns="0" tIns="0" rIns="0" bIns="0" rtlCol="0" anchor="b"/>
          <a:lstStyle/>
          <a:p>
            <a:pPr algn="l"/>
            <a:r>
              <a:rPr kumimoji="1" lang="en-US" altLang="zh-CN" sz="1600">
                <a:ln w="12700">
                  <a:noFill/>
                </a:ln>
                <a:solidFill>
                  <a:schemeClr val="tx1">
                    <a:lumMod val="75000"/>
                    <a:lumOff val="25000"/>
                  </a:schemeClr>
                </a:solidFill>
                <a:latin typeface="Source Han Sans CN Bold"/>
                <a:ea typeface="Source Han Sans CN Bold"/>
                <a:cs typeface="Source Han Sans CN Bold"/>
              </a:rPr>
              <a:t>Developing and Optimizing ML Models</a:t>
            </a:r>
            <a:endParaRPr kumimoji="1" lang="zh-CN" altLang="en-US"/>
          </a:p>
        </p:txBody>
      </p:sp>
      <p:sp>
        <p:nvSpPr>
          <p:cNvPr id="30" name="标题 1"/>
          <p:cNvSpPr txBox="1"/>
          <p:nvPr/>
        </p:nvSpPr>
        <p:spPr>
          <a:xfrm rot="0" flipH="0" flipV="0">
            <a:off x="8519826" y="2147172"/>
            <a:ext cx="2999074" cy="882014"/>
          </a:xfrm>
          <a:prstGeom prst="rect">
            <a:avLst/>
          </a:prstGeom>
          <a:noFill/>
          <a:ln cap="sq">
            <a:noFill/>
          </a:ln>
          <a:effectLst/>
        </p:spPr>
        <p:txBody>
          <a:bodyPr vert="horz" wrap="square" lIns="0" tIns="0" rIns="0" bIns="0" rtlCol="0" anchor="t"/>
          <a:lstStyle/>
          <a:p>
            <a:pPr algn="l"/>
            <a:r>
              <a:rPr kumimoji="1" lang="en-US" altLang="zh-CN" sz="690">
                <a:ln w="12700">
                  <a:noFill/>
                </a:ln>
                <a:solidFill>
                  <a:schemeClr val="bg2">
                    <a:lumMod val="10000"/>
                  </a:schemeClr>
                </a:solidFill>
                <a:latin typeface="Source Han Sans"/>
                <a:ea typeface="Source Han Sans"/>
                <a:cs typeface="Source Han Sans"/>
              </a:rPr>
              <a:t>Machine Learning Engineers are involved in developing and optimizing machine learning models. They experiment with different algorithms and techniques to improve model performance and accuracy.
They are responsible for feature engineering, selecting appropriate features and transforming data to make it suitable for training models. They also optimize hyperparameters to find the best configuration for the models.</a:t>
            </a:r>
            <a:endParaRPr kumimoji="1" lang="zh-CN" altLang="en-US"/>
          </a:p>
        </p:txBody>
      </p:sp>
      <p:sp>
        <p:nvSpPr>
          <p:cNvPr id="31" name="标题 1"/>
          <p:cNvSpPr txBox="1"/>
          <p:nvPr/>
        </p:nvSpPr>
        <p:spPr>
          <a:xfrm rot="0" flipH="0" flipV="0">
            <a:off x="8519826" y="4517836"/>
            <a:ext cx="2999074" cy="658328"/>
          </a:xfrm>
          <a:prstGeom prst="rect">
            <a:avLst/>
          </a:prstGeom>
          <a:noFill/>
          <a:ln cap="sq">
            <a:noFill/>
          </a:ln>
          <a:effectLst/>
        </p:spPr>
        <p:txBody>
          <a:bodyPr vert="horz" wrap="square" lIns="0" tIns="0" rIns="0" bIns="0" rtlCol="0" anchor="b"/>
          <a:lstStyle/>
          <a:p>
            <a:pPr algn="l"/>
            <a:r>
              <a:rPr kumimoji="1" lang="en-US" altLang="zh-CN" sz="1600">
                <a:ln w="12700">
                  <a:noFill/>
                </a:ln>
                <a:solidFill>
                  <a:schemeClr val="tx1">
                    <a:lumMod val="75000"/>
                    <a:lumOff val="25000"/>
                  </a:schemeClr>
                </a:solidFill>
                <a:latin typeface="Source Han Sans CN Bold"/>
                <a:ea typeface="Source Han Sans CN Bold"/>
                <a:cs typeface="Source Han Sans CN Bold"/>
              </a:rPr>
              <a:t>Deploying and Managing ML Systems</a:t>
            </a:r>
            <a:endParaRPr kumimoji="1" lang="zh-CN" altLang="en-US"/>
          </a:p>
        </p:txBody>
      </p:sp>
      <p:sp>
        <p:nvSpPr>
          <p:cNvPr id="32" name="标题 1"/>
          <p:cNvSpPr txBox="1"/>
          <p:nvPr/>
        </p:nvSpPr>
        <p:spPr>
          <a:xfrm rot="0" flipH="0" flipV="0">
            <a:off x="8519826" y="5223154"/>
            <a:ext cx="2999074" cy="882014"/>
          </a:xfrm>
          <a:prstGeom prst="rect">
            <a:avLst/>
          </a:prstGeom>
          <a:noFill/>
          <a:ln cap="sq">
            <a:noFill/>
          </a:ln>
          <a:effectLst/>
        </p:spPr>
        <p:txBody>
          <a:bodyPr vert="horz" wrap="square" lIns="0" tIns="0" rIns="0" bIns="0" rtlCol="0" anchor="t"/>
          <a:lstStyle/>
          <a:p>
            <a:pPr algn="l"/>
            <a:r>
              <a:rPr kumimoji="1" lang="en-US" altLang="zh-CN" sz="766">
                <a:ln w="12700">
                  <a:noFill/>
                </a:ln>
                <a:solidFill>
                  <a:schemeClr val="bg2">
                    <a:lumMod val="10000"/>
                  </a:schemeClr>
                </a:solidFill>
                <a:latin typeface="Source Han Sans"/>
                <a:ea typeface="Source Han Sans"/>
                <a:cs typeface="Source Han Sans"/>
              </a:rPr>
              <a:t>Machine Learning Engineers deploy and manage machine learning systems in production environments. They optimize models for deployment and ensure their scalability and efficiency.
They monitor the performance of deployed models, analyze system behavior, and troubleshoot issues. They also collaborate with DevOps teams to design and implement robust deployment strategies.</a:t>
            </a:r>
            <a:endParaRPr kumimoji="1" lang="zh-CN" altLang="en-US"/>
          </a:p>
        </p:txBody>
      </p:sp>
      <p:sp>
        <p:nvSpPr>
          <p:cNvPr id="33" name="标题 1"/>
          <p:cNvSpPr txBox="1"/>
          <p:nvPr/>
        </p:nvSpPr>
        <p:spPr>
          <a:xfrm rot="0" flipH="1" flipV="1">
            <a:off x="5539848" y="3167506"/>
            <a:ext cx="1112304" cy="1076419"/>
          </a:xfrm>
          <a:custGeom>
            <a:avLst/>
            <a:gdLst>
              <a:gd name="connsiteX0" fmla="*/ 311954 w 744004"/>
              <a:gd name="connsiteY0" fmla="*/ 337123 h 720001"/>
              <a:gd name="connsiteX1" fmla="*/ 168770 w 744004"/>
              <a:gd name="connsiteY1" fmla="*/ 337123 h 720001"/>
              <a:gd name="connsiteX2" fmla="*/ 49673 w 744004"/>
              <a:gd name="connsiteY2" fmla="*/ 287618 h 720001"/>
              <a:gd name="connsiteX3" fmla="*/ 167 w 744004"/>
              <a:gd name="connsiteY3" fmla="*/ 168520 h 720001"/>
              <a:gd name="connsiteX4" fmla="*/ 49590 w 744004"/>
              <a:gd name="connsiteY4" fmla="*/ 49507 h 720001"/>
              <a:gd name="connsiteX5" fmla="*/ 168687 w 744004"/>
              <a:gd name="connsiteY5" fmla="*/ 0 h 720001"/>
              <a:gd name="connsiteX6" fmla="*/ 287784 w 744004"/>
              <a:gd name="connsiteY6" fmla="*/ 49507 h 720001"/>
              <a:gd name="connsiteX7" fmla="*/ 337290 w 744004"/>
              <a:gd name="connsiteY7" fmla="*/ 168604 h 720001"/>
              <a:gd name="connsiteX8" fmla="*/ 337290 w 744004"/>
              <a:gd name="connsiteY8" fmla="*/ 311787 h 720001"/>
              <a:gd name="connsiteX9" fmla="*/ 311954 w 744004"/>
              <a:gd name="connsiteY9" fmla="*/ 337123 h 720001"/>
              <a:gd name="connsiteX10" fmla="*/ 575401 w 744004"/>
              <a:gd name="connsiteY10" fmla="*/ 337207 h 720001"/>
              <a:gd name="connsiteX11" fmla="*/ 432218 w 744004"/>
              <a:gd name="connsiteY11" fmla="*/ 337207 h 720001"/>
              <a:gd name="connsiteX12" fmla="*/ 406882 w 744004"/>
              <a:gd name="connsiteY12" fmla="*/ 311870 h 720001"/>
              <a:gd name="connsiteX13" fmla="*/ 406882 w 744004"/>
              <a:gd name="connsiteY13" fmla="*/ 168687 h 720001"/>
              <a:gd name="connsiteX14" fmla="*/ 456387 w 744004"/>
              <a:gd name="connsiteY14" fmla="*/ 49590 h 720001"/>
              <a:gd name="connsiteX15" fmla="*/ 575401 w 744004"/>
              <a:gd name="connsiteY15" fmla="*/ 0 h 720001"/>
              <a:gd name="connsiteX16" fmla="*/ 694498 w 744004"/>
              <a:gd name="connsiteY16" fmla="*/ 49507 h 720001"/>
              <a:gd name="connsiteX17" fmla="*/ 744004 w 744004"/>
              <a:gd name="connsiteY17" fmla="*/ 168604 h 720001"/>
              <a:gd name="connsiteX18" fmla="*/ 694498 w 744004"/>
              <a:gd name="connsiteY18" fmla="*/ 287701 h 720001"/>
              <a:gd name="connsiteX19" fmla="*/ 575401 w 744004"/>
              <a:gd name="connsiteY19" fmla="*/ 337207 h 720001"/>
              <a:gd name="connsiteX20" fmla="*/ 168604 w 744004"/>
              <a:gd name="connsiteY20" fmla="*/ 720001 h 720001"/>
              <a:gd name="connsiteX21" fmla="*/ 49507 w 744004"/>
              <a:gd name="connsiteY21" fmla="*/ 670495 h 720001"/>
              <a:gd name="connsiteX22" fmla="*/ 0 w 744004"/>
              <a:gd name="connsiteY22" fmla="*/ 551398 h 720001"/>
              <a:gd name="connsiteX23" fmla="*/ 49507 w 744004"/>
              <a:gd name="connsiteY23" fmla="*/ 432301 h 720001"/>
              <a:gd name="connsiteX24" fmla="*/ 168687 w 744004"/>
              <a:gd name="connsiteY24" fmla="*/ 382879 h 720001"/>
              <a:gd name="connsiteX25" fmla="*/ 311871 w 744004"/>
              <a:gd name="connsiteY25" fmla="*/ 382879 h 720001"/>
              <a:gd name="connsiteX26" fmla="*/ 337207 w 744004"/>
              <a:gd name="connsiteY26" fmla="*/ 408215 h 720001"/>
              <a:gd name="connsiteX27" fmla="*/ 337207 w 744004"/>
              <a:gd name="connsiteY27" fmla="*/ 551398 h 720001"/>
              <a:gd name="connsiteX28" fmla="*/ 287701 w 744004"/>
              <a:gd name="connsiteY28" fmla="*/ 670495 h 720001"/>
              <a:gd name="connsiteX29" fmla="*/ 168604 w 744004"/>
              <a:gd name="connsiteY29" fmla="*/ 720001 h 720001"/>
              <a:gd name="connsiteX30" fmla="*/ 575401 w 744004"/>
              <a:gd name="connsiteY30" fmla="*/ 720001 h 720001"/>
              <a:gd name="connsiteX31" fmla="*/ 456304 w 744004"/>
              <a:gd name="connsiteY31" fmla="*/ 670495 h 720001"/>
              <a:gd name="connsiteX32" fmla="*/ 406798 w 744004"/>
              <a:gd name="connsiteY32" fmla="*/ 551398 h 720001"/>
              <a:gd name="connsiteX33" fmla="*/ 406798 w 744004"/>
              <a:gd name="connsiteY33" fmla="*/ 408215 h 720001"/>
              <a:gd name="connsiteX34" fmla="*/ 432218 w 744004"/>
              <a:gd name="connsiteY34" fmla="*/ 382879 h 720001"/>
              <a:gd name="connsiteX35" fmla="*/ 575401 w 744004"/>
              <a:gd name="connsiteY35" fmla="*/ 382879 h 720001"/>
              <a:gd name="connsiteX36" fmla="*/ 694498 w 744004"/>
              <a:gd name="connsiteY36" fmla="*/ 432385 h 720001"/>
              <a:gd name="connsiteX37" fmla="*/ 744004 w 744004"/>
              <a:gd name="connsiteY37" fmla="*/ 551398 h 720001"/>
              <a:gd name="connsiteX38" fmla="*/ 694498 w 744004"/>
              <a:gd name="connsiteY38" fmla="*/ 670495 h 720001"/>
              <a:gd name="connsiteX39" fmla="*/ 575401 w 744004"/>
              <a:gd name="connsiteY39" fmla="*/ 720001 h 720001"/>
            </a:gdLst>
            <a:rect l="l" t="t" r="r" b="b"/>
            <a:pathLst>
              <a:path w="744004" h="720001">
                <a:moveTo>
                  <a:pt x="311954" y="337123"/>
                </a:moveTo>
                <a:lnTo>
                  <a:pt x="168770" y="337123"/>
                </a:lnTo>
                <a:cubicBezTo>
                  <a:pt x="123932" y="337123"/>
                  <a:pt x="81594" y="319538"/>
                  <a:pt x="49673" y="287618"/>
                </a:cubicBezTo>
                <a:cubicBezTo>
                  <a:pt x="17753" y="255697"/>
                  <a:pt x="167" y="213442"/>
                  <a:pt x="167" y="168520"/>
                </a:cubicBezTo>
                <a:cubicBezTo>
                  <a:pt x="167" y="123598"/>
                  <a:pt x="17669" y="81427"/>
                  <a:pt x="49590" y="49507"/>
                </a:cubicBezTo>
                <a:cubicBezTo>
                  <a:pt x="81510" y="17586"/>
                  <a:pt x="123848" y="0"/>
                  <a:pt x="168687" y="0"/>
                </a:cubicBezTo>
                <a:cubicBezTo>
                  <a:pt x="213526" y="0"/>
                  <a:pt x="255864" y="17586"/>
                  <a:pt x="287784" y="49507"/>
                </a:cubicBezTo>
                <a:cubicBezTo>
                  <a:pt x="319705" y="81427"/>
                  <a:pt x="337290" y="123682"/>
                  <a:pt x="337290" y="168604"/>
                </a:cubicBezTo>
                <a:lnTo>
                  <a:pt x="337290" y="311787"/>
                </a:lnTo>
                <a:cubicBezTo>
                  <a:pt x="337290" y="325789"/>
                  <a:pt x="325956" y="337123"/>
                  <a:pt x="311954" y="337123"/>
                </a:cubicBezTo>
                <a:close/>
                <a:moveTo>
                  <a:pt x="575401" y="337207"/>
                </a:moveTo>
                <a:lnTo>
                  <a:pt x="432218" y="337207"/>
                </a:lnTo>
                <a:cubicBezTo>
                  <a:pt x="418216" y="337207"/>
                  <a:pt x="406882" y="325872"/>
                  <a:pt x="406882" y="311870"/>
                </a:cubicBezTo>
                <a:lnTo>
                  <a:pt x="406882" y="168687"/>
                </a:lnTo>
                <a:cubicBezTo>
                  <a:pt x="406882" y="123849"/>
                  <a:pt x="424467" y="81510"/>
                  <a:pt x="456387" y="49590"/>
                </a:cubicBezTo>
                <a:cubicBezTo>
                  <a:pt x="488308" y="17669"/>
                  <a:pt x="530563" y="0"/>
                  <a:pt x="575401" y="0"/>
                </a:cubicBezTo>
                <a:cubicBezTo>
                  <a:pt x="620240" y="0"/>
                  <a:pt x="662578" y="17586"/>
                  <a:pt x="694498" y="49507"/>
                </a:cubicBezTo>
                <a:cubicBezTo>
                  <a:pt x="726419" y="81427"/>
                  <a:pt x="744004" y="123765"/>
                  <a:pt x="744004" y="168604"/>
                </a:cubicBezTo>
                <a:cubicBezTo>
                  <a:pt x="744004" y="213442"/>
                  <a:pt x="726419" y="255780"/>
                  <a:pt x="694498" y="287701"/>
                </a:cubicBezTo>
                <a:cubicBezTo>
                  <a:pt x="662578" y="319621"/>
                  <a:pt x="620323" y="337207"/>
                  <a:pt x="575401" y="337207"/>
                </a:cubicBezTo>
                <a:close/>
                <a:moveTo>
                  <a:pt x="168604" y="720001"/>
                </a:moveTo>
                <a:cubicBezTo>
                  <a:pt x="123682" y="720001"/>
                  <a:pt x="81427" y="702416"/>
                  <a:pt x="49507" y="670495"/>
                </a:cubicBezTo>
                <a:cubicBezTo>
                  <a:pt x="17586" y="638575"/>
                  <a:pt x="0" y="596320"/>
                  <a:pt x="0" y="551398"/>
                </a:cubicBezTo>
                <a:cubicBezTo>
                  <a:pt x="0" y="506476"/>
                  <a:pt x="17586" y="464221"/>
                  <a:pt x="49507" y="432301"/>
                </a:cubicBezTo>
                <a:cubicBezTo>
                  <a:pt x="81510" y="400464"/>
                  <a:pt x="123848" y="382879"/>
                  <a:pt x="168687" y="382879"/>
                </a:cubicBezTo>
                <a:lnTo>
                  <a:pt x="311871" y="382879"/>
                </a:lnTo>
                <a:cubicBezTo>
                  <a:pt x="325872" y="382879"/>
                  <a:pt x="337207" y="394297"/>
                  <a:pt x="337207" y="408215"/>
                </a:cubicBezTo>
                <a:lnTo>
                  <a:pt x="337207" y="551398"/>
                </a:lnTo>
                <a:cubicBezTo>
                  <a:pt x="337207" y="596237"/>
                  <a:pt x="319621" y="638575"/>
                  <a:pt x="287701" y="670495"/>
                </a:cubicBezTo>
                <a:cubicBezTo>
                  <a:pt x="255781" y="702416"/>
                  <a:pt x="213526" y="720001"/>
                  <a:pt x="168604" y="720001"/>
                </a:cubicBezTo>
                <a:close/>
                <a:moveTo>
                  <a:pt x="575401" y="720001"/>
                </a:moveTo>
                <a:cubicBezTo>
                  <a:pt x="530563" y="720001"/>
                  <a:pt x="488224" y="702416"/>
                  <a:pt x="456304" y="670495"/>
                </a:cubicBezTo>
                <a:cubicBezTo>
                  <a:pt x="424383" y="638575"/>
                  <a:pt x="406798" y="596320"/>
                  <a:pt x="406798" y="551398"/>
                </a:cubicBezTo>
                <a:lnTo>
                  <a:pt x="406798" y="408215"/>
                </a:lnTo>
                <a:cubicBezTo>
                  <a:pt x="406882" y="394213"/>
                  <a:pt x="418216" y="382879"/>
                  <a:pt x="432218" y="382879"/>
                </a:cubicBezTo>
                <a:lnTo>
                  <a:pt x="575401" y="382879"/>
                </a:lnTo>
                <a:cubicBezTo>
                  <a:pt x="620240" y="382879"/>
                  <a:pt x="662578" y="400464"/>
                  <a:pt x="694498" y="432385"/>
                </a:cubicBezTo>
                <a:cubicBezTo>
                  <a:pt x="726419" y="464305"/>
                  <a:pt x="744004" y="506560"/>
                  <a:pt x="744004" y="551398"/>
                </a:cubicBezTo>
                <a:cubicBezTo>
                  <a:pt x="744004" y="596237"/>
                  <a:pt x="726419" y="638575"/>
                  <a:pt x="694498" y="670495"/>
                </a:cubicBezTo>
                <a:cubicBezTo>
                  <a:pt x="662578" y="702416"/>
                  <a:pt x="620323" y="720001"/>
                  <a:pt x="575401" y="720001"/>
                </a:cubicBezTo>
                <a:close/>
              </a:path>
            </a:pathLst>
          </a:custGeom>
          <a:solidFill>
            <a:schemeClr val="bg1"/>
          </a:solidFill>
          <a:ln w="1860" cap="flat">
            <a:noFill/>
            <a:miter/>
          </a:ln>
        </p:spPr>
        <p:txBody>
          <a:bodyPr vert="horz" wrap="square" lIns="91440" tIns="45720" rIns="91440" bIns="45720" rtlCol="0" anchor="ctr"/>
          <a:lstStyle/>
          <a:p>
            <a:pPr algn="l"/>
            <a:endParaRPr kumimoji="1" lang="zh-CN" altLang="en-US"/>
          </a:p>
        </p:txBody>
      </p:sp>
      <p:sp>
        <p:nvSpPr>
          <p:cNvPr id="34" name="标题 1"/>
          <p:cNvSpPr txBox="1"/>
          <p:nvPr/>
        </p:nvSpPr>
        <p:spPr>
          <a:xfrm rot="0" flipH="0" flipV="0">
            <a:off x="759048" y="486862"/>
            <a:ext cx="10858500" cy="468000"/>
          </a:xfrm>
          <a:prstGeom prst="rect">
            <a:avLst/>
          </a:prstGeom>
          <a:noFill/>
          <a:ln>
            <a:noFill/>
          </a:ln>
        </p:spPr>
        <p:txBody>
          <a:bodyPr vert="horz" wrap="square" lIns="0" tIns="0" rIns="0" bIns="0" rtlCol="0" anchor="ctr"/>
          <a:lstStyle/>
          <a:p>
            <a:pPr algn="l"/>
            <a:r>
              <a:rPr kumimoji="1" lang="en-US" altLang="zh-CN" sz="2800">
                <a:ln w="12700">
                  <a:noFill/>
                </a:ln>
                <a:solidFill>
                  <a:schemeClr val="tx1">
                    <a:lumMod val="85000"/>
                    <a:lumOff val="15000"/>
                  </a:schemeClr>
                </a:solidFill>
                <a:latin typeface="Source Han Sans CN Bold"/>
                <a:ea typeface="Source Han Sans CN Bold"/>
                <a:cs typeface="Source Han Sans CN Bold"/>
              </a:rPr>
              <a:t>Responsibilities of a Machine Learning Engineer</a:t>
            </a:r>
            <a:endParaRPr kumimoji="1" lang="zh-CN" altLang="en-US"/>
          </a:p>
        </p:txBody>
      </p:sp>
      <p:sp>
        <p:nvSpPr>
          <p:cNvPr id="35" name="标题 1"/>
          <p:cNvSpPr txBox="1"/>
          <p:nvPr/>
        </p:nvSpPr>
        <p:spPr>
          <a:xfrm rot="0" flipH="0" flipV="1">
            <a:off x="338138" y="361215"/>
            <a:ext cx="322262" cy="231676"/>
          </a:xfrm>
          <a:prstGeom prst="rect">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36" name="标题 1"/>
          <p:cNvSpPr txBox="1"/>
          <p:nvPr/>
        </p:nvSpPr>
        <p:spPr>
          <a:xfrm rot="0" flipH="0" flipV="1">
            <a:off x="490538" y="649448"/>
            <a:ext cx="169862" cy="122115"/>
          </a:xfrm>
          <a:prstGeom prst="rect">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37" name="标题 1"/>
          <p:cNvSpPr txBox="1"/>
          <p:nvPr/>
        </p:nvSpPr>
        <p:spPr>
          <a:xfrm rot="0" flipH="0" flipV="1">
            <a:off x="490538" y="828120"/>
            <a:ext cx="169862" cy="122115"/>
          </a:xfrm>
          <a:prstGeom prst="rect">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63353" y="260649"/>
            <a:ext cx="11665296" cy="6336704"/>
          </a:xfrm>
          <a:custGeom>
            <a:avLst/>
            <a:gdLst>
              <a:gd name="connsiteX0" fmla="*/ 194537 w 11665296"/>
              <a:gd name="connsiteY0" fmla="*/ 0 h 6336704"/>
              <a:gd name="connsiteX1" fmla="*/ 11470759 w 11665296"/>
              <a:gd name="connsiteY1" fmla="*/ 0 h 6336704"/>
              <a:gd name="connsiteX2" fmla="*/ 11665296 w 11665296"/>
              <a:gd name="connsiteY2" fmla="*/ 194537 h 6336704"/>
              <a:gd name="connsiteX3" fmla="*/ 11665296 w 11665296"/>
              <a:gd name="connsiteY3" fmla="*/ 2885968 h 6336704"/>
              <a:gd name="connsiteX4" fmla="*/ 11652603 w 11665296"/>
              <a:gd name="connsiteY4" fmla="*/ 2884688 h 6336704"/>
              <a:gd name="connsiteX5" fmla="*/ 11368939 w 11665296"/>
              <a:gd name="connsiteY5" fmla="*/ 3168352 h 6336704"/>
              <a:gd name="connsiteX6" fmla="*/ 11652603 w 11665296"/>
              <a:gd name="connsiteY6" fmla="*/ 3452016 h 6336704"/>
              <a:gd name="connsiteX7" fmla="*/ 11665296 w 11665296"/>
              <a:gd name="connsiteY7" fmla="*/ 3450737 h 6336704"/>
              <a:gd name="connsiteX8" fmla="*/ 11665296 w 11665296"/>
              <a:gd name="connsiteY8" fmla="*/ 6142167 h 6336704"/>
              <a:gd name="connsiteX9" fmla="*/ 11470759 w 11665296"/>
              <a:gd name="connsiteY9" fmla="*/ 6336704 h 6336704"/>
              <a:gd name="connsiteX10" fmla="*/ 194537 w 11665296"/>
              <a:gd name="connsiteY10" fmla="*/ 6336704 h 6336704"/>
              <a:gd name="connsiteX11" fmla="*/ 0 w 11665296"/>
              <a:gd name="connsiteY11" fmla="*/ 6142167 h 6336704"/>
              <a:gd name="connsiteX12" fmla="*/ 0 w 11665296"/>
              <a:gd name="connsiteY12" fmla="*/ 3451505 h 6336704"/>
              <a:gd name="connsiteX13" fmla="*/ 5071 w 11665296"/>
              <a:gd name="connsiteY13" fmla="*/ 3452016 h 6336704"/>
              <a:gd name="connsiteX14" fmla="*/ 288735 w 11665296"/>
              <a:gd name="connsiteY14" fmla="*/ 3168352 h 6336704"/>
              <a:gd name="connsiteX15" fmla="*/ 5071 w 11665296"/>
              <a:gd name="connsiteY15" fmla="*/ 2884688 h 6336704"/>
              <a:gd name="connsiteX16" fmla="*/ 0 w 11665296"/>
              <a:gd name="connsiteY16" fmla="*/ 2885199 h 6336704"/>
              <a:gd name="connsiteX17" fmla="*/ 0 w 11665296"/>
              <a:gd name="connsiteY17" fmla="*/ 194537 h 6336704"/>
              <a:gd name="connsiteX18" fmla="*/ 194537 w 11665296"/>
              <a:gd name="connsiteY18" fmla="*/ 0 h 6336704"/>
            </a:gdLst>
            <a:rect l="l" t="t" r="r" b="b"/>
            <a:pathLst>
              <a:path w="11665296" h="6336704">
                <a:moveTo>
                  <a:pt x="194537" y="0"/>
                </a:moveTo>
                <a:lnTo>
                  <a:pt x="11470759" y="0"/>
                </a:lnTo>
                <a:cubicBezTo>
                  <a:pt x="11578199" y="0"/>
                  <a:pt x="11665296" y="87097"/>
                  <a:pt x="11665296" y="194537"/>
                </a:cubicBezTo>
                <a:lnTo>
                  <a:pt x="11665296" y="2885968"/>
                </a:lnTo>
                <a:lnTo>
                  <a:pt x="11652603" y="2884688"/>
                </a:lnTo>
                <a:cubicBezTo>
                  <a:pt x="11495940" y="2884688"/>
                  <a:pt x="11368939" y="3011689"/>
                  <a:pt x="11368939" y="3168352"/>
                </a:cubicBezTo>
                <a:cubicBezTo>
                  <a:pt x="11368939" y="3325015"/>
                  <a:pt x="11495940" y="3452016"/>
                  <a:pt x="11652603" y="3452016"/>
                </a:cubicBezTo>
                <a:lnTo>
                  <a:pt x="11665296" y="3450737"/>
                </a:lnTo>
                <a:lnTo>
                  <a:pt x="11665296" y="6142167"/>
                </a:lnTo>
                <a:cubicBezTo>
                  <a:pt x="11665296" y="6249607"/>
                  <a:pt x="11578199" y="6336704"/>
                  <a:pt x="11470759" y="6336704"/>
                </a:cubicBezTo>
                <a:lnTo>
                  <a:pt x="194537" y="6336704"/>
                </a:lnTo>
                <a:cubicBezTo>
                  <a:pt x="87097" y="6336704"/>
                  <a:pt x="0" y="6249607"/>
                  <a:pt x="0" y="6142167"/>
                </a:cubicBezTo>
                <a:lnTo>
                  <a:pt x="0" y="3451505"/>
                </a:lnTo>
                <a:lnTo>
                  <a:pt x="5071" y="3452016"/>
                </a:lnTo>
                <a:cubicBezTo>
                  <a:pt x="161734" y="3452016"/>
                  <a:pt x="288735" y="3325015"/>
                  <a:pt x="288735" y="3168352"/>
                </a:cubicBezTo>
                <a:cubicBezTo>
                  <a:pt x="288735" y="3011689"/>
                  <a:pt x="161734" y="2884688"/>
                  <a:pt x="5071" y="2884688"/>
                </a:cubicBezTo>
                <a:lnTo>
                  <a:pt x="0" y="2885199"/>
                </a:lnTo>
                <a:lnTo>
                  <a:pt x="0" y="194537"/>
                </a:lnTo>
                <a:cubicBezTo>
                  <a:pt x="0" y="87097"/>
                  <a:pt x="87097" y="0"/>
                  <a:pt x="194537" y="0"/>
                </a:cubicBezTo>
                <a:close/>
              </a:path>
            </a:pathLst>
          </a:cu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rot="0" flipH="0" flipV="0">
            <a:off x="1294014" y="1225784"/>
            <a:ext cx="2275952" cy="2276072"/>
          </a:xfrm>
          <a:prstGeom prst="ellipse">
            <a:avLst/>
          </a:prstGeom>
          <a:solidFill>
            <a:schemeClr val="bg1"/>
          </a:solidFill>
          <a:ln w="19050" cap="sq">
            <a:solidFill>
              <a:schemeClr val="accent1"/>
            </a:solidFill>
            <a:miter/>
          </a:ln>
        </p:spPr>
        <p:txBody>
          <a:bodyPr vert="horz" wrap="square" lIns="91440" tIns="45720" rIns="91440" bIns="45720" rtlCol="0" anchor="ctr"/>
          <a:lstStyle/>
          <a:p>
            <a:pPr algn="ctr"/>
            <a:endParaRPr kumimoji="1" lang="zh-CN" altLang="en-US"/>
          </a:p>
        </p:txBody>
      </p:sp>
      <p:sp>
        <p:nvSpPr>
          <p:cNvPr id="4" name="标题 1"/>
          <p:cNvSpPr txBox="1"/>
          <p:nvPr/>
        </p:nvSpPr>
        <p:spPr>
          <a:xfrm rot="0" flipH="0" flipV="0">
            <a:off x="1376551" y="1225784"/>
            <a:ext cx="2275952" cy="2276072"/>
          </a:xfrm>
          <a:prstGeom prst="ellipse">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5" name="标题 1"/>
          <p:cNvSpPr txBox="1"/>
          <p:nvPr/>
        </p:nvSpPr>
        <p:spPr>
          <a:xfrm rot="0" flipH="0" flipV="0">
            <a:off x="1670672" y="1334654"/>
            <a:ext cx="2058222" cy="2058332"/>
          </a:xfrm>
          <a:prstGeom prst="ellipse">
            <a:avLst/>
          </a:pr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6" name="标题 1"/>
          <p:cNvSpPr txBox="1"/>
          <p:nvPr/>
        </p:nvSpPr>
        <p:spPr>
          <a:xfrm rot="0" flipH="0" flipV="0">
            <a:off x="1045157" y="2005419"/>
            <a:ext cx="726818" cy="726856"/>
          </a:xfrm>
          <a:prstGeom prst="ellipse">
            <a:avLst/>
          </a:prstGeom>
          <a:solidFill>
            <a:schemeClr val="accent1"/>
          </a:solidFill>
          <a:ln w="28575" cap="sq">
            <a:solidFill>
              <a:schemeClr val="bg1"/>
            </a:solidFill>
            <a:miter/>
          </a:ln>
        </p:spPr>
        <p:txBody>
          <a:bodyPr vert="horz" wrap="square" lIns="91440" tIns="45720" rIns="91440" bIns="45720" rtlCol="0" anchor="ctr"/>
          <a:lstStyle/>
          <a:p>
            <a:pPr algn="ctr"/>
            <a:endParaRPr kumimoji="1" lang="zh-CN" altLang="en-US"/>
          </a:p>
        </p:txBody>
      </p:sp>
      <p:sp>
        <p:nvSpPr>
          <p:cNvPr id="7" name="标题 1"/>
          <p:cNvSpPr txBox="1"/>
          <p:nvPr/>
        </p:nvSpPr>
        <p:spPr>
          <a:xfrm rot="0" flipH="0" flipV="0">
            <a:off x="1254532" y="2219783"/>
            <a:ext cx="308068" cy="298128"/>
          </a:xfrm>
          <a:custGeom>
            <a:avLst/>
            <a:gdLst>
              <a:gd name="connsiteX0" fmla="*/ 695958 w 1660735"/>
              <a:gd name="connsiteY0" fmla="*/ 752512 h 1607157"/>
              <a:gd name="connsiteX1" fmla="*/ 376349 w 1660735"/>
              <a:gd name="connsiteY1" fmla="*/ 752512 h 1607157"/>
              <a:gd name="connsiteX2" fmla="*/ 110505 w 1660735"/>
              <a:gd name="connsiteY2" fmla="*/ 642007 h 1607157"/>
              <a:gd name="connsiteX3" fmla="*/ 0 w 1660735"/>
              <a:gd name="connsiteY3" fmla="*/ 376349 h 1607157"/>
              <a:gd name="connsiteX4" fmla="*/ 110505 w 1660735"/>
              <a:gd name="connsiteY4" fmla="*/ 110505 h 1607157"/>
              <a:gd name="connsiteX5" fmla="*/ 376349 w 1660735"/>
              <a:gd name="connsiteY5" fmla="*/ 0 h 1607157"/>
              <a:gd name="connsiteX6" fmla="*/ 642193 w 1660735"/>
              <a:gd name="connsiteY6" fmla="*/ 110505 h 1607157"/>
              <a:gd name="connsiteX7" fmla="*/ 752698 w 1660735"/>
              <a:gd name="connsiteY7" fmla="*/ 376349 h 1607157"/>
              <a:gd name="connsiteX8" fmla="*/ 752698 w 1660735"/>
              <a:gd name="connsiteY8" fmla="*/ 695958 h 1607157"/>
              <a:gd name="connsiteX9" fmla="*/ 695958 w 1660735"/>
              <a:gd name="connsiteY9" fmla="*/ 752512 h 1607157"/>
              <a:gd name="connsiteX10" fmla="*/ 376349 w 1660735"/>
              <a:gd name="connsiteY10" fmla="*/ 111621 h 1607157"/>
              <a:gd name="connsiteX11" fmla="*/ 111621 w 1660735"/>
              <a:gd name="connsiteY11" fmla="*/ 376349 h 1607157"/>
              <a:gd name="connsiteX12" fmla="*/ 376349 w 1660735"/>
              <a:gd name="connsiteY12" fmla="*/ 641077 h 1607157"/>
              <a:gd name="connsiteX13" fmla="*/ 641077 w 1660735"/>
              <a:gd name="connsiteY13" fmla="*/ 641077 h 1607157"/>
              <a:gd name="connsiteX14" fmla="*/ 641077 w 1660735"/>
              <a:gd name="connsiteY14" fmla="*/ 376349 h 1607157"/>
              <a:gd name="connsiteX15" fmla="*/ 376349 w 1660735"/>
              <a:gd name="connsiteY15" fmla="*/ 111621 h 1607157"/>
              <a:gd name="connsiteX16" fmla="*/ 1284201 w 1660735"/>
              <a:gd name="connsiteY16" fmla="*/ 752512 h 1607157"/>
              <a:gd name="connsiteX17" fmla="*/ 964592 w 1660735"/>
              <a:gd name="connsiteY17" fmla="*/ 752512 h 1607157"/>
              <a:gd name="connsiteX18" fmla="*/ 908038 w 1660735"/>
              <a:gd name="connsiteY18" fmla="*/ 695958 h 1607157"/>
              <a:gd name="connsiteX19" fmla="*/ 908038 w 1660735"/>
              <a:gd name="connsiteY19" fmla="*/ 376349 h 1607157"/>
              <a:gd name="connsiteX20" fmla="*/ 1018543 w 1660735"/>
              <a:gd name="connsiteY20" fmla="*/ 110505 h 1607157"/>
              <a:gd name="connsiteX21" fmla="*/ 1284387 w 1660735"/>
              <a:gd name="connsiteY21" fmla="*/ 0 h 1607157"/>
              <a:gd name="connsiteX22" fmla="*/ 1550231 w 1660735"/>
              <a:gd name="connsiteY22" fmla="*/ 110505 h 1607157"/>
              <a:gd name="connsiteX23" fmla="*/ 1660736 w 1660735"/>
              <a:gd name="connsiteY23" fmla="*/ 376349 h 1607157"/>
              <a:gd name="connsiteX24" fmla="*/ 1550231 w 1660735"/>
              <a:gd name="connsiteY24" fmla="*/ 642193 h 1607157"/>
              <a:gd name="connsiteX25" fmla="*/ 1284201 w 1660735"/>
              <a:gd name="connsiteY25" fmla="*/ 752512 h 1607157"/>
              <a:gd name="connsiteX26" fmla="*/ 1019659 w 1660735"/>
              <a:gd name="connsiteY26" fmla="*/ 640891 h 1607157"/>
              <a:gd name="connsiteX27" fmla="*/ 1284387 w 1660735"/>
              <a:gd name="connsiteY27" fmla="*/ 640891 h 1607157"/>
              <a:gd name="connsiteX28" fmla="*/ 1549115 w 1660735"/>
              <a:gd name="connsiteY28" fmla="*/ 376163 h 1607157"/>
              <a:gd name="connsiteX29" fmla="*/ 1284387 w 1660735"/>
              <a:gd name="connsiteY29" fmla="*/ 111435 h 1607157"/>
              <a:gd name="connsiteX30" fmla="*/ 1019659 w 1660735"/>
              <a:gd name="connsiteY30" fmla="*/ 376163 h 1607157"/>
              <a:gd name="connsiteX31" fmla="*/ 1019659 w 1660735"/>
              <a:gd name="connsiteY31" fmla="*/ 640891 h 1607157"/>
              <a:gd name="connsiteX32" fmla="*/ 376349 w 1660735"/>
              <a:gd name="connsiteY32" fmla="*/ 1607158 h 1607157"/>
              <a:gd name="connsiteX33" fmla="*/ 110505 w 1660735"/>
              <a:gd name="connsiteY33" fmla="*/ 1496653 h 1607157"/>
              <a:gd name="connsiteX34" fmla="*/ 0 w 1660735"/>
              <a:gd name="connsiteY34" fmla="*/ 1230809 h 1607157"/>
              <a:gd name="connsiteX35" fmla="*/ 110505 w 1660735"/>
              <a:gd name="connsiteY35" fmla="*/ 964964 h 1607157"/>
              <a:gd name="connsiteX36" fmla="*/ 376349 w 1660735"/>
              <a:gd name="connsiteY36" fmla="*/ 854459 h 1607157"/>
              <a:gd name="connsiteX37" fmla="*/ 695958 w 1660735"/>
              <a:gd name="connsiteY37" fmla="*/ 854459 h 1607157"/>
              <a:gd name="connsiteX38" fmla="*/ 752512 w 1660735"/>
              <a:gd name="connsiteY38" fmla="*/ 911014 h 1607157"/>
              <a:gd name="connsiteX39" fmla="*/ 752512 w 1660735"/>
              <a:gd name="connsiteY39" fmla="*/ 1230623 h 1607157"/>
              <a:gd name="connsiteX40" fmla="*/ 642007 w 1660735"/>
              <a:gd name="connsiteY40" fmla="*/ 1496467 h 1607157"/>
              <a:gd name="connsiteX41" fmla="*/ 376349 w 1660735"/>
              <a:gd name="connsiteY41" fmla="*/ 1607158 h 1607157"/>
              <a:gd name="connsiteX42" fmla="*/ 376349 w 1660735"/>
              <a:gd name="connsiteY42" fmla="*/ 966267 h 1607157"/>
              <a:gd name="connsiteX43" fmla="*/ 111621 w 1660735"/>
              <a:gd name="connsiteY43" fmla="*/ 1230809 h 1607157"/>
              <a:gd name="connsiteX44" fmla="*/ 376349 w 1660735"/>
              <a:gd name="connsiteY44" fmla="*/ 1495537 h 1607157"/>
              <a:gd name="connsiteX45" fmla="*/ 641077 w 1660735"/>
              <a:gd name="connsiteY45" fmla="*/ 1230809 h 1607157"/>
              <a:gd name="connsiteX46" fmla="*/ 641077 w 1660735"/>
              <a:gd name="connsiteY46" fmla="*/ 966267 h 1607157"/>
              <a:gd name="connsiteX47" fmla="*/ 376349 w 1660735"/>
              <a:gd name="connsiteY47" fmla="*/ 966267 h 1607157"/>
              <a:gd name="connsiteX48" fmla="*/ 1284201 w 1660735"/>
              <a:gd name="connsiteY48" fmla="*/ 1607158 h 1607157"/>
              <a:gd name="connsiteX49" fmla="*/ 1018357 w 1660735"/>
              <a:gd name="connsiteY49" fmla="*/ 1496653 h 1607157"/>
              <a:gd name="connsiteX50" fmla="*/ 907852 w 1660735"/>
              <a:gd name="connsiteY50" fmla="*/ 1230809 h 1607157"/>
              <a:gd name="connsiteX51" fmla="*/ 907852 w 1660735"/>
              <a:gd name="connsiteY51" fmla="*/ 911200 h 1607157"/>
              <a:gd name="connsiteX52" fmla="*/ 964406 w 1660735"/>
              <a:gd name="connsiteY52" fmla="*/ 854646 h 1607157"/>
              <a:gd name="connsiteX53" fmla="*/ 1284015 w 1660735"/>
              <a:gd name="connsiteY53" fmla="*/ 854646 h 1607157"/>
              <a:gd name="connsiteX54" fmla="*/ 1549859 w 1660735"/>
              <a:gd name="connsiteY54" fmla="*/ 965150 h 1607157"/>
              <a:gd name="connsiteX55" fmla="*/ 1660364 w 1660735"/>
              <a:gd name="connsiteY55" fmla="*/ 1230995 h 1607157"/>
              <a:gd name="connsiteX56" fmla="*/ 1550045 w 1660735"/>
              <a:gd name="connsiteY56" fmla="*/ 1496653 h 1607157"/>
              <a:gd name="connsiteX57" fmla="*/ 1284201 w 1660735"/>
              <a:gd name="connsiteY57" fmla="*/ 1607158 h 1607157"/>
              <a:gd name="connsiteX58" fmla="*/ 1019659 w 1660735"/>
              <a:gd name="connsiteY58" fmla="*/ 966267 h 1607157"/>
              <a:gd name="connsiteX59" fmla="*/ 1019659 w 1660735"/>
              <a:gd name="connsiteY59" fmla="*/ 1230995 h 1607157"/>
              <a:gd name="connsiteX60" fmla="*/ 1284387 w 1660735"/>
              <a:gd name="connsiteY60" fmla="*/ 1495723 h 1607157"/>
              <a:gd name="connsiteX61" fmla="*/ 1549115 w 1660735"/>
              <a:gd name="connsiteY61" fmla="*/ 1230995 h 1607157"/>
              <a:gd name="connsiteX62" fmla="*/ 1284387 w 1660735"/>
              <a:gd name="connsiteY62" fmla="*/ 966267 h 1607157"/>
              <a:gd name="connsiteX63" fmla="*/ 1019659 w 1660735"/>
              <a:gd name="connsiteY63" fmla="*/ 966267 h 1607157"/>
            </a:gdLst>
            <a:rect l="l" t="t" r="r" b="b"/>
            <a:pathLst>
              <a:path w="1660735" h="1607157">
                <a:moveTo>
                  <a:pt x="695958" y="752512"/>
                </a:moveTo>
                <a:lnTo>
                  <a:pt x="376349" y="752512"/>
                </a:lnTo>
                <a:cubicBezTo>
                  <a:pt x="276262" y="752512"/>
                  <a:pt x="181756" y="713259"/>
                  <a:pt x="110505" y="642007"/>
                </a:cubicBezTo>
                <a:cubicBezTo>
                  <a:pt x="39253" y="570756"/>
                  <a:pt x="0" y="476436"/>
                  <a:pt x="0" y="376349"/>
                </a:cubicBezTo>
                <a:cubicBezTo>
                  <a:pt x="0" y="276262"/>
                  <a:pt x="39253" y="181756"/>
                  <a:pt x="110505" y="110505"/>
                </a:cubicBezTo>
                <a:cubicBezTo>
                  <a:pt x="181756" y="39253"/>
                  <a:pt x="276076" y="0"/>
                  <a:pt x="376349" y="0"/>
                </a:cubicBezTo>
                <a:cubicBezTo>
                  <a:pt x="476436" y="0"/>
                  <a:pt x="570942" y="39253"/>
                  <a:pt x="642193" y="110505"/>
                </a:cubicBezTo>
                <a:cubicBezTo>
                  <a:pt x="713445" y="181756"/>
                  <a:pt x="752698" y="276076"/>
                  <a:pt x="752698" y="376349"/>
                </a:cubicBezTo>
                <a:lnTo>
                  <a:pt x="752698" y="695958"/>
                </a:lnTo>
                <a:cubicBezTo>
                  <a:pt x="752512" y="727211"/>
                  <a:pt x="727211" y="752512"/>
                  <a:pt x="695958" y="752512"/>
                </a:cubicBezTo>
                <a:close/>
                <a:moveTo>
                  <a:pt x="376349" y="111621"/>
                </a:moveTo>
                <a:cubicBezTo>
                  <a:pt x="230498" y="111621"/>
                  <a:pt x="111621" y="230312"/>
                  <a:pt x="111621" y="376349"/>
                </a:cubicBezTo>
                <a:cubicBezTo>
                  <a:pt x="111621" y="522201"/>
                  <a:pt x="230312" y="641077"/>
                  <a:pt x="376349" y="641077"/>
                </a:cubicBezTo>
                <a:lnTo>
                  <a:pt x="641077" y="641077"/>
                </a:lnTo>
                <a:lnTo>
                  <a:pt x="641077" y="376349"/>
                </a:lnTo>
                <a:cubicBezTo>
                  <a:pt x="640891" y="230312"/>
                  <a:pt x="522201" y="111621"/>
                  <a:pt x="376349" y="111621"/>
                </a:cubicBezTo>
                <a:close/>
                <a:moveTo>
                  <a:pt x="1284201" y="752512"/>
                </a:moveTo>
                <a:lnTo>
                  <a:pt x="964592" y="752512"/>
                </a:lnTo>
                <a:cubicBezTo>
                  <a:pt x="933338" y="752512"/>
                  <a:pt x="908038" y="727025"/>
                  <a:pt x="908038" y="695958"/>
                </a:cubicBezTo>
                <a:lnTo>
                  <a:pt x="908038" y="376349"/>
                </a:lnTo>
                <a:cubicBezTo>
                  <a:pt x="908038" y="276262"/>
                  <a:pt x="947291" y="181756"/>
                  <a:pt x="1018543" y="110505"/>
                </a:cubicBezTo>
                <a:cubicBezTo>
                  <a:pt x="1089794" y="39253"/>
                  <a:pt x="1184114" y="0"/>
                  <a:pt x="1284387" y="0"/>
                </a:cubicBezTo>
                <a:cubicBezTo>
                  <a:pt x="1384660" y="0"/>
                  <a:pt x="1478980" y="39253"/>
                  <a:pt x="1550231" y="110505"/>
                </a:cubicBezTo>
                <a:cubicBezTo>
                  <a:pt x="1621482" y="181756"/>
                  <a:pt x="1660736" y="276076"/>
                  <a:pt x="1660736" y="376349"/>
                </a:cubicBezTo>
                <a:cubicBezTo>
                  <a:pt x="1660736" y="476622"/>
                  <a:pt x="1621482" y="570942"/>
                  <a:pt x="1550231" y="642193"/>
                </a:cubicBezTo>
                <a:cubicBezTo>
                  <a:pt x="1478794" y="713259"/>
                  <a:pt x="1384288" y="752512"/>
                  <a:pt x="1284201" y="752512"/>
                </a:cubicBezTo>
                <a:close/>
                <a:moveTo>
                  <a:pt x="1019659" y="640891"/>
                </a:moveTo>
                <a:lnTo>
                  <a:pt x="1284387" y="640891"/>
                </a:lnTo>
                <a:cubicBezTo>
                  <a:pt x="1430238" y="640891"/>
                  <a:pt x="1549115" y="522201"/>
                  <a:pt x="1549115" y="376163"/>
                </a:cubicBezTo>
                <a:cubicBezTo>
                  <a:pt x="1549115" y="230312"/>
                  <a:pt x="1430424" y="111435"/>
                  <a:pt x="1284387" y="111435"/>
                </a:cubicBezTo>
                <a:cubicBezTo>
                  <a:pt x="1138349" y="111435"/>
                  <a:pt x="1019659" y="230125"/>
                  <a:pt x="1019659" y="376163"/>
                </a:cubicBezTo>
                <a:lnTo>
                  <a:pt x="1019659" y="640891"/>
                </a:lnTo>
                <a:close/>
                <a:moveTo>
                  <a:pt x="376349" y="1607158"/>
                </a:moveTo>
                <a:cubicBezTo>
                  <a:pt x="276262" y="1607158"/>
                  <a:pt x="181756" y="1567904"/>
                  <a:pt x="110505" y="1496653"/>
                </a:cubicBezTo>
                <a:cubicBezTo>
                  <a:pt x="39253" y="1425401"/>
                  <a:pt x="0" y="1330896"/>
                  <a:pt x="0" y="1230809"/>
                </a:cubicBezTo>
                <a:cubicBezTo>
                  <a:pt x="0" y="1130722"/>
                  <a:pt x="39253" y="1036216"/>
                  <a:pt x="110505" y="964964"/>
                </a:cubicBezTo>
                <a:cubicBezTo>
                  <a:pt x="181756" y="893713"/>
                  <a:pt x="276076" y="854459"/>
                  <a:pt x="376349" y="854459"/>
                </a:cubicBezTo>
                <a:lnTo>
                  <a:pt x="695958" y="854459"/>
                </a:lnTo>
                <a:cubicBezTo>
                  <a:pt x="727211" y="854459"/>
                  <a:pt x="752512" y="879760"/>
                  <a:pt x="752512" y="911014"/>
                </a:cubicBezTo>
                <a:lnTo>
                  <a:pt x="752512" y="1230623"/>
                </a:lnTo>
                <a:cubicBezTo>
                  <a:pt x="752512" y="1330709"/>
                  <a:pt x="713259" y="1425215"/>
                  <a:pt x="642007" y="1496467"/>
                </a:cubicBezTo>
                <a:cubicBezTo>
                  <a:pt x="570756" y="1567718"/>
                  <a:pt x="476436" y="1607158"/>
                  <a:pt x="376349" y="1607158"/>
                </a:cubicBezTo>
                <a:close/>
                <a:moveTo>
                  <a:pt x="376349" y="966267"/>
                </a:moveTo>
                <a:cubicBezTo>
                  <a:pt x="230312" y="966267"/>
                  <a:pt x="111621" y="1084957"/>
                  <a:pt x="111621" y="1230809"/>
                </a:cubicBezTo>
                <a:cubicBezTo>
                  <a:pt x="111621" y="1376660"/>
                  <a:pt x="230312" y="1495537"/>
                  <a:pt x="376349" y="1495537"/>
                </a:cubicBezTo>
                <a:cubicBezTo>
                  <a:pt x="522201" y="1495537"/>
                  <a:pt x="641077" y="1376846"/>
                  <a:pt x="641077" y="1230809"/>
                </a:cubicBezTo>
                <a:lnTo>
                  <a:pt x="641077" y="966267"/>
                </a:lnTo>
                <a:lnTo>
                  <a:pt x="376349" y="966267"/>
                </a:lnTo>
                <a:close/>
                <a:moveTo>
                  <a:pt x="1284201" y="1607158"/>
                </a:moveTo>
                <a:cubicBezTo>
                  <a:pt x="1184114" y="1607158"/>
                  <a:pt x="1089608" y="1567904"/>
                  <a:pt x="1018357" y="1496653"/>
                </a:cubicBezTo>
                <a:cubicBezTo>
                  <a:pt x="947105" y="1425401"/>
                  <a:pt x="907852" y="1331082"/>
                  <a:pt x="907852" y="1230809"/>
                </a:cubicBezTo>
                <a:lnTo>
                  <a:pt x="907852" y="911200"/>
                </a:lnTo>
                <a:cubicBezTo>
                  <a:pt x="907852" y="879946"/>
                  <a:pt x="933152" y="854646"/>
                  <a:pt x="964406" y="854646"/>
                </a:cubicBezTo>
                <a:lnTo>
                  <a:pt x="1284015" y="854646"/>
                </a:lnTo>
                <a:cubicBezTo>
                  <a:pt x="1384102" y="854646"/>
                  <a:pt x="1478607" y="893899"/>
                  <a:pt x="1549859" y="965150"/>
                </a:cubicBezTo>
                <a:cubicBezTo>
                  <a:pt x="1621110" y="1036402"/>
                  <a:pt x="1660364" y="1130722"/>
                  <a:pt x="1660364" y="1230995"/>
                </a:cubicBezTo>
                <a:cubicBezTo>
                  <a:pt x="1660364" y="1331268"/>
                  <a:pt x="1621296" y="1425401"/>
                  <a:pt x="1550045" y="1496653"/>
                </a:cubicBezTo>
                <a:cubicBezTo>
                  <a:pt x="1478794" y="1567904"/>
                  <a:pt x="1384288" y="1607158"/>
                  <a:pt x="1284201" y="1607158"/>
                </a:cubicBezTo>
                <a:close/>
                <a:moveTo>
                  <a:pt x="1019659" y="966267"/>
                </a:moveTo>
                <a:lnTo>
                  <a:pt x="1019659" y="1230995"/>
                </a:lnTo>
                <a:cubicBezTo>
                  <a:pt x="1019659" y="1376846"/>
                  <a:pt x="1138349" y="1495723"/>
                  <a:pt x="1284387" y="1495723"/>
                </a:cubicBezTo>
                <a:cubicBezTo>
                  <a:pt x="1430424" y="1495723"/>
                  <a:pt x="1549115" y="1377032"/>
                  <a:pt x="1549115" y="1230995"/>
                </a:cubicBezTo>
                <a:cubicBezTo>
                  <a:pt x="1549115" y="1084957"/>
                  <a:pt x="1430424" y="966267"/>
                  <a:pt x="1284387" y="966267"/>
                </a:cubicBezTo>
                <a:lnTo>
                  <a:pt x="1019659" y="966267"/>
                </a:lnTo>
                <a:close/>
              </a:path>
            </a:pathLst>
          </a:custGeom>
          <a:solidFill>
            <a:schemeClr val="bg1"/>
          </a:solidFill>
          <a:ln w="1860" cap="flat">
            <a:noFill/>
            <a:miter/>
          </a:ln>
        </p:spPr>
        <p:txBody>
          <a:bodyPr vert="horz" wrap="square" lIns="91440" tIns="45720" rIns="91440" bIns="45720" rtlCol="0" anchor="ctr"/>
          <a:lstStyle/>
          <a:p>
            <a:pPr algn="l"/>
            <a:endParaRPr kumimoji="1" lang="zh-CN" altLang="en-US"/>
          </a:p>
        </p:txBody>
      </p:sp>
      <p:sp>
        <p:nvSpPr>
          <p:cNvPr id="8" name="标题 1"/>
          <p:cNvSpPr txBox="1"/>
          <p:nvPr/>
        </p:nvSpPr>
        <p:spPr>
          <a:xfrm rot="0" flipH="0" flipV="0">
            <a:off x="2020832" y="2081646"/>
            <a:ext cx="2697145" cy="966619"/>
          </a:xfrm>
          <a:prstGeom prst="rect">
            <a:avLst/>
          </a:prstGeom>
          <a:noFill/>
          <a:ln>
            <a:noFill/>
          </a:ln>
        </p:spPr>
        <p:txBody>
          <a:bodyPr vert="horz" wrap="square" lIns="0" tIns="0" rIns="0" bIns="0" rtlCol="0" anchor="t"/>
          <a:lstStyle/>
          <a:p>
            <a:pPr algn="l"/>
            <a:r>
              <a:rPr kumimoji="1" lang="en-US" altLang="zh-CN" sz="667">
                <a:ln w="12700">
                  <a:noFill/>
                </a:ln>
                <a:solidFill>
                  <a:schemeClr val="tx1">
                    <a:lumMod val="85000"/>
                    <a:lumOff val="15000"/>
                  </a:schemeClr>
                </a:solidFill>
                <a:latin typeface="Source Han Sans"/>
                <a:ea typeface="Source Han Sans"/>
                <a:cs typeface="Source Han Sans"/>
              </a:rPr>
              <a:t>Machine Learning Engineers should have proficiency in programming languages such as Python, as it is commonly used for machine learning tasks. They should be familiar with libraries like TensorFlow, PyTorch, or scikit- learn for implementing machine learning models.
They should be able to write efficient and optimized code, understand software engineering best practices, and have knowledge of distributed computing frameworks for processing large datasets.</a:t>
            </a:r>
            <a:endParaRPr kumimoji="1" lang="zh-CN" altLang="en-US"/>
          </a:p>
        </p:txBody>
      </p:sp>
      <p:sp>
        <p:nvSpPr>
          <p:cNvPr id="9" name="标题 1"/>
          <p:cNvSpPr txBox="1"/>
          <p:nvPr/>
        </p:nvSpPr>
        <p:spPr>
          <a:xfrm rot="0" flipH="0" flipV="0">
            <a:off x="2020832" y="1679375"/>
            <a:ext cx="2697145" cy="402271"/>
          </a:xfrm>
          <a:prstGeom prst="rect">
            <a:avLst/>
          </a:prstGeom>
          <a:noFill/>
          <a:ln>
            <a:noFill/>
          </a:ln>
        </p:spPr>
        <p:txBody>
          <a:bodyPr vert="horz" wrap="square" lIns="0" tIns="0" rIns="0" bIns="0" rtlCol="0" anchor="b"/>
          <a:lstStyle/>
          <a:p>
            <a:pPr algn="l"/>
            <a:r>
              <a:rPr kumimoji="1" lang="en-US" altLang="zh-CN" sz="914">
                <a:ln w="12700">
                  <a:noFill/>
                </a:ln>
                <a:solidFill>
                  <a:schemeClr val="tx1">
                    <a:lumMod val="85000"/>
                    <a:lumOff val="15000"/>
                  </a:schemeClr>
                </a:solidFill>
                <a:latin typeface="Source Han Sans CN Bold"/>
                <a:ea typeface="Source Han Sans CN Bold"/>
                <a:cs typeface="Source Han Sans CN Bold"/>
              </a:rPr>
              <a:t>Proficiency in Programming Languages (e.g., Python, TensorFlow)</a:t>
            </a:r>
            <a:endParaRPr kumimoji="1" lang="zh-CN" altLang="en-US"/>
          </a:p>
        </p:txBody>
      </p:sp>
      <p:sp>
        <p:nvSpPr>
          <p:cNvPr id="10" name="标题 1"/>
          <p:cNvSpPr txBox="1"/>
          <p:nvPr/>
        </p:nvSpPr>
        <p:spPr>
          <a:xfrm rot="0" flipH="0" flipV="0">
            <a:off x="5424179" y="1225784"/>
            <a:ext cx="2275952" cy="2276072"/>
          </a:xfrm>
          <a:prstGeom prst="ellipse">
            <a:avLst/>
          </a:prstGeom>
          <a:solidFill>
            <a:schemeClr val="bg1"/>
          </a:solidFill>
          <a:ln w="19050" cap="sq">
            <a:solidFill>
              <a:schemeClr val="accent1"/>
            </a:solidFill>
            <a:miter/>
          </a:ln>
        </p:spPr>
        <p:txBody>
          <a:bodyPr vert="horz" wrap="square" lIns="91440" tIns="45720" rIns="91440" bIns="45720" rtlCol="0" anchor="ctr"/>
          <a:lstStyle/>
          <a:p>
            <a:pPr algn="ctr"/>
            <a:endParaRPr kumimoji="1" lang="zh-CN" altLang="en-US"/>
          </a:p>
        </p:txBody>
      </p:sp>
      <p:sp>
        <p:nvSpPr>
          <p:cNvPr id="11" name="标题 1"/>
          <p:cNvSpPr txBox="1"/>
          <p:nvPr/>
        </p:nvSpPr>
        <p:spPr>
          <a:xfrm rot="0" flipH="0" flipV="0">
            <a:off x="5506717" y="1225784"/>
            <a:ext cx="2275952" cy="2276072"/>
          </a:xfrm>
          <a:prstGeom prst="ellipse">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12" name="标题 1"/>
          <p:cNvSpPr txBox="1"/>
          <p:nvPr/>
        </p:nvSpPr>
        <p:spPr>
          <a:xfrm rot="0" flipH="0" flipV="0">
            <a:off x="5800837" y="1334654"/>
            <a:ext cx="2058222" cy="2058332"/>
          </a:xfrm>
          <a:prstGeom prst="ellipse">
            <a:avLst/>
          </a:pr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13" name="标题 1"/>
          <p:cNvSpPr txBox="1"/>
          <p:nvPr/>
        </p:nvSpPr>
        <p:spPr>
          <a:xfrm rot="0" flipH="0" flipV="0">
            <a:off x="5175322" y="2005419"/>
            <a:ext cx="726818" cy="726856"/>
          </a:xfrm>
          <a:prstGeom prst="ellipse">
            <a:avLst/>
          </a:prstGeom>
          <a:solidFill>
            <a:schemeClr val="accent1"/>
          </a:solidFill>
          <a:ln w="28575" cap="sq">
            <a:solidFill>
              <a:schemeClr val="bg1"/>
            </a:solidFill>
            <a:miter/>
          </a:ln>
        </p:spPr>
        <p:txBody>
          <a:bodyPr vert="horz" wrap="square" lIns="91440" tIns="45720" rIns="91440" bIns="45720" rtlCol="0" anchor="ctr"/>
          <a:lstStyle/>
          <a:p>
            <a:pPr algn="ctr"/>
            <a:endParaRPr kumimoji="1" lang="zh-CN" altLang="en-US"/>
          </a:p>
        </p:txBody>
      </p:sp>
      <p:sp>
        <p:nvSpPr>
          <p:cNvPr id="14" name="标题 1"/>
          <p:cNvSpPr txBox="1"/>
          <p:nvPr/>
        </p:nvSpPr>
        <p:spPr>
          <a:xfrm rot="0" flipH="0" flipV="0">
            <a:off x="5384697" y="2214813"/>
            <a:ext cx="308068" cy="308068"/>
          </a:xfrm>
          <a:custGeom>
            <a:avLst/>
            <a:gdLst>
              <a:gd name="connsiteX0" fmla="*/ 457070 w 720001"/>
              <a:gd name="connsiteY0" fmla="*/ 57166 h 720001"/>
              <a:gd name="connsiteX1" fmla="*/ 457070 w 720001"/>
              <a:gd name="connsiteY1" fmla="*/ 263017 h 720001"/>
              <a:gd name="connsiteX2" fmla="*/ 662921 w 720001"/>
              <a:gd name="connsiteY2" fmla="*/ 263017 h 720001"/>
              <a:gd name="connsiteX3" fmla="*/ 647393 w 720001"/>
              <a:gd name="connsiteY3" fmla="*/ 212704 h 720001"/>
              <a:gd name="connsiteX4" fmla="*/ 591008 w 720001"/>
              <a:gd name="connsiteY4" fmla="*/ 129079 h 720001"/>
              <a:gd name="connsiteX5" fmla="*/ 507383 w 720001"/>
              <a:gd name="connsiteY5" fmla="*/ 72694 h 720001"/>
              <a:gd name="connsiteX6" fmla="*/ 457070 w 720001"/>
              <a:gd name="connsiteY6" fmla="*/ 57166 h 720001"/>
              <a:gd name="connsiteX7" fmla="*/ 307952 w 720001"/>
              <a:gd name="connsiteY7" fmla="*/ 56386 h 720001"/>
              <a:gd name="connsiteX8" fmla="*/ 240115 w 720001"/>
              <a:gd name="connsiteY8" fmla="*/ 76251 h 720001"/>
              <a:gd name="connsiteX9" fmla="*/ 142092 w 720001"/>
              <a:gd name="connsiteY9" fmla="*/ 142179 h 720001"/>
              <a:gd name="connsiteX10" fmla="*/ 76077 w 720001"/>
              <a:gd name="connsiteY10" fmla="*/ 240116 h 720001"/>
              <a:gd name="connsiteX11" fmla="*/ 51874 w 720001"/>
              <a:gd name="connsiteY11" fmla="*/ 360000 h 720001"/>
              <a:gd name="connsiteX12" fmla="*/ 76077 w 720001"/>
              <a:gd name="connsiteY12" fmla="*/ 479885 h 720001"/>
              <a:gd name="connsiteX13" fmla="*/ 142092 w 720001"/>
              <a:gd name="connsiteY13" fmla="*/ 577822 h 720001"/>
              <a:gd name="connsiteX14" fmla="*/ 240029 w 720001"/>
              <a:gd name="connsiteY14" fmla="*/ 643837 h 720001"/>
              <a:gd name="connsiteX15" fmla="*/ 359913 w 720001"/>
              <a:gd name="connsiteY15" fmla="*/ 668039 h 720001"/>
              <a:gd name="connsiteX16" fmla="*/ 479798 w 720001"/>
              <a:gd name="connsiteY16" fmla="*/ 643837 h 720001"/>
              <a:gd name="connsiteX17" fmla="*/ 577735 w 720001"/>
              <a:gd name="connsiteY17" fmla="*/ 577822 h 720001"/>
              <a:gd name="connsiteX18" fmla="*/ 643750 w 720001"/>
              <a:gd name="connsiteY18" fmla="*/ 479885 h 720001"/>
              <a:gd name="connsiteX19" fmla="*/ 663615 w 720001"/>
              <a:gd name="connsiteY19" fmla="*/ 412049 h 720001"/>
              <a:gd name="connsiteX20" fmla="*/ 360000 w 720001"/>
              <a:gd name="connsiteY20" fmla="*/ 412049 h 720001"/>
              <a:gd name="connsiteX21" fmla="*/ 307952 w 720001"/>
              <a:gd name="connsiteY21" fmla="*/ 360000 h 720001"/>
              <a:gd name="connsiteX22" fmla="*/ 405022 w 720001"/>
              <a:gd name="connsiteY22" fmla="*/ 0 h 720001"/>
              <a:gd name="connsiteX23" fmla="*/ 720001 w 720001"/>
              <a:gd name="connsiteY23" fmla="*/ 314979 h 720001"/>
              <a:gd name="connsiteX24" fmla="*/ 405022 w 720001"/>
              <a:gd name="connsiteY24" fmla="*/ 314979 h 720001"/>
              <a:gd name="connsiteX25" fmla="*/ 360000 w 720001"/>
              <a:gd name="connsiteY25" fmla="*/ 0 h 720001"/>
              <a:gd name="connsiteX26" fmla="*/ 360000 w 720001"/>
              <a:gd name="connsiteY26" fmla="*/ 360000 h 720001"/>
              <a:gd name="connsiteX27" fmla="*/ 720001 w 720001"/>
              <a:gd name="connsiteY27" fmla="*/ 360000 h 720001"/>
              <a:gd name="connsiteX28" fmla="*/ 360000 w 720001"/>
              <a:gd name="connsiteY28" fmla="*/ 720001 h 720001"/>
              <a:gd name="connsiteX29" fmla="*/ 0 w 720001"/>
              <a:gd name="connsiteY29" fmla="*/ 360000 h 720001"/>
              <a:gd name="connsiteX30" fmla="*/ 360000 w 720001"/>
              <a:gd name="connsiteY30" fmla="*/ 0 h 720001"/>
            </a:gdLst>
            <a:rect l="l" t="t" r="r" b="b"/>
            <a:pathLst>
              <a:path w="720001" h="720001">
                <a:moveTo>
                  <a:pt x="457070" y="57166"/>
                </a:moveTo>
                <a:lnTo>
                  <a:pt x="457070" y="263017"/>
                </a:lnTo>
                <a:lnTo>
                  <a:pt x="662921" y="263017"/>
                </a:lnTo>
                <a:cubicBezTo>
                  <a:pt x="659451" y="245755"/>
                  <a:pt x="654246" y="229012"/>
                  <a:pt x="647393" y="212704"/>
                </a:cubicBezTo>
                <a:cubicBezTo>
                  <a:pt x="634121" y="181388"/>
                  <a:pt x="615210" y="153282"/>
                  <a:pt x="591008" y="129079"/>
                </a:cubicBezTo>
                <a:cubicBezTo>
                  <a:pt x="566806" y="104877"/>
                  <a:pt x="538699" y="85966"/>
                  <a:pt x="507383" y="72694"/>
                </a:cubicBezTo>
                <a:cubicBezTo>
                  <a:pt x="491075" y="65755"/>
                  <a:pt x="474246" y="60636"/>
                  <a:pt x="457070" y="57166"/>
                </a:cubicBezTo>
                <a:close/>
                <a:moveTo>
                  <a:pt x="307952" y="56386"/>
                </a:moveTo>
                <a:cubicBezTo>
                  <a:pt x="284703" y="60376"/>
                  <a:pt x="262062" y="66969"/>
                  <a:pt x="240115" y="76251"/>
                </a:cubicBezTo>
                <a:cubicBezTo>
                  <a:pt x="203508" y="91778"/>
                  <a:pt x="170544" y="113986"/>
                  <a:pt x="142092" y="142179"/>
                </a:cubicBezTo>
                <a:cubicBezTo>
                  <a:pt x="113812" y="170545"/>
                  <a:pt x="91605" y="203422"/>
                  <a:pt x="76077" y="240116"/>
                </a:cubicBezTo>
                <a:cubicBezTo>
                  <a:pt x="60029" y="278111"/>
                  <a:pt x="51874" y="318362"/>
                  <a:pt x="51874" y="360000"/>
                </a:cubicBezTo>
                <a:cubicBezTo>
                  <a:pt x="51874" y="401639"/>
                  <a:pt x="60029" y="441976"/>
                  <a:pt x="76077" y="479885"/>
                </a:cubicBezTo>
                <a:cubicBezTo>
                  <a:pt x="91605" y="516579"/>
                  <a:pt x="113812" y="549543"/>
                  <a:pt x="142092" y="577822"/>
                </a:cubicBezTo>
                <a:cubicBezTo>
                  <a:pt x="170458" y="606102"/>
                  <a:pt x="203335" y="628309"/>
                  <a:pt x="240029" y="643837"/>
                </a:cubicBezTo>
                <a:cubicBezTo>
                  <a:pt x="278024" y="659885"/>
                  <a:pt x="318275" y="668039"/>
                  <a:pt x="359913" y="668039"/>
                </a:cubicBezTo>
                <a:cubicBezTo>
                  <a:pt x="401552" y="668039"/>
                  <a:pt x="441890" y="659885"/>
                  <a:pt x="479798" y="643837"/>
                </a:cubicBezTo>
                <a:cubicBezTo>
                  <a:pt x="516492" y="628309"/>
                  <a:pt x="549456" y="606102"/>
                  <a:pt x="577735" y="577822"/>
                </a:cubicBezTo>
                <a:cubicBezTo>
                  <a:pt x="606015" y="549456"/>
                  <a:pt x="628222" y="516579"/>
                  <a:pt x="643750" y="479885"/>
                </a:cubicBezTo>
                <a:cubicBezTo>
                  <a:pt x="653032" y="457938"/>
                  <a:pt x="659625" y="435297"/>
                  <a:pt x="663615" y="412049"/>
                </a:cubicBezTo>
                <a:lnTo>
                  <a:pt x="360000" y="412049"/>
                </a:lnTo>
                <a:cubicBezTo>
                  <a:pt x="331287" y="412049"/>
                  <a:pt x="307952" y="388714"/>
                  <a:pt x="307952" y="360000"/>
                </a:cubicBezTo>
                <a:close/>
                <a:moveTo>
                  <a:pt x="405022" y="0"/>
                </a:moveTo>
                <a:cubicBezTo>
                  <a:pt x="578950" y="0"/>
                  <a:pt x="720001" y="141051"/>
                  <a:pt x="720001" y="314979"/>
                </a:cubicBezTo>
                <a:lnTo>
                  <a:pt x="405022" y="314979"/>
                </a:lnTo>
                <a:close/>
                <a:moveTo>
                  <a:pt x="360000" y="0"/>
                </a:moveTo>
                <a:lnTo>
                  <a:pt x="360000" y="360000"/>
                </a:lnTo>
                <a:lnTo>
                  <a:pt x="720001" y="360000"/>
                </a:lnTo>
                <a:cubicBezTo>
                  <a:pt x="720001" y="558825"/>
                  <a:pt x="558824" y="720001"/>
                  <a:pt x="360000" y="720001"/>
                </a:cubicBezTo>
                <a:cubicBezTo>
                  <a:pt x="161176" y="720001"/>
                  <a:pt x="0" y="558825"/>
                  <a:pt x="0" y="360000"/>
                </a:cubicBezTo>
                <a:cubicBezTo>
                  <a:pt x="0" y="161176"/>
                  <a:pt x="161176" y="0"/>
                  <a:pt x="360000" y="0"/>
                </a:cubicBezTo>
                <a:close/>
              </a:path>
            </a:pathLst>
          </a:custGeom>
          <a:solidFill>
            <a:schemeClr val="bg1"/>
          </a:solidFill>
          <a:ln w="1860" cap="flat">
            <a:noFill/>
            <a:miter/>
          </a:ln>
        </p:spPr>
        <p:txBody>
          <a:bodyPr vert="horz" wrap="square" lIns="91440" tIns="45720" rIns="91440" bIns="45720" rtlCol="0" anchor="ctr"/>
          <a:lstStyle/>
          <a:p>
            <a:pPr algn="l"/>
            <a:endParaRPr kumimoji="1" lang="zh-CN" altLang="en-US"/>
          </a:p>
        </p:txBody>
      </p:sp>
      <p:sp>
        <p:nvSpPr>
          <p:cNvPr id="15" name="标题 1"/>
          <p:cNvSpPr txBox="1"/>
          <p:nvPr/>
        </p:nvSpPr>
        <p:spPr>
          <a:xfrm rot="0" flipH="0" flipV="0">
            <a:off x="6150997" y="2081646"/>
            <a:ext cx="2697145" cy="966619"/>
          </a:xfrm>
          <a:prstGeom prst="rect">
            <a:avLst/>
          </a:prstGeom>
          <a:noFill/>
          <a:ln>
            <a:noFill/>
          </a:ln>
        </p:spPr>
        <p:txBody>
          <a:bodyPr vert="horz" wrap="square" lIns="0" tIns="0" rIns="0" bIns="0" rtlCol="0" anchor="t"/>
          <a:lstStyle/>
          <a:p>
            <a:pPr algn="l"/>
            <a:r>
              <a:rPr kumimoji="1" lang="en-US" altLang="zh-CN" sz="696">
                <a:ln w="12700">
                  <a:noFill/>
                </a:ln>
                <a:solidFill>
                  <a:schemeClr val="tx1">
                    <a:lumMod val="85000"/>
                    <a:lumOff val="15000"/>
                  </a:schemeClr>
                </a:solidFill>
                <a:latin typeface="Source Han Sans"/>
                <a:ea typeface="Source Han Sans"/>
                <a:cs typeface="Source Han Sans"/>
              </a:rPr>
              <a:t>Machine Learning Engineers need to have a deep understanding of various machine learning algorithms, including both classical and modern techniques. They should be familiar with regression, classification, clustering, and recommendation algorithms.
They should understand the advantages, limitations, and trade- offs of different algorithms and be able to select the most appropriate one for specific problem domains.</a:t>
            </a:r>
            <a:endParaRPr kumimoji="1" lang="zh-CN" altLang="en-US"/>
          </a:p>
        </p:txBody>
      </p:sp>
      <p:sp>
        <p:nvSpPr>
          <p:cNvPr id="16" name="标题 1"/>
          <p:cNvSpPr txBox="1"/>
          <p:nvPr/>
        </p:nvSpPr>
        <p:spPr>
          <a:xfrm rot="0" flipH="0" flipV="0">
            <a:off x="6150997" y="1679375"/>
            <a:ext cx="2697145" cy="402271"/>
          </a:xfrm>
          <a:prstGeom prst="rect">
            <a:avLst/>
          </a:prstGeom>
          <a:noFill/>
          <a:ln>
            <a:noFill/>
          </a:ln>
        </p:spPr>
        <p:txBody>
          <a:bodyPr vert="horz" wrap="square" lIns="0" tIns="0" rIns="0" bIns="0" rtlCol="0" anchor="b"/>
          <a:lstStyle/>
          <a:p>
            <a:pPr algn="l"/>
            <a:r>
              <a:rPr kumimoji="1" lang="en-US" altLang="zh-CN" sz="914">
                <a:ln w="12700">
                  <a:noFill/>
                </a:ln>
                <a:solidFill>
                  <a:schemeClr val="tx1">
                    <a:lumMod val="85000"/>
                    <a:lumOff val="15000"/>
                  </a:schemeClr>
                </a:solidFill>
                <a:latin typeface="Source Han Sans CN Bold"/>
                <a:ea typeface="Source Han Sans CN Bold"/>
                <a:cs typeface="Source Han Sans CN Bold"/>
              </a:rPr>
              <a:t>Deep Understanding of Machine Learning Algorithms</a:t>
            </a:r>
            <a:endParaRPr kumimoji="1" lang="zh-CN" altLang="en-US"/>
          </a:p>
        </p:txBody>
      </p:sp>
      <p:sp>
        <p:nvSpPr>
          <p:cNvPr id="17" name="标题 1"/>
          <p:cNvSpPr txBox="1"/>
          <p:nvPr/>
        </p:nvSpPr>
        <p:spPr>
          <a:xfrm rot="0" flipH="0" flipV="0">
            <a:off x="3580014" y="3762544"/>
            <a:ext cx="2275952" cy="2276072"/>
          </a:xfrm>
          <a:prstGeom prst="ellipse">
            <a:avLst/>
          </a:prstGeom>
          <a:solidFill>
            <a:schemeClr val="bg1"/>
          </a:solidFill>
          <a:ln w="19050" cap="sq">
            <a:solidFill>
              <a:schemeClr val="accent1"/>
            </a:solidFill>
            <a:miter/>
          </a:ln>
        </p:spPr>
        <p:txBody>
          <a:bodyPr vert="horz" wrap="square" lIns="91440" tIns="45720" rIns="91440" bIns="45720" rtlCol="0" anchor="ctr"/>
          <a:lstStyle/>
          <a:p>
            <a:pPr algn="ctr"/>
            <a:endParaRPr kumimoji="1" lang="zh-CN" altLang="en-US"/>
          </a:p>
        </p:txBody>
      </p:sp>
      <p:sp>
        <p:nvSpPr>
          <p:cNvPr id="18" name="标题 1"/>
          <p:cNvSpPr txBox="1"/>
          <p:nvPr/>
        </p:nvSpPr>
        <p:spPr>
          <a:xfrm rot="0" flipH="0" flipV="0">
            <a:off x="3662552" y="3762544"/>
            <a:ext cx="2275952" cy="2276072"/>
          </a:xfrm>
          <a:prstGeom prst="ellipse">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19" name="标题 1"/>
          <p:cNvSpPr txBox="1"/>
          <p:nvPr/>
        </p:nvSpPr>
        <p:spPr>
          <a:xfrm rot="0" flipH="0" flipV="0">
            <a:off x="3956672" y="3871414"/>
            <a:ext cx="2058222" cy="2058332"/>
          </a:xfrm>
          <a:prstGeom prst="ellipse">
            <a:avLst/>
          </a:pr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20" name="标题 1"/>
          <p:cNvSpPr txBox="1"/>
          <p:nvPr/>
        </p:nvSpPr>
        <p:spPr>
          <a:xfrm rot="0" flipH="0" flipV="0">
            <a:off x="3331158" y="4542179"/>
            <a:ext cx="726818" cy="726856"/>
          </a:xfrm>
          <a:prstGeom prst="ellipse">
            <a:avLst/>
          </a:prstGeom>
          <a:solidFill>
            <a:schemeClr val="accent1"/>
          </a:solidFill>
          <a:ln w="28575" cap="sq">
            <a:solidFill>
              <a:schemeClr val="bg1"/>
            </a:solidFill>
            <a:miter/>
          </a:ln>
        </p:spPr>
        <p:txBody>
          <a:bodyPr vert="horz" wrap="square" lIns="91440" tIns="45720" rIns="91440" bIns="45720" rtlCol="0" anchor="ctr"/>
          <a:lstStyle/>
          <a:p>
            <a:pPr algn="ctr"/>
            <a:endParaRPr kumimoji="1" lang="zh-CN" altLang="en-US"/>
          </a:p>
        </p:txBody>
      </p:sp>
      <p:sp>
        <p:nvSpPr>
          <p:cNvPr id="21" name="标题 1"/>
          <p:cNvSpPr txBox="1"/>
          <p:nvPr/>
        </p:nvSpPr>
        <p:spPr>
          <a:xfrm rot="0" flipH="0" flipV="0">
            <a:off x="3540532" y="4763115"/>
            <a:ext cx="308068" cy="284984"/>
          </a:xfrm>
          <a:custGeom>
            <a:avLst/>
            <a:gdLst>
              <a:gd name="connsiteX0" fmla="*/ 56258 w 778320"/>
              <a:gd name="connsiteY0" fmla="*/ 333700 h 720001"/>
              <a:gd name="connsiteX1" fmla="*/ 56258 w 778320"/>
              <a:gd name="connsiteY1" fmla="*/ 627457 h 720001"/>
              <a:gd name="connsiteX2" fmla="*/ 66946 w 778320"/>
              <a:gd name="connsiteY2" fmla="*/ 653054 h 720001"/>
              <a:gd name="connsiteX3" fmla="*/ 92544 w 778320"/>
              <a:gd name="connsiteY3" fmla="*/ 663743 h 720001"/>
              <a:gd name="connsiteX4" fmla="*/ 685683 w 778320"/>
              <a:gd name="connsiteY4" fmla="*/ 663743 h 720001"/>
              <a:gd name="connsiteX5" fmla="*/ 711281 w 778320"/>
              <a:gd name="connsiteY5" fmla="*/ 653054 h 720001"/>
              <a:gd name="connsiteX6" fmla="*/ 721969 w 778320"/>
              <a:gd name="connsiteY6" fmla="*/ 627457 h 720001"/>
              <a:gd name="connsiteX7" fmla="*/ 721969 w 778320"/>
              <a:gd name="connsiteY7" fmla="*/ 333700 h 720001"/>
              <a:gd name="connsiteX8" fmla="*/ 92544 w 778320"/>
              <a:gd name="connsiteY8" fmla="*/ 142049 h 720001"/>
              <a:gd name="connsiteX9" fmla="*/ 56258 w 778320"/>
              <a:gd name="connsiteY9" fmla="*/ 178336 h 720001"/>
              <a:gd name="connsiteX10" fmla="*/ 56258 w 778320"/>
              <a:gd name="connsiteY10" fmla="*/ 277443 h 720001"/>
              <a:gd name="connsiteX11" fmla="*/ 721969 w 778320"/>
              <a:gd name="connsiteY11" fmla="*/ 277443 h 720001"/>
              <a:gd name="connsiteX12" fmla="*/ 721969 w 778320"/>
              <a:gd name="connsiteY12" fmla="*/ 178336 h 720001"/>
              <a:gd name="connsiteX13" fmla="*/ 685683 w 778320"/>
              <a:gd name="connsiteY13" fmla="*/ 142049 h 720001"/>
              <a:gd name="connsiteX14" fmla="*/ 561355 w 778320"/>
              <a:gd name="connsiteY14" fmla="*/ 142049 h 720001"/>
              <a:gd name="connsiteX15" fmla="*/ 561355 w 778320"/>
              <a:gd name="connsiteY15" fmla="*/ 201026 h 720001"/>
              <a:gd name="connsiteX16" fmla="*/ 533226 w 778320"/>
              <a:gd name="connsiteY16" fmla="*/ 229249 h 720001"/>
              <a:gd name="connsiteX17" fmla="*/ 505097 w 778320"/>
              <a:gd name="connsiteY17" fmla="*/ 201120 h 720001"/>
              <a:gd name="connsiteX18" fmla="*/ 505097 w 778320"/>
              <a:gd name="connsiteY18" fmla="*/ 142049 h 720001"/>
              <a:gd name="connsiteX19" fmla="*/ 273129 w 778320"/>
              <a:gd name="connsiteY19" fmla="*/ 142049 h 720001"/>
              <a:gd name="connsiteX20" fmla="*/ 273129 w 778320"/>
              <a:gd name="connsiteY20" fmla="*/ 201026 h 720001"/>
              <a:gd name="connsiteX21" fmla="*/ 245001 w 778320"/>
              <a:gd name="connsiteY21" fmla="*/ 229249 h 720001"/>
              <a:gd name="connsiteX22" fmla="*/ 216872 w 778320"/>
              <a:gd name="connsiteY22" fmla="*/ 201120 h 720001"/>
              <a:gd name="connsiteX23" fmla="*/ 216872 w 778320"/>
              <a:gd name="connsiteY23" fmla="*/ 142049 h 720001"/>
              <a:gd name="connsiteX24" fmla="*/ 245001 w 778320"/>
              <a:gd name="connsiteY24" fmla="*/ 0 h 720001"/>
              <a:gd name="connsiteX25" fmla="*/ 273129 w 778320"/>
              <a:gd name="connsiteY25" fmla="*/ 28129 h 720001"/>
              <a:gd name="connsiteX26" fmla="*/ 273129 w 778320"/>
              <a:gd name="connsiteY26" fmla="*/ 85792 h 720001"/>
              <a:gd name="connsiteX27" fmla="*/ 505097 w 778320"/>
              <a:gd name="connsiteY27" fmla="*/ 85792 h 720001"/>
              <a:gd name="connsiteX28" fmla="*/ 505097 w 778320"/>
              <a:gd name="connsiteY28" fmla="*/ 28129 h 720001"/>
              <a:gd name="connsiteX29" fmla="*/ 533226 w 778320"/>
              <a:gd name="connsiteY29" fmla="*/ 0 h 720001"/>
              <a:gd name="connsiteX30" fmla="*/ 561355 w 778320"/>
              <a:gd name="connsiteY30" fmla="*/ 28129 h 720001"/>
              <a:gd name="connsiteX31" fmla="*/ 561355 w 778320"/>
              <a:gd name="connsiteY31" fmla="*/ 85792 h 720001"/>
              <a:gd name="connsiteX32" fmla="*/ 685683 w 778320"/>
              <a:gd name="connsiteY32" fmla="*/ 85792 h 720001"/>
              <a:gd name="connsiteX33" fmla="*/ 778320 w 778320"/>
              <a:gd name="connsiteY33" fmla="*/ 178336 h 720001"/>
              <a:gd name="connsiteX34" fmla="*/ 778320 w 778320"/>
              <a:gd name="connsiteY34" fmla="*/ 627457 h 720001"/>
              <a:gd name="connsiteX35" fmla="*/ 685777 w 778320"/>
              <a:gd name="connsiteY35" fmla="*/ 720001 h 720001"/>
              <a:gd name="connsiteX36" fmla="*/ 92544 w 778320"/>
              <a:gd name="connsiteY36" fmla="*/ 720001 h 720001"/>
              <a:gd name="connsiteX37" fmla="*/ 0 w 778320"/>
              <a:gd name="connsiteY37" fmla="*/ 627457 h 720001"/>
              <a:gd name="connsiteX38" fmla="*/ 0 w 778320"/>
              <a:gd name="connsiteY38" fmla="*/ 333700 h 720001"/>
              <a:gd name="connsiteX39" fmla="*/ 0 w 778320"/>
              <a:gd name="connsiteY39" fmla="*/ 277443 h 720001"/>
              <a:gd name="connsiteX40" fmla="*/ 0 w 778320"/>
              <a:gd name="connsiteY40" fmla="*/ 178336 h 720001"/>
              <a:gd name="connsiteX41" fmla="*/ 92544 w 778320"/>
              <a:gd name="connsiteY41" fmla="*/ 85792 h 720001"/>
              <a:gd name="connsiteX42" fmla="*/ 216872 w 778320"/>
              <a:gd name="connsiteY42" fmla="*/ 85792 h 720001"/>
              <a:gd name="connsiteX43" fmla="*/ 216872 w 778320"/>
              <a:gd name="connsiteY43" fmla="*/ 28129 h 720001"/>
              <a:gd name="connsiteX44" fmla="*/ 245001 w 778320"/>
              <a:gd name="connsiteY44" fmla="*/ 0 h 720001"/>
            </a:gdLst>
            <a:rect l="l" t="t" r="r" b="b"/>
            <a:pathLst>
              <a:path w="778320" h="720001">
                <a:moveTo>
                  <a:pt x="56258" y="333700"/>
                </a:moveTo>
                <a:lnTo>
                  <a:pt x="56258" y="627457"/>
                </a:lnTo>
                <a:cubicBezTo>
                  <a:pt x="56258" y="637115"/>
                  <a:pt x="60008" y="646116"/>
                  <a:pt x="66946" y="653054"/>
                </a:cubicBezTo>
                <a:cubicBezTo>
                  <a:pt x="73885" y="659899"/>
                  <a:pt x="82980" y="663743"/>
                  <a:pt x="92544" y="663743"/>
                </a:cubicBezTo>
                <a:lnTo>
                  <a:pt x="685683" y="663743"/>
                </a:lnTo>
                <a:cubicBezTo>
                  <a:pt x="695341" y="663743"/>
                  <a:pt x="704342" y="659993"/>
                  <a:pt x="711281" y="653054"/>
                </a:cubicBezTo>
                <a:cubicBezTo>
                  <a:pt x="718125" y="646116"/>
                  <a:pt x="721969" y="637021"/>
                  <a:pt x="721969" y="627457"/>
                </a:cubicBezTo>
                <a:lnTo>
                  <a:pt x="721969" y="333700"/>
                </a:lnTo>
                <a:close/>
                <a:moveTo>
                  <a:pt x="92544" y="142049"/>
                </a:moveTo>
                <a:cubicBezTo>
                  <a:pt x="72478" y="142049"/>
                  <a:pt x="56258" y="158364"/>
                  <a:pt x="56258" y="178336"/>
                </a:cubicBezTo>
                <a:lnTo>
                  <a:pt x="56258" y="277443"/>
                </a:lnTo>
                <a:lnTo>
                  <a:pt x="721969" y="277443"/>
                </a:lnTo>
                <a:lnTo>
                  <a:pt x="721969" y="178336"/>
                </a:lnTo>
                <a:cubicBezTo>
                  <a:pt x="721969" y="158270"/>
                  <a:pt x="705655" y="142049"/>
                  <a:pt x="685683" y="142049"/>
                </a:cubicBezTo>
                <a:lnTo>
                  <a:pt x="561355" y="142049"/>
                </a:lnTo>
                <a:lnTo>
                  <a:pt x="561355" y="201026"/>
                </a:lnTo>
                <a:cubicBezTo>
                  <a:pt x="561355" y="216591"/>
                  <a:pt x="548790" y="229249"/>
                  <a:pt x="533226" y="229249"/>
                </a:cubicBezTo>
                <a:cubicBezTo>
                  <a:pt x="517661" y="229249"/>
                  <a:pt x="505097" y="216685"/>
                  <a:pt x="505097" y="201120"/>
                </a:cubicBezTo>
                <a:lnTo>
                  <a:pt x="505097" y="142049"/>
                </a:lnTo>
                <a:lnTo>
                  <a:pt x="273129" y="142049"/>
                </a:lnTo>
                <a:lnTo>
                  <a:pt x="273129" y="201026"/>
                </a:lnTo>
                <a:cubicBezTo>
                  <a:pt x="273129" y="216591"/>
                  <a:pt x="260565" y="229249"/>
                  <a:pt x="245001" y="229249"/>
                </a:cubicBezTo>
                <a:cubicBezTo>
                  <a:pt x="229436" y="229249"/>
                  <a:pt x="216872" y="216685"/>
                  <a:pt x="216872" y="201120"/>
                </a:cubicBezTo>
                <a:lnTo>
                  <a:pt x="216872" y="142049"/>
                </a:lnTo>
                <a:close/>
                <a:moveTo>
                  <a:pt x="245001" y="0"/>
                </a:moveTo>
                <a:cubicBezTo>
                  <a:pt x="260565" y="0"/>
                  <a:pt x="273129" y="12564"/>
                  <a:pt x="273129" y="28129"/>
                </a:cubicBezTo>
                <a:lnTo>
                  <a:pt x="273129" y="85792"/>
                </a:lnTo>
                <a:lnTo>
                  <a:pt x="505097" y="85792"/>
                </a:lnTo>
                <a:lnTo>
                  <a:pt x="505097" y="28129"/>
                </a:lnTo>
                <a:cubicBezTo>
                  <a:pt x="505097" y="12564"/>
                  <a:pt x="517661" y="0"/>
                  <a:pt x="533226" y="0"/>
                </a:cubicBezTo>
                <a:cubicBezTo>
                  <a:pt x="548790" y="0"/>
                  <a:pt x="561355" y="12564"/>
                  <a:pt x="561355" y="28129"/>
                </a:cubicBezTo>
                <a:lnTo>
                  <a:pt x="561355" y="85792"/>
                </a:lnTo>
                <a:lnTo>
                  <a:pt x="685683" y="85792"/>
                </a:lnTo>
                <a:cubicBezTo>
                  <a:pt x="736784" y="85792"/>
                  <a:pt x="778227" y="127235"/>
                  <a:pt x="778320" y="178336"/>
                </a:cubicBezTo>
                <a:lnTo>
                  <a:pt x="778320" y="627457"/>
                </a:lnTo>
                <a:cubicBezTo>
                  <a:pt x="778320" y="678370"/>
                  <a:pt x="736690" y="720001"/>
                  <a:pt x="685777" y="720001"/>
                </a:cubicBezTo>
                <a:lnTo>
                  <a:pt x="92544" y="720001"/>
                </a:lnTo>
                <a:cubicBezTo>
                  <a:pt x="41631" y="720001"/>
                  <a:pt x="0" y="678370"/>
                  <a:pt x="0" y="627457"/>
                </a:cubicBezTo>
                <a:lnTo>
                  <a:pt x="0" y="333700"/>
                </a:lnTo>
                <a:lnTo>
                  <a:pt x="0" y="277443"/>
                </a:lnTo>
                <a:lnTo>
                  <a:pt x="0" y="178336"/>
                </a:lnTo>
                <a:cubicBezTo>
                  <a:pt x="0" y="127235"/>
                  <a:pt x="41443" y="85792"/>
                  <a:pt x="92544" y="85792"/>
                </a:cubicBezTo>
                <a:lnTo>
                  <a:pt x="216872" y="85792"/>
                </a:lnTo>
                <a:lnTo>
                  <a:pt x="216872" y="28129"/>
                </a:lnTo>
                <a:cubicBezTo>
                  <a:pt x="216872" y="12564"/>
                  <a:pt x="229436" y="0"/>
                  <a:pt x="245001" y="0"/>
                </a:cubicBezTo>
                <a:close/>
              </a:path>
            </a:pathLst>
          </a:custGeom>
          <a:solidFill>
            <a:schemeClr val="bg1"/>
          </a:solidFill>
          <a:ln w="1860" cap="flat">
            <a:noFill/>
            <a:miter/>
          </a:ln>
        </p:spPr>
        <p:txBody>
          <a:bodyPr vert="horz" wrap="square" lIns="91440" tIns="45720" rIns="91440" bIns="45720" rtlCol="0" anchor="ctr"/>
          <a:lstStyle/>
          <a:p>
            <a:pPr algn="l"/>
            <a:endParaRPr kumimoji="1" lang="zh-CN" altLang="en-US"/>
          </a:p>
        </p:txBody>
      </p:sp>
      <p:sp>
        <p:nvSpPr>
          <p:cNvPr id="22" name="标题 1"/>
          <p:cNvSpPr txBox="1"/>
          <p:nvPr/>
        </p:nvSpPr>
        <p:spPr>
          <a:xfrm rot="0" flipH="0" flipV="0">
            <a:off x="4306832" y="4618406"/>
            <a:ext cx="2697145" cy="966619"/>
          </a:xfrm>
          <a:prstGeom prst="rect">
            <a:avLst/>
          </a:prstGeom>
          <a:noFill/>
          <a:ln>
            <a:noFill/>
          </a:ln>
        </p:spPr>
        <p:txBody>
          <a:bodyPr vert="horz" wrap="square" lIns="0" tIns="0" rIns="0" bIns="0" rtlCol="0" anchor="t"/>
          <a:lstStyle/>
          <a:p>
            <a:pPr algn="l"/>
            <a:r>
              <a:rPr kumimoji="1" lang="en-US" altLang="zh-CN" sz="696">
                <a:ln w="12700">
                  <a:noFill/>
                </a:ln>
                <a:solidFill>
                  <a:schemeClr val="tx1">
                    <a:lumMod val="85000"/>
                    <a:lumOff val="15000"/>
                  </a:schemeClr>
                </a:solidFill>
                <a:latin typeface="Source Han Sans"/>
                <a:ea typeface="Source Han Sans"/>
                <a:cs typeface="Source Han Sans"/>
              </a:rPr>
              <a:t>Machine Learning Engineers should have knowledge of neural networks and deep learning techniques. They should be familiar with different types of neural networks, such as feedforward, convolutional, and recurrent neural networks.
They should understand concepts like backpropagation, activation functions, and gradient descent. Additionally, they should have experience with deep learning frameworks like TensorFlow or PyTorch.</a:t>
            </a:r>
            <a:endParaRPr kumimoji="1" lang="zh-CN" altLang="en-US"/>
          </a:p>
        </p:txBody>
      </p:sp>
      <p:sp>
        <p:nvSpPr>
          <p:cNvPr id="23" name="标题 1"/>
          <p:cNvSpPr txBox="1"/>
          <p:nvPr/>
        </p:nvSpPr>
        <p:spPr>
          <a:xfrm rot="0" flipH="0" flipV="0">
            <a:off x="4306832" y="4216135"/>
            <a:ext cx="2697145" cy="402271"/>
          </a:xfrm>
          <a:prstGeom prst="rect">
            <a:avLst/>
          </a:prstGeom>
          <a:noFill/>
          <a:ln>
            <a:noFill/>
          </a:ln>
        </p:spPr>
        <p:txBody>
          <a:bodyPr vert="horz" wrap="square" lIns="0" tIns="0" rIns="0" bIns="0" rtlCol="0" anchor="b"/>
          <a:lstStyle/>
          <a:p>
            <a:pPr algn="l"/>
            <a:r>
              <a:rPr kumimoji="1" lang="en-US" altLang="zh-CN" sz="914">
                <a:ln w="12700">
                  <a:noFill/>
                </a:ln>
                <a:solidFill>
                  <a:schemeClr val="tx1">
                    <a:lumMod val="85000"/>
                    <a:lumOff val="15000"/>
                  </a:schemeClr>
                </a:solidFill>
                <a:latin typeface="Source Han Sans CN Bold"/>
                <a:ea typeface="Source Han Sans CN Bold"/>
                <a:cs typeface="Source Han Sans CN Bold"/>
              </a:rPr>
              <a:t>Knowledge of Neural Networks and Deep Learning</a:t>
            </a:r>
            <a:endParaRPr kumimoji="1" lang="zh-CN" altLang="en-US"/>
          </a:p>
        </p:txBody>
      </p:sp>
      <p:sp>
        <p:nvSpPr>
          <p:cNvPr id="24" name="标题 1"/>
          <p:cNvSpPr txBox="1"/>
          <p:nvPr/>
        </p:nvSpPr>
        <p:spPr>
          <a:xfrm rot="0" flipH="0" flipV="0">
            <a:off x="7710179" y="3762544"/>
            <a:ext cx="2275952" cy="2276072"/>
          </a:xfrm>
          <a:prstGeom prst="ellipse">
            <a:avLst/>
          </a:prstGeom>
          <a:solidFill>
            <a:schemeClr val="bg1"/>
          </a:solidFill>
          <a:ln w="19050" cap="sq">
            <a:solidFill>
              <a:schemeClr val="accent1"/>
            </a:solidFill>
            <a:miter/>
          </a:ln>
        </p:spPr>
        <p:txBody>
          <a:bodyPr vert="horz" wrap="square" lIns="91440" tIns="45720" rIns="91440" bIns="45720" rtlCol="0" anchor="ctr"/>
          <a:lstStyle/>
          <a:p>
            <a:pPr algn="ctr"/>
            <a:endParaRPr kumimoji="1" lang="zh-CN" altLang="en-US"/>
          </a:p>
        </p:txBody>
      </p:sp>
      <p:sp>
        <p:nvSpPr>
          <p:cNvPr id="25" name="标题 1"/>
          <p:cNvSpPr txBox="1"/>
          <p:nvPr/>
        </p:nvSpPr>
        <p:spPr>
          <a:xfrm rot="0" flipH="0" flipV="0">
            <a:off x="7792716" y="3762544"/>
            <a:ext cx="2275952" cy="2276072"/>
          </a:xfrm>
          <a:prstGeom prst="ellipse">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26" name="标题 1"/>
          <p:cNvSpPr txBox="1"/>
          <p:nvPr/>
        </p:nvSpPr>
        <p:spPr>
          <a:xfrm rot="0" flipH="0" flipV="0">
            <a:off x="8086837" y="3871414"/>
            <a:ext cx="2058222" cy="2058332"/>
          </a:xfrm>
          <a:prstGeom prst="ellipse">
            <a:avLst/>
          </a:pr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27" name="标题 1"/>
          <p:cNvSpPr txBox="1"/>
          <p:nvPr/>
        </p:nvSpPr>
        <p:spPr>
          <a:xfrm rot="0" flipH="0" flipV="0">
            <a:off x="7461322" y="4542179"/>
            <a:ext cx="726818" cy="726856"/>
          </a:xfrm>
          <a:prstGeom prst="ellipse">
            <a:avLst/>
          </a:prstGeom>
          <a:solidFill>
            <a:schemeClr val="accent1"/>
          </a:solidFill>
          <a:ln w="28575" cap="sq">
            <a:solidFill>
              <a:schemeClr val="bg1"/>
            </a:solidFill>
            <a:miter/>
          </a:ln>
        </p:spPr>
        <p:txBody>
          <a:bodyPr vert="horz" wrap="square" lIns="91440" tIns="45720" rIns="91440" bIns="45720" rtlCol="0" anchor="ctr"/>
          <a:lstStyle/>
          <a:p>
            <a:pPr algn="ctr"/>
            <a:endParaRPr kumimoji="1" lang="zh-CN" altLang="en-US"/>
          </a:p>
        </p:txBody>
      </p:sp>
      <p:sp>
        <p:nvSpPr>
          <p:cNvPr id="28" name="标题 1"/>
          <p:cNvSpPr txBox="1"/>
          <p:nvPr/>
        </p:nvSpPr>
        <p:spPr>
          <a:xfrm rot="0" flipH="0" flipV="0">
            <a:off x="7670697" y="4778200"/>
            <a:ext cx="308068" cy="254815"/>
          </a:xfrm>
          <a:custGeom>
            <a:avLst/>
            <a:gdLst>
              <a:gd name="connsiteX0" fmla="*/ 153878 w 870468"/>
              <a:gd name="connsiteY0" fmla="*/ 353026 h 720000"/>
              <a:gd name="connsiteX1" fmla="*/ 449972 w 870468"/>
              <a:gd name="connsiteY1" fmla="*/ 353026 h 720000"/>
              <a:gd name="connsiteX2" fmla="*/ 489985 w 870468"/>
              <a:gd name="connsiteY2" fmla="*/ 393039 h 720000"/>
              <a:gd name="connsiteX3" fmla="*/ 449972 w 870468"/>
              <a:gd name="connsiteY3" fmla="*/ 433051 h 720000"/>
              <a:gd name="connsiteX4" fmla="*/ 153878 w 870468"/>
              <a:gd name="connsiteY4" fmla="*/ 433051 h 720000"/>
              <a:gd name="connsiteX5" fmla="*/ 113865 w 870468"/>
              <a:gd name="connsiteY5" fmla="*/ 393039 h 720000"/>
              <a:gd name="connsiteX6" fmla="*/ 153878 w 870468"/>
              <a:gd name="connsiteY6" fmla="*/ 353026 h 720000"/>
              <a:gd name="connsiteX7" fmla="*/ 68708 w 870468"/>
              <a:gd name="connsiteY7" fmla="*/ 275858 h 720000"/>
              <a:gd name="connsiteX8" fmla="*/ 68708 w 870468"/>
              <a:gd name="connsiteY8" fmla="*/ 603735 h 720000"/>
              <a:gd name="connsiteX9" fmla="*/ 116266 w 870468"/>
              <a:gd name="connsiteY9" fmla="*/ 651293 h 720000"/>
              <a:gd name="connsiteX10" fmla="*/ 598821 w 870468"/>
              <a:gd name="connsiteY10" fmla="*/ 651293 h 720000"/>
              <a:gd name="connsiteX11" fmla="*/ 754317 w 870468"/>
              <a:gd name="connsiteY11" fmla="*/ 651293 h 720000"/>
              <a:gd name="connsiteX12" fmla="*/ 801875 w 870468"/>
              <a:gd name="connsiteY12" fmla="*/ 603735 h 720000"/>
              <a:gd name="connsiteX13" fmla="*/ 801875 w 870468"/>
              <a:gd name="connsiteY13" fmla="*/ 275858 h 720000"/>
              <a:gd name="connsiteX14" fmla="*/ 598821 w 870468"/>
              <a:gd name="connsiteY14" fmla="*/ 275858 h 720000"/>
              <a:gd name="connsiteX15" fmla="*/ 116266 w 870468"/>
              <a:gd name="connsiteY15" fmla="*/ 68593 h 720000"/>
              <a:gd name="connsiteX16" fmla="*/ 68708 w 870468"/>
              <a:gd name="connsiteY16" fmla="*/ 116151 h 720000"/>
              <a:gd name="connsiteX17" fmla="*/ 68708 w 870468"/>
              <a:gd name="connsiteY17" fmla="*/ 207265 h 720000"/>
              <a:gd name="connsiteX18" fmla="*/ 598821 w 870468"/>
              <a:gd name="connsiteY18" fmla="*/ 207265 h 720000"/>
              <a:gd name="connsiteX19" fmla="*/ 801875 w 870468"/>
              <a:gd name="connsiteY19" fmla="*/ 207265 h 720000"/>
              <a:gd name="connsiteX20" fmla="*/ 801875 w 870468"/>
              <a:gd name="connsiteY20" fmla="*/ 116151 h 720000"/>
              <a:gd name="connsiteX21" fmla="*/ 754317 w 870468"/>
              <a:gd name="connsiteY21" fmla="*/ 68593 h 720000"/>
              <a:gd name="connsiteX22" fmla="*/ 598821 w 870468"/>
              <a:gd name="connsiteY22" fmla="*/ 68593 h 720000"/>
              <a:gd name="connsiteX23" fmla="*/ 116266 w 870468"/>
              <a:gd name="connsiteY23" fmla="*/ 0 h 720000"/>
              <a:gd name="connsiteX24" fmla="*/ 598821 w 870468"/>
              <a:gd name="connsiteY24" fmla="*/ 0 h 720000"/>
              <a:gd name="connsiteX25" fmla="*/ 754317 w 870468"/>
              <a:gd name="connsiteY25" fmla="*/ 0 h 720000"/>
              <a:gd name="connsiteX26" fmla="*/ 870468 w 870468"/>
              <a:gd name="connsiteY26" fmla="*/ 116151 h 720000"/>
              <a:gd name="connsiteX27" fmla="*/ 870468 w 870468"/>
              <a:gd name="connsiteY27" fmla="*/ 241562 h 720000"/>
              <a:gd name="connsiteX28" fmla="*/ 870468 w 870468"/>
              <a:gd name="connsiteY28" fmla="*/ 603735 h 720000"/>
              <a:gd name="connsiteX29" fmla="*/ 754317 w 870468"/>
              <a:gd name="connsiteY29" fmla="*/ 720000 h 720000"/>
              <a:gd name="connsiteX30" fmla="*/ 598821 w 870468"/>
              <a:gd name="connsiteY30" fmla="*/ 720000 h 720000"/>
              <a:gd name="connsiteX31" fmla="*/ 116266 w 870468"/>
              <a:gd name="connsiteY31" fmla="*/ 720000 h 720000"/>
              <a:gd name="connsiteX32" fmla="*/ 115 w 870468"/>
              <a:gd name="connsiteY32" fmla="*/ 603849 h 720000"/>
              <a:gd name="connsiteX33" fmla="*/ 115 w 870468"/>
              <a:gd name="connsiteY33" fmla="*/ 241841 h 720000"/>
              <a:gd name="connsiteX34" fmla="*/ 0 w 870468"/>
              <a:gd name="connsiteY34" fmla="*/ 241562 h 720000"/>
              <a:gd name="connsiteX35" fmla="*/ 115 w 870468"/>
              <a:gd name="connsiteY35" fmla="*/ 241284 h 720000"/>
              <a:gd name="connsiteX36" fmla="*/ 115 w 870468"/>
              <a:gd name="connsiteY36" fmla="*/ 116151 h 720000"/>
              <a:gd name="connsiteX37" fmla="*/ 116266 w 870468"/>
              <a:gd name="connsiteY37" fmla="*/ 0 h 720000"/>
            </a:gdLst>
            <a:rect l="l" t="t" r="r" b="b"/>
            <a:pathLst>
              <a:path w="870468" h="720000">
                <a:moveTo>
                  <a:pt x="153878" y="353026"/>
                </a:moveTo>
                <a:lnTo>
                  <a:pt x="449972" y="353026"/>
                </a:lnTo>
                <a:cubicBezTo>
                  <a:pt x="472036" y="353026"/>
                  <a:pt x="489985" y="370975"/>
                  <a:pt x="489985" y="393039"/>
                </a:cubicBezTo>
                <a:cubicBezTo>
                  <a:pt x="489985" y="415103"/>
                  <a:pt x="472150" y="433051"/>
                  <a:pt x="449972" y="433051"/>
                </a:cubicBezTo>
                <a:lnTo>
                  <a:pt x="153878" y="433051"/>
                </a:lnTo>
                <a:cubicBezTo>
                  <a:pt x="131814" y="433051"/>
                  <a:pt x="113865" y="415103"/>
                  <a:pt x="113865" y="393039"/>
                </a:cubicBezTo>
                <a:cubicBezTo>
                  <a:pt x="113865" y="370975"/>
                  <a:pt x="131814" y="353026"/>
                  <a:pt x="153878" y="353026"/>
                </a:cubicBezTo>
                <a:close/>
                <a:moveTo>
                  <a:pt x="68708" y="275858"/>
                </a:moveTo>
                <a:lnTo>
                  <a:pt x="68708" y="603735"/>
                </a:lnTo>
                <a:cubicBezTo>
                  <a:pt x="68708" y="630029"/>
                  <a:pt x="90087" y="651293"/>
                  <a:pt x="116266" y="651293"/>
                </a:cubicBezTo>
                <a:lnTo>
                  <a:pt x="598821" y="651293"/>
                </a:lnTo>
                <a:lnTo>
                  <a:pt x="754317" y="651293"/>
                </a:lnTo>
                <a:cubicBezTo>
                  <a:pt x="780611" y="651293"/>
                  <a:pt x="801875" y="629915"/>
                  <a:pt x="801875" y="603735"/>
                </a:cubicBezTo>
                <a:lnTo>
                  <a:pt x="801875" y="275858"/>
                </a:lnTo>
                <a:lnTo>
                  <a:pt x="598821" y="275858"/>
                </a:lnTo>
                <a:close/>
                <a:moveTo>
                  <a:pt x="116266" y="68593"/>
                </a:moveTo>
                <a:cubicBezTo>
                  <a:pt x="89972" y="68593"/>
                  <a:pt x="68708" y="89972"/>
                  <a:pt x="68708" y="116151"/>
                </a:cubicBezTo>
                <a:lnTo>
                  <a:pt x="68708" y="207265"/>
                </a:lnTo>
                <a:lnTo>
                  <a:pt x="598821" y="207265"/>
                </a:lnTo>
                <a:lnTo>
                  <a:pt x="801875" y="207265"/>
                </a:lnTo>
                <a:lnTo>
                  <a:pt x="801875" y="116151"/>
                </a:lnTo>
                <a:cubicBezTo>
                  <a:pt x="801875" y="89857"/>
                  <a:pt x="780497" y="68593"/>
                  <a:pt x="754317" y="68593"/>
                </a:cubicBezTo>
                <a:lnTo>
                  <a:pt x="598821" y="68593"/>
                </a:lnTo>
                <a:close/>
                <a:moveTo>
                  <a:pt x="116266" y="0"/>
                </a:moveTo>
                <a:lnTo>
                  <a:pt x="598821" y="0"/>
                </a:lnTo>
                <a:lnTo>
                  <a:pt x="754317" y="0"/>
                </a:lnTo>
                <a:cubicBezTo>
                  <a:pt x="818338" y="0"/>
                  <a:pt x="870468" y="52131"/>
                  <a:pt x="870468" y="116151"/>
                </a:cubicBezTo>
                <a:lnTo>
                  <a:pt x="870468" y="241562"/>
                </a:lnTo>
                <a:lnTo>
                  <a:pt x="870468" y="603735"/>
                </a:lnTo>
                <a:cubicBezTo>
                  <a:pt x="870468" y="667869"/>
                  <a:pt x="818338" y="720000"/>
                  <a:pt x="754317" y="720000"/>
                </a:cubicBezTo>
                <a:lnTo>
                  <a:pt x="598821" y="720000"/>
                </a:lnTo>
                <a:lnTo>
                  <a:pt x="116266" y="720000"/>
                </a:lnTo>
                <a:cubicBezTo>
                  <a:pt x="52246" y="720000"/>
                  <a:pt x="115" y="667869"/>
                  <a:pt x="115" y="603849"/>
                </a:cubicBezTo>
                <a:lnTo>
                  <a:pt x="115" y="241841"/>
                </a:lnTo>
                <a:lnTo>
                  <a:pt x="0" y="241562"/>
                </a:lnTo>
                <a:lnTo>
                  <a:pt x="115" y="241284"/>
                </a:lnTo>
                <a:lnTo>
                  <a:pt x="115" y="116151"/>
                </a:lnTo>
                <a:cubicBezTo>
                  <a:pt x="115" y="52131"/>
                  <a:pt x="52246" y="0"/>
                  <a:pt x="116266" y="0"/>
                </a:cubicBezTo>
                <a:close/>
              </a:path>
            </a:pathLst>
          </a:custGeom>
          <a:solidFill>
            <a:schemeClr val="bg1"/>
          </a:solidFill>
          <a:ln w="1860" cap="flat">
            <a:noFill/>
            <a:miter/>
          </a:ln>
        </p:spPr>
        <p:txBody>
          <a:bodyPr vert="horz" wrap="square" lIns="91440" tIns="45720" rIns="91440" bIns="45720" rtlCol="0" anchor="ctr"/>
          <a:lstStyle/>
          <a:p>
            <a:pPr algn="l"/>
            <a:endParaRPr kumimoji="1" lang="zh-CN" altLang="en-US"/>
          </a:p>
        </p:txBody>
      </p:sp>
      <p:sp>
        <p:nvSpPr>
          <p:cNvPr id="29" name="标题 1"/>
          <p:cNvSpPr txBox="1"/>
          <p:nvPr/>
        </p:nvSpPr>
        <p:spPr>
          <a:xfrm rot="0" flipH="0" flipV="0">
            <a:off x="8436997" y="4618406"/>
            <a:ext cx="2697145" cy="966619"/>
          </a:xfrm>
          <a:prstGeom prst="rect">
            <a:avLst/>
          </a:prstGeom>
          <a:noFill/>
          <a:ln>
            <a:noFill/>
          </a:ln>
        </p:spPr>
        <p:txBody>
          <a:bodyPr vert="horz" wrap="square" lIns="0" tIns="0" rIns="0" bIns="0" rtlCol="0" anchor="t"/>
          <a:lstStyle/>
          <a:p>
            <a:pPr algn="l"/>
            <a:r>
              <a:rPr kumimoji="1" lang="en-US" altLang="zh-CN" sz="667">
                <a:ln w="12700">
                  <a:noFill/>
                </a:ln>
                <a:solidFill>
                  <a:schemeClr val="tx1">
                    <a:lumMod val="85000"/>
                    <a:lumOff val="15000"/>
                  </a:schemeClr>
                </a:solidFill>
                <a:latin typeface="Source Han Sans"/>
                <a:ea typeface="Source Han Sans"/>
                <a:cs typeface="Source Han Sans"/>
              </a:rPr>
              <a:t>Machine Learning Engineers should have experience with model evaluation and optimization techniques. They should understand metrics like accuracy, precision, recall, and F1 score for evaluating model performance.
They should be able to effectively analyze and interpret the results of model evaluations and understand techniques for handling overfitting or underfitting. They should also have knowledge of ensemble methods for improving model performance.</a:t>
            </a:r>
            <a:endParaRPr kumimoji="1" lang="zh-CN" altLang="en-US"/>
          </a:p>
        </p:txBody>
      </p:sp>
      <p:sp>
        <p:nvSpPr>
          <p:cNvPr id="30" name="标题 1"/>
          <p:cNvSpPr txBox="1"/>
          <p:nvPr/>
        </p:nvSpPr>
        <p:spPr>
          <a:xfrm rot="0" flipH="0" flipV="0">
            <a:off x="8436997" y="4216135"/>
            <a:ext cx="2697145" cy="402271"/>
          </a:xfrm>
          <a:prstGeom prst="rect">
            <a:avLst/>
          </a:prstGeom>
          <a:noFill/>
          <a:ln>
            <a:noFill/>
          </a:ln>
        </p:spPr>
        <p:txBody>
          <a:bodyPr vert="horz" wrap="square" lIns="0" tIns="0" rIns="0" bIns="0" rtlCol="0" anchor="b"/>
          <a:lstStyle/>
          <a:p>
            <a:pPr algn="l"/>
            <a:r>
              <a:rPr kumimoji="1" lang="en-US" altLang="zh-CN" sz="914">
                <a:ln w="12700">
                  <a:noFill/>
                </a:ln>
                <a:solidFill>
                  <a:schemeClr val="tx1">
                    <a:lumMod val="85000"/>
                    <a:lumOff val="15000"/>
                  </a:schemeClr>
                </a:solidFill>
                <a:latin typeface="Source Han Sans CN Bold"/>
                <a:ea typeface="Source Han Sans CN Bold"/>
                <a:cs typeface="Source Han Sans CN Bold"/>
              </a:rPr>
              <a:t>Experience with Model Evaluation and Optimization Techniques</a:t>
            </a:r>
            <a:endParaRPr kumimoji="1" lang="zh-CN" altLang="en-US"/>
          </a:p>
        </p:txBody>
      </p:sp>
      <p:sp>
        <p:nvSpPr>
          <p:cNvPr id="31" name="标题 1"/>
          <p:cNvSpPr txBox="1"/>
          <p:nvPr/>
        </p:nvSpPr>
        <p:spPr>
          <a:xfrm rot="0" flipH="0" flipV="0">
            <a:off x="759048" y="486862"/>
            <a:ext cx="10858500" cy="468000"/>
          </a:xfrm>
          <a:prstGeom prst="rect">
            <a:avLst/>
          </a:prstGeom>
          <a:noFill/>
          <a:ln>
            <a:noFill/>
          </a:ln>
        </p:spPr>
        <p:txBody>
          <a:bodyPr vert="horz" wrap="square" lIns="0" tIns="0" rIns="0" bIns="0" rtlCol="0" anchor="ctr"/>
          <a:lstStyle/>
          <a:p>
            <a:pPr algn="l"/>
            <a:r>
              <a:rPr kumimoji="1" lang="en-US" altLang="zh-CN" sz="2800">
                <a:ln w="12700">
                  <a:noFill/>
                </a:ln>
                <a:solidFill>
                  <a:schemeClr val="tx1">
                    <a:lumMod val="85000"/>
                    <a:lumOff val="15000"/>
                  </a:schemeClr>
                </a:solidFill>
                <a:latin typeface="Source Han Sans CN Bold"/>
                <a:ea typeface="Source Han Sans CN Bold"/>
                <a:cs typeface="Source Han Sans CN Bold"/>
              </a:rPr>
              <a:t>Required Skills for Machine Learning Engineers</a:t>
            </a:r>
            <a:endParaRPr kumimoji="1" lang="zh-CN" altLang="en-US"/>
          </a:p>
        </p:txBody>
      </p:sp>
      <p:sp>
        <p:nvSpPr>
          <p:cNvPr id="32" name="标题 1"/>
          <p:cNvSpPr txBox="1"/>
          <p:nvPr/>
        </p:nvSpPr>
        <p:spPr>
          <a:xfrm rot="0" flipH="0" flipV="1">
            <a:off x="338138" y="361215"/>
            <a:ext cx="322262" cy="231676"/>
          </a:xfrm>
          <a:prstGeom prst="rect">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33" name="标题 1"/>
          <p:cNvSpPr txBox="1"/>
          <p:nvPr/>
        </p:nvSpPr>
        <p:spPr>
          <a:xfrm rot="0" flipH="0" flipV="1">
            <a:off x="490538" y="649448"/>
            <a:ext cx="169862" cy="122115"/>
          </a:xfrm>
          <a:prstGeom prst="rect">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34" name="标题 1"/>
          <p:cNvSpPr txBox="1"/>
          <p:nvPr/>
        </p:nvSpPr>
        <p:spPr>
          <a:xfrm rot="0" flipH="0" flipV="1">
            <a:off x="490538" y="828120"/>
            <a:ext cx="169862" cy="122115"/>
          </a:xfrm>
          <a:prstGeom prst="rect">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63353" y="260649"/>
            <a:ext cx="11665296" cy="6336704"/>
          </a:xfrm>
          <a:custGeom>
            <a:avLst/>
            <a:gdLst>
              <a:gd name="connsiteX0" fmla="*/ 194537 w 11665296"/>
              <a:gd name="connsiteY0" fmla="*/ 0 h 6336704"/>
              <a:gd name="connsiteX1" fmla="*/ 11470759 w 11665296"/>
              <a:gd name="connsiteY1" fmla="*/ 0 h 6336704"/>
              <a:gd name="connsiteX2" fmla="*/ 11665296 w 11665296"/>
              <a:gd name="connsiteY2" fmla="*/ 194537 h 6336704"/>
              <a:gd name="connsiteX3" fmla="*/ 11665296 w 11665296"/>
              <a:gd name="connsiteY3" fmla="*/ 2885968 h 6336704"/>
              <a:gd name="connsiteX4" fmla="*/ 11652603 w 11665296"/>
              <a:gd name="connsiteY4" fmla="*/ 2884688 h 6336704"/>
              <a:gd name="connsiteX5" fmla="*/ 11368939 w 11665296"/>
              <a:gd name="connsiteY5" fmla="*/ 3168352 h 6336704"/>
              <a:gd name="connsiteX6" fmla="*/ 11652603 w 11665296"/>
              <a:gd name="connsiteY6" fmla="*/ 3452016 h 6336704"/>
              <a:gd name="connsiteX7" fmla="*/ 11665296 w 11665296"/>
              <a:gd name="connsiteY7" fmla="*/ 3450737 h 6336704"/>
              <a:gd name="connsiteX8" fmla="*/ 11665296 w 11665296"/>
              <a:gd name="connsiteY8" fmla="*/ 6142167 h 6336704"/>
              <a:gd name="connsiteX9" fmla="*/ 11470759 w 11665296"/>
              <a:gd name="connsiteY9" fmla="*/ 6336704 h 6336704"/>
              <a:gd name="connsiteX10" fmla="*/ 194537 w 11665296"/>
              <a:gd name="connsiteY10" fmla="*/ 6336704 h 6336704"/>
              <a:gd name="connsiteX11" fmla="*/ 0 w 11665296"/>
              <a:gd name="connsiteY11" fmla="*/ 6142167 h 6336704"/>
              <a:gd name="connsiteX12" fmla="*/ 0 w 11665296"/>
              <a:gd name="connsiteY12" fmla="*/ 3451505 h 6336704"/>
              <a:gd name="connsiteX13" fmla="*/ 5071 w 11665296"/>
              <a:gd name="connsiteY13" fmla="*/ 3452016 h 6336704"/>
              <a:gd name="connsiteX14" fmla="*/ 288735 w 11665296"/>
              <a:gd name="connsiteY14" fmla="*/ 3168352 h 6336704"/>
              <a:gd name="connsiteX15" fmla="*/ 5071 w 11665296"/>
              <a:gd name="connsiteY15" fmla="*/ 2884688 h 6336704"/>
              <a:gd name="connsiteX16" fmla="*/ 0 w 11665296"/>
              <a:gd name="connsiteY16" fmla="*/ 2885199 h 6336704"/>
              <a:gd name="connsiteX17" fmla="*/ 0 w 11665296"/>
              <a:gd name="connsiteY17" fmla="*/ 194537 h 6336704"/>
              <a:gd name="connsiteX18" fmla="*/ 194537 w 11665296"/>
              <a:gd name="connsiteY18" fmla="*/ 0 h 6336704"/>
            </a:gdLst>
            <a:rect l="l" t="t" r="r" b="b"/>
            <a:pathLst>
              <a:path w="11665296" h="6336704">
                <a:moveTo>
                  <a:pt x="194537" y="0"/>
                </a:moveTo>
                <a:lnTo>
                  <a:pt x="11470759" y="0"/>
                </a:lnTo>
                <a:cubicBezTo>
                  <a:pt x="11578199" y="0"/>
                  <a:pt x="11665296" y="87097"/>
                  <a:pt x="11665296" y="194537"/>
                </a:cubicBezTo>
                <a:lnTo>
                  <a:pt x="11665296" y="2885968"/>
                </a:lnTo>
                <a:lnTo>
                  <a:pt x="11652603" y="2884688"/>
                </a:lnTo>
                <a:cubicBezTo>
                  <a:pt x="11495940" y="2884688"/>
                  <a:pt x="11368939" y="3011689"/>
                  <a:pt x="11368939" y="3168352"/>
                </a:cubicBezTo>
                <a:cubicBezTo>
                  <a:pt x="11368939" y="3325015"/>
                  <a:pt x="11495940" y="3452016"/>
                  <a:pt x="11652603" y="3452016"/>
                </a:cubicBezTo>
                <a:lnTo>
                  <a:pt x="11665296" y="3450737"/>
                </a:lnTo>
                <a:lnTo>
                  <a:pt x="11665296" y="6142167"/>
                </a:lnTo>
                <a:cubicBezTo>
                  <a:pt x="11665296" y="6249607"/>
                  <a:pt x="11578199" y="6336704"/>
                  <a:pt x="11470759" y="6336704"/>
                </a:cubicBezTo>
                <a:lnTo>
                  <a:pt x="194537" y="6336704"/>
                </a:lnTo>
                <a:cubicBezTo>
                  <a:pt x="87097" y="6336704"/>
                  <a:pt x="0" y="6249607"/>
                  <a:pt x="0" y="6142167"/>
                </a:cubicBezTo>
                <a:lnTo>
                  <a:pt x="0" y="3451505"/>
                </a:lnTo>
                <a:lnTo>
                  <a:pt x="5071" y="3452016"/>
                </a:lnTo>
                <a:cubicBezTo>
                  <a:pt x="161734" y="3452016"/>
                  <a:pt x="288735" y="3325015"/>
                  <a:pt x="288735" y="3168352"/>
                </a:cubicBezTo>
                <a:cubicBezTo>
                  <a:pt x="288735" y="3011689"/>
                  <a:pt x="161734" y="2884688"/>
                  <a:pt x="5071" y="2884688"/>
                </a:cubicBezTo>
                <a:lnTo>
                  <a:pt x="0" y="2885199"/>
                </a:lnTo>
                <a:lnTo>
                  <a:pt x="0" y="194537"/>
                </a:lnTo>
                <a:cubicBezTo>
                  <a:pt x="0" y="87097"/>
                  <a:pt x="87097" y="0"/>
                  <a:pt x="194537" y="0"/>
                </a:cubicBezTo>
                <a:close/>
              </a:path>
            </a:pathLst>
          </a:cu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rot="5400000" flipH="1" flipV="0">
            <a:off x="6011693" y="733727"/>
            <a:ext cx="168614" cy="6051994"/>
          </a:xfrm>
          <a:prstGeom prst="roundRect">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4" name="标题 1"/>
          <p:cNvSpPr txBox="1"/>
          <p:nvPr/>
        </p:nvSpPr>
        <p:spPr>
          <a:xfrm rot="0" flipH="0" flipV="0">
            <a:off x="4361459" y="1829162"/>
            <a:ext cx="3469082" cy="1434738"/>
          </a:xfrm>
          <a:prstGeom prst="rect">
            <a:avLst/>
          </a:prstGeom>
          <a:noFill/>
          <a:ln>
            <a:noFill/>
          </a:ln>
        </p:spPr>
        <p:txBody>
          <a:bodyPr vert="horz" wrap="square" lIns="0" tIns="0" rIns="0" bIns="0" rtlCol="0" anchor="t"/>
          <a:lstStyle/>
          <a:p>
            <a:pPr algn="ctr"/>
            <a:r>
              <a:rPr kumimoji="1" lang="en-US" altLang="zh-CN" sz="11500">
                <a:ln w="12700">
                  <a:noFill/>
                </a:ln>
                <a:solidFill>
                  <a:schemeClr val="bg1">
                    <a:lumMod val="95000"/>
                  </a:schemeClr>
                </a:solidFill>
                <a:latin typeface="Source Han Sans"/>
                <a:ea typeface="Source Han Sans"/>
                <a:cs typeface="Source Han Sans"/>
              </a:rPr>
              <a:t>05</a:t>
            </a:r>
            <a:endParaRPr kumimoji="1" lang="zh-CN" altLang="en-US"/>
          </a:p>
        </p:txBody>
      </p:sp>
      <p:sp>
        <p:nvSpPr>
          <p:cNvPr id="5" name="标题 1"/>
          <p:cNvSpPr txBox="1"/>
          <p:nvPr/>
        </p:nvSpPr>
        <p:spPr>
          <a:xfrm rot="2700000" flipH="0" flipV="0">
            <a:off x="8080649" y="3268762"/>
            <a:ext cx="205580" cy="205580"/>
          </a:xfrm>
          <a:prstGeom prst="roundRect">
            <a:avLst/>
          </a:prstGeom>
          <a:solidFill>
            <a:schemeClr val="accent2"/>
          </a:solidFill>
          <a:ln w="12700" cap="sq">
            <a:noFill/>
            <a:miter/>
          </a:ln>
        </p:spPr>
        <p:txBody>
          <a:bodyPr vert="horz" wrap="square" lIns="91440" tIns="45720" rIns="91440" bIns="45720" rtlCol="0" anchor="ctr"/>
          <a:lstStyle/>
          <a:p>
            <a:pPr algn="ctr"/>
            <a:endParaRPr kumimoji="1" lang="zh-CN" altLang="en-US"/>
          </a:p>
        </p:txBody>
      </p:sp>
      <p:sp>
        <p:nvSpPr>
          <p:cNvPr id="6" name="标题 1"/>
          <p:cNvSpPr txBox="1"/>
          <p:nvPr/>
        </p:nvSpPr>
        <p:spPr>
          <a:xfrm rot="0" flipH="0" flipV="0">
            <a:off x="3133564" y="3324526"/>
            <a:ext cx="5924872" cy="903721"/>
          </a:xfrm>
          <a:prstGeom prst="rect">
            <a:avLst/>
          </a:prstGeom>
          <a:noFill/>
          <a:ln>
            <a:noFill/>
          </a:ln>
        </p:spPr>
        <p:txBody>
          <a:bodyPr vert="horz" wrap="square" lIns="0" tIns="0" rIns="0" bIns="0" rtlCol="0" anchor="t"/>
          <a:lstStyle/>
          <a:p>
            <a:pPr algn="ctr"/>
            <a:r>
              <a:rPr kumimoji="1" lang="en-US" altLang="zh-CN" sz="2400">
                <a:ln w="12700">
                  <a:noFill/>
                </a:ln>
                <a:solidFill>
                  <a:schemeClr val="tx1">
                    <a:lumMod val="85000"/>
                    <a:lumOff val="15000"/>
                  </a:schemeClr>
                </a:solidFill>
                <a:latin typeface="Source Han Sans"/>
                <a:ea typeface="Source Han Sans"/>
                <a:cs typeface="Source Han Sans"/>
              </a:rPr>
              <a:t>MLOps</a:t>
            </a:r>
            <a:endParaRPr kumimoji="1" lang="zh-CN" altLang="en-US"/>
          </a:p>
        </p:txBody>
      </p:sp>
      <p:grpSp>
        <p:nvGrpSpPr>
          <p:cNvPr id="7" name=""/>
          <p:cNvGrpSpPr/>
          <p:nvPr/>
        </p:nvGrpSpPr>
        <p:grpSpPr>
          <a:xfrm>
            <a:off x="10903130" y="847164"/>
            <a:ext cx="615769" cy="139337"/>
            <a:chOff x="10903130" y="847164"/>
            <a:chExt cx="615769" cy="139337"/>
          </a:xfrm>
        </p:grpSpPr>
        <p:sp>
          <p:nvSpPr>
            <p:cNvPr id="8" name="标题 1"/>
            <p:cNvSpPr txBox="1"/>
            <p:nvPr/>
          </p:nvSpPr>
          <p:spPr>
            <a:xfrm rot="0" flipH="0" flipV="0">
              <a:off x="10975489" y="847164"/>
              <a:ext cx="543410" cy="139337"/>
            </a:xfrm>
            <a:prstGeom prst="roundRect">
              <a:avLst>
                <a:gd name="adj" fmla="val 50000"/>
              </a:avLst>
            </a:prstGeom>
            <a:solidFill>
              <a:schemeClr val="bg1">
                <a:lumMod val="85000"/>
              </a:schemeClr>
            </a:solidFill>
            <a:ln w="12700" cap="sq">
              <a:noFill/>
              <a:miter/>
            </a:ln>
          </p:spPr>
          <p:txBody>
            <a:bodyPr vert="horz" wrap="square" lIns="91440" tIns="45720" rIns="91440" bIns="45720" rtlCol="0" anchor="ctr"/>
            <a:lstStyle/>
            <a:p>
              <a:pPr algn="ctr"/>
              <a:endParaRPr kumimoji="1" lang="zh-CN" altLang="en-US"/>
            </a:p>
          </p:txBody>
        </p:sp>
        <p:sp>
          <p:nvSpPr>
            <p:cNvPr id="9" name="标题 1"/>
            <p:cNvSpPr txBox="1"/>
            <p:nvPr/>
          </p:nvSpPr>
          <p:spPr>
            <a:xfrm rot="0" flipH="0" flipV="0">
              <a:off x="10903130" y="847164"/>
              <a:ext cx="395247" cy="139337"/>
            </a:xfrm>
            <a:prstGeom prst="roundRect">
              <a:avLst>
                <a:gd name="adj" fmla="val 50000"/>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grpSp>
    </p:spTree>
  </p:cSld>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63353" y="260649"/>
            <a:ext cx="11665296" cy="6336704"/>
          </a:xfrm>
          <a:custGeom>
            <a:avLst/>
            <a:gdLst>
              <a:gd name="connsiteX0" fmla="*/ 194537 w 11665296"/>
              <a:gd name="connsiteY0" fmla="*/ 0 h 6336704"/>
              <a:gd name="connsiteX1" fmla="*/ 11470759 w 11665296"/>
              <a:gd name="connsiteY1" fmla="*/ 0 h 6336704"/>
              <a:gd name="connsiteX2" fmla="*/ 11665296 w 11665296"/>
              <a:gd name="connsiteY2" fmla="*/ 194537 h 6336704"/>
              <a:gd name="connsiteX3" fmla="*/ 11665296 w 11665296"/>
              <a:gd name="connsiteY3" fmla="*/ 2885968 h 6336704"/>
              <a:gd name="connsiteX4" fmla="*/ 11652603 w 11665296"/>
              <a:gd name="connsiteY4" fmla="*/ 2884688 h 6336704"/>
              <a:gd name="connsiteX5" fmla="*/ 11368939 w 11665296"/>
              <a:gd name="connsiteY5" fmla="*/ 3168352 h 6336704"/>
              <a:gd name="connsiteX6" fmla="*/ 11652603 w 11665296"/>
              <a:gd name="connsiteY6" fmla="*/ 3452016 h 6336704"/>
              <a:gd name="connsiteX7" fmla="*/ 11665296 w 11665296"/>
              <a:gd name="connsiteY7" fmla="*/ 3450737 h 6336704"/>
              <a:gd name="connsiteX8" fmla="*/ 11665296 w 11665296"/>
              <a:gd name="connsiteY8" fmla="*/ 6142167 h 6336704"/>
              <a:gd name="connsiteX9" fmla="*/ 11470759 w 11665296"/>
              <a:gd name="connsiteY9" fmla="*/ 6336704 h 6336704"/>
              <a:gd name="connsiteX10" fmla="*/ 194537 w 11665296"/>
              <a:gd name="connsiteY10" fmla="*/ 6336704 h 6336704"/>
              <a:gd name="connsiteX11" fmla="*/ 0 w 11665296"/>
              <a:gd name="connsiteY11" fmla="*/ 6142167 h 6336704"/>
              <a:gd name="connsiteX12" fmla="*/ 0 w 11665296"/>
              <a:gd name="connsiteY12" fmla="*/ 3451505 h 6336704"/>
              <a:gd name="connsiteX13" fmla="*/ 5071 w 11665296"/>
              <a:gd name="connsiteY13" fmla="*/ 3452016 h 6336704"/>
              <a:gd name="connsiteX14" fmla="*/ 288735 w 11665296"/>
              <a:gd name="connsiteY14" fmla="*/ 3168352 h 6336704"/>
              <a:gd name="connsiteX15" fmla="*/ 5071 w 11665296"/>
              <a:gd name="connsiteY15" fmla="*/ 2884688 h 6336704"/>
              <a:gd name="connsiteX16" fmla="*/ 0 w 11665296"/>
              <a:gd name="connsiteY16" fmla="*/ 2885199 h 6336704"/>
              <a:gd name="connsiteX17" fmla="*/ 0 w 11665296"/>
              <a:gd name="connsiteY17" fmla="*/ 194537 h 6336704"/>
              <a:gd name="connsiteX18" fmla="*/ 194537 w 11665296"/>
              <a:gd name="connsiteY18" fmla="*/ 0 h 6336704"/>
            </a:gdLst>
            <a:rect l="l" t="t" r="r" b="b"/>
            <a:pathLst>
              <a:path w="11665296" h="6336704">
                <a:moveTo>
                  <a:pt x="194537" y="0"/>
                </a:moveTo>
                <a:lnTo>
                  <a:pt x="11470759" y="0"/>
                </a:lnTo>
                <a:cubicBezTo>
                  <a:pt x="11578199" y="0"/>
                  <a:pt x="11665296" y="87097"/>
                  <a:pt x="11665296" y="194537"/>
                </a:cubicBezTo>
                <a:lnTo>
                  <a:pt x="11665296" y="2885968"/>
                </a:lnTo>
                <a:lnTo>
                  <a:pt x="11652603" y="2884688"/>
                </a:lnTo>
                <a:cubicBezTo>
                  <a:pt x="11495940" y="2884688"/>
                  <a:pt x="11368939" y="3011689"/>
                  <a:pt x="11368939" y="3168352"/>
                </a:cubicBezTo>
                <a:cubicBezTo>
                  <a:pt x="11368939" y="3325015"/>
                  <a:pt x="11495940" y="3452016"/>
                  <a:pt x="11652603" y="3452016"/>
                </a:cubicBezTo>
                <a:lnTo>
                  <a:pt x="11665296" y="3450737"/>
                </a:lnTo>
                <a:lnTo>
                  <a:pt x="11665296" y="6142167"/>
                </a:lnTo>
                <a:cubicBezTo>
                  <a:pt x="11665296" y="6249607"/>
                  <a:pt x="11578199" y="6336704"/>
                  <a:pt x="11470759" y="6336704"/>
                </a:cubicBezTo>
                <a:lnTo>
                  <a:pt x="194537" y="6336704"/>
                </a:lnTo>
                <a:cubicBezTo>
                  <a:pt x="87097" y="6336704"/>
                  <a:pt x="0" y="6249607"/>
                  <a:pt x="0" y="6142167"/>
                </a:cubicBezTo>
                <a:lnTo>
                  <a:pt x="0" y="3451505"/>
                </a:lnTo>
                <a:lnTo>
                  <a:pt x="5071" y="3452016"/>
                </a:lnTo>
                <a:cubicBezTo>
                  <a:pt x="161734" y="3452016"/>
                  <a:pt x="288735" y="3325015"/>
                  <a:pt x="288735" y="3168352"/>
                </a:cubicBezTo>
                <a:cubicBezTo>
                  <a:pt x="288735" y="3011689"/>
                  <a:pt x="161734" y="2884688"/>
                  <a:pt x="5071" y="2884688"/>
                </a:cubicBezTo>
                <a:lnTo>
                  <a:pt x="0" y="2885199"/>
                </a:lnTo>
                <a:lnTo>
                  <a:pt x="0" y="194537"/>
                </a:lnTo>
                <a:cubicBezTo>
                  <a:pt x="0" y="87097"/>
                  <a:pt x="87097" y="0"/>
                  <a:pt x="194537" y="0"/>
                </a:cubicBezTo>
                <a:close/>
              </a:path>
            </a:pathLst>
          </a:cu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rot="16200000" flipH="0" flipV="1">
            <a:off x="1290400" y="2053689"/>
            <a:ext cx="1188000" cy="1188000"/>
          </a:xfrm>
          <a:prstGeom prst="pie">
            <a:avLst>
              <a:gd name="adj1" fmla="val 5412188"/>
              <a:gd name="adj2" fmla="val 16200000"/>
            </a:avLst>
          </a:prstGeom>
          <a:solidFill>
            <a:schemeClr val="bg1">
              <a:lumMod val="95000"/>
            </a:schemeClr>
          </a:solidFill>
          <a:ln w="12700" cap="sq">
            <a:noFill/>
            <a:miter/>
          </a:ln>
        </p:spPr>
        <p:txBody>
          <a:bodyPr vert="horz" wrap="square" lIns="91440" tIns="45720" rIns="91440" bIns="45720" rtlCol="0" anchor="ctr"/>
          <a:lstStyle/>
          <a:p>
            <a:pPr algn="ctr"/>
            <a:endParaRPr kumimoji="1" lang="zh-CN" altLang="en-US"/>
          </a:p>
        </p:txBody>
      </p:sp>
      <p:sp>
        <p:nvSpPr>
          <p:cNvPr id="4" name="标题 1"/>
          <p:cNvSpPr txBox="1"/>
          <p:nvPr/>
        </p:nvSpPr>
        <p:spPr>
          <a:xfrm rot="16200000" flipH="0" flipV="1">
            <a:off x="4093900" y="2053689"/>
            <a:ext cx="1188000" cy="1188000"/>
          </a:xfrm>
          <a:prstGeom prst="pie">
            <a:avLst>
              <a:gd name="adj1" fmla="val 5412188"/>
              <a:gd name="adj2" fmla="val 16200000"/>
            </a:avLst>
          </a:prstGeom>
          <a:solidFill>
            <a:schemeClr val="bg1">
              <a:lumMod val="95000"/>
            </a:schemeClr>
          </a:solidFill>
          <a:ln w="12700" cap="sq">
            <a:noFill/>
            <a:miter/>
          </a:ln>
        </p:spPr>
        <p:txBody>
          <a:bodyPr vert="horz" wrap="square" lIns="91440" tIns="45720" rIns="91440" bIns="45720" rtlCol="0" anchor="ctr"/>
          <a:lstStyle/>
          <a:p>
            <a:pPr algn="ctr"/>
            <a:endParaRPr kumimoji="1" lang="zh-CN" altLang="en-US"/>
          </a:p>
        </p:txBody>
      </p:sp>
      <p:sp>
        <p:nvSpPr>
          <p:cNvPr id="5" name="标题 1"/>
          <p:cNvSpPr txBox="1"/>
          <p:nvPr/>
        </p:nvSpPr>
        <p:spPr>
          <a:xfrm rot="16200000" flipH="0" flipV="1">
            <a:off x="6897400" y="2053689"/>
            <a:ext cx="1188000" cy="1188000"/>
          </a:xfrm>
          <a:prstGeom prst="pie">
            <a:avLst>
              <a:gd name="adj1" fmla="val 5412188"/>
              <a:gd name="adj2" fmla="val 16200000"/>
            </a:avLst>
          </a:prstGeom>
          <a:solidFill>
            <a:schemeClr val="bg1">
              <a:lumMod val="95000"/>
            </a:schemeClr>
          </a:solidFill>
          <a:ln w="12700" cap="sq">
            <a:noFill/>
            <a:miter/>
          </a:ln>
        </p:spPr>
        <p:txBody>
          <a:bodyPr vert="horz" wrap="square" lIns="91440" tIns="45720" rIns="91440" bIns="45720" rtlCol="0" anchor="ctr"/>
          <a:lstStyle/>
          <a:p>
            <a:pPr algn="ctr"/>
            <a:endParaRPr kumimoji="1" lang="zh-CN" altLang="en-US"/>
          </a:p>
        </p:txBody>
      </p:sp>
      <p:sp>
        <p:nvSpPr>
          <p:cNvPr id="6" name="标题 1"/>
          <p:cNvSpPr txBox="1"/>
          <p:nvPr/>
        </p:nvSpPr>
        <p:spPr>
          <a:xfrm rot="16200000" flipH="0" flipV="1">
            <a:off x="9700900" y="2053689"/>
            <a:ext cx="1188000" cy="1188000"/>
          </a:xfrm>
          <a:prstGeom prst="pie">
            <a:avLst>
              <a:gd name="adj1" fmla="val 5412188"/>
              <a:gd name="adj2" fmla="val 16200000"/>
            </a:avLst>
          </a:prstGeom>
          <a:solidFill>
            <a:schemeClr val="bg1">
              <a:lumMod val="95000"/>
            </a:schemeClr>
          </a:solidFill>
          <a:ln w="12700" cap="sq">
            <a:noFill/>
            <a:miter/>
          </a:ln>
        </p:spPr>
        <p:txBody>
          <a:bodyPr vert="horz" wrap="square" lIns="91440" tIns="45720" rIns="91440" bIns="45720" rtlCol="0" anchor="ctr"/>
          <a:lstStyle/>
          <a:p>
            <a:pPr algn="ctr"/>
            <a:endParaRPr kumimoji="1" lang="zh-CN" altLang="en-US"/>
          </a:p>
        </p:txBody>
      </p:sp>
      <p:cxnSp>
        <p:nvCxnSpPr>
          <p:cNvPr id="7" name="标题 1"/>
          <p:cNvCxnSpPr/>
          <p:nvPr/>
        </p:nvCxnSpPr>
        <p:spPr>
          <a:xfrm rot="0" flipH="0" flipV="0">
            <a:off x="588000" y="2647691"/>
            <a:ext cx="11016000" cy="0"/>
          </a:xfrm>
          <a:prstGeom prst="line">
            <a:avLst/>
          </a:prstGeom>
          <a:noFill/>
          <a:ln w="12700" cap="sq">
            <a:solidFill>
              <a:schemeClr val="accent1"/>
            </a:solidFill>
            <a:miter/>
            <a:tailEnd type="none"/>
          </a:ln>
        </p:spPr>
      </p:cxnSp>
      <p:sp>
        <p:nvSpPr>
          <p:cNvPr id="8" name="标题 1"/>
          <p:cNvSpPr txBox="1"/>
          <p:nvPr/>
        </p:nvSpPr>
        <p:spPr>
          <a:xfrm rot="5400000" flipH="0" flipV="0">
            <a:off x="1136577" y="1901375"/>
            <a:ext cx="1495647" cy="1495647"/>
          </a:xfrm>
          <a:prstGeom prst="pie">
            <a:avLst>
              <a:gd name="adj1" fmla="val 5412188"/>
              <a:gd name="adj2" fmla="val 16200000"/>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9" name="标题 1"/>
          <p:cNvSpPr txBox="1"/>
          <p:nvPr/>
        </p:nvSpPr>
        <p:spPr>
          <a:xfrm rot="0" flipH="0" flipV="0">
            <a:off x="1524400" y="2119337"/>
            <a:ext cx="720000" cy="360000"/>
          </a:xfrm>
          <a:prstGeom prst="rect">
            <a:avLst/>
          </a:prstGeom>
          <a:noFill/>
          <a:ln>
            <a:noFill/>
          </a:ln>
          <a:effectLst/>
        </p:spPr>
        <p:txBody>
          <a:bodyPr vert="horz" wrap="square" lIns="0" tIns="0" rIns="0" bIns="0" rtlCol="0" anchor="t"/>
          <a:lstStyle/>
          <a:p>
            <a:pPr algn="ctr"/>
            <a:r>
              <a:rPr kumimoji="1" lang="en-US" altLang="zh-CN" sz="2800">
                <a:ln w="12700">
                  <a:noFill/>
                </a:ln>
                <a:solidFill>
                  <a:schemeClr val="bg1"/>
                </a:solidFill>
                <a:latin typeface="OPPOSans H"/>
                <a:ea typeface="OPPOSans H"/>
                <a:cs typeface="OPPOSans H"/>
              </a:rPr>
              <a:t>01</a:t>
            </a:r>
            <a:endParaRPr kumimoji="1" lang="zh-CN" altLang="en-US"/>
          </a:p>
        </p:txBody>
      </p:sp>
      <p:sp>
        <p:nvSpPr>
          <p:cNvPr id="10" name="标题 1"/>
          <p:cNvSpPr txBox="1"/>
          <p:nvPr/>
        </p:nvSpPr>
        <p:spPr>
          <a:xfrm rot="0" flipH="0" flipV="0">
            <a:off x="804400" y="3491025"/>
            <a:ext cx="2160000" cy="1872000"/>
          </a:xfrm>
          <a:prstGeom prst="rect">
            <a:avLst/>
          </a:prstGeom>
          <a:noFill/>
          <a:ln>
            <a:noFill/>
          </a:ln>
        </p:spPr>
        <p:txBody>
          <a:bodyPr vert="horz" wrap="square" lIns="0" tIns="0" rIns="0" bIns="0" rtlCol="0" anchor="t"/>
          <a:lstStyle/>
          <a:p>
            <a:pPr algn="ctr"/>
            <a:r>
              <a:rPr kumimoji="1" lang="en-US" altLang="zh-CN" sz="941">
                <a:ln w="12700">
                  <a:noFill/>
                </a:ln>
                <a:solidFill>
                  <a:schemeClr val="tx1">
                    <a:lumMod val="85000"/>
                    <a:lumOff val="15000"/>
                  </a:schemeClr>
                </a:solidFill>
                <a:latin typeface="Source Han Sans"/>
                <a:ea typeface="Source Han Sans"/>
                <a:cs typeface="Source Han Sans"/>
              </a:rPr>
              <a:t>MLOps, short for Machine Learning Operations, refers to the set of practices and tools used to streamline the deployment and management of machine learning models in production environments.
It focuses on the collaboration between data scientists, data engineers, and software engineers to ensure the smooth functioning of ML workflows and the reliability of ML systems.</a:t>
            </a:r>
            <a:endParaRPr kumimoji="1" lang="zh-CN" altLang="en-US"/>
          </a:p>
        </p:txBody>
      </p:sp>
      <p:sp>
        <p:nvSpPr>
          <p:cNvPr id="11" name="标题 1"/>
          <p:cNvSpPr txBox="1"/>
          <p:nvPr/>
        </p:nvSpPr>
        <p:spPr>
          <a:xfrm rot="0" flipH="0" flipV="0">
            <a:off x="804400" y="2809063"/>
            <a:ext cx="2160000" cy="648000"/>
          </a:xfrm>
          <a:prstGeom prst="rect">
            <a:avLst/>
          </a:prstGeom>
          <a:noFill/>
          <a:ln w="12700" cap="sq">
            <a:noFill/>
            <a:miter/>
          </a:ln>
        </p:spPr>
        <p:txBody>
          <a:bodyPr vert="horz" wrap="square" lIns="0" tIns="0" rIns="0" bIns="0" rtlCol="0" anchor="b"/>
          <a:lstStyle/>
          <a:p>
            <a:pPr algn="ctr"/>
            <a:r>
              <a:rPr kumimoji="1" lang="en-US" altLang="zh-CN" sz="1600">
                <a:ln w="12700">
                  <a:noFill/>
                </a:ln>
                <a:solidFill>
                  <a:schemeClr val="tx1">
                    <a:lumMod val="85000"/>
                    <a:lumOff val="15000"/>
                  </a:schemeClr>
                </a:solidFill>
                <a:latin typeface="Source Han Sans CN Bold"/>
                <a:ea typeface="Source Han Sans CN Bold"/>
                <a:cs typeface="Source Han Sans CN Bold"/>
              </a:rPr>
              <a:t>Definition and Importance of MLOps</a:t>
            </a:r>
            <a:endParaRPr kumimoji="1" lang="zh-CN" altLang="en-US"/>
          </a:p>
        </p:txBody>
      </p:sp>
      <p:sp>
        <p:nvSpPr>
          <p:cNvPr id="12" name="标题 1"/>
          <p:cNvSpPr txBox="1"/>
          <p:nvPr/>
        </p:nvSpPr>
        <p:spPr>
          <a:xfrm rot="5400000" flipH="0" flipV="0">
            <a:off x="3940077" y="1901375"/>
            <a:ext cx="1495647" cy="1495647"/>
          </a:xfrm>
          <a:prstGeom prst="pie">
            <a:avLst>
              <a:gd name="adj1" fmla="val 5412188"/>
              <a:gd name="adj2" fmla="val 16200000"/>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13" name="标题 1"/>
          <p:cNvSpPr txBox="1"/>
          <p:nvPr/>
        </p:nvSpPr>
        <p:spPr>
          <a:xfrm rot="0" flipH="0" flipV="0">
            <a:off x="4327900" y="2119337"/>
            <a:ext cx="720000" cy="360000"/>
          </a:xfrm>
          <a:prstGeom prst="rect">
            <a:avLst/>
          </a:prstGeom>
          <a:noFill/>
          <a:ln>
            <a:noFill/>
          </a:ln>
          <a:effectLst/>
        </p:spPr>
        <p:txBody>
          <a:bodyPr vert="horz" wrap="square" lIns="0" tIns="0" rIns="0" bIns="0" rtlCol="0" anchor="t"/>
          <a:lstStyle/>
          <a:p>
            <a:pPr algn="ctr"/>
            <a:r>
              <a:rPr kumimoji="1" lang="en-US" altLang="zh-CN" sz="2800">
                <a:ln w="12700">
                  <a:noFill/>
                </a:ln>
                <a:solidFill>
                  <a:schemeClr val="bg1"/>
                </a:solidFill>
                <a:latin typeface="OPPOSans H"/>
                <a:ea typeface="OPPOSans H"/>
                <a:cs typeface="OPPOSans H"/>
              </a:rPr>
              <a:t>02</a:t>
            </a:r>
            <a:endParaRPr kumimoji="1" lang="zh-CN" altLang="en-US"/>
          </a:p>
        </p:txBody>
      </p:sp>
      <p:sp>
        <p:nvSpPr>
          <p:cNvPr id="14" name="标题 1"/>
          <p:cNvSpPr txBox="1"/>
          <p:nvPr/>
        </p:nvSpPr>
        <p:spPr>
          <a:xfrm rot="0" flipH="0" flipV="0">
            <a:off x="3607900" y="3491025"/>
            <a:ext cx="2160000" cy="1872000"/>
          </a:xfrm>
          <a:prstGeom prst="rect">
            <a:avLst/>
          </a:prstGeom>
          <a:noFill/>
          <a:ln>
            <a:noFill/>
          </a:ln>
        </p:spPr>
        <p:txBody>
          <a:bodyPr vert="horz" wrap="square" lIns="0" tIns="0" rIns="0" bIns="0" rtlCol="0" anchor="t"/>
          <a:lstStyle/>
          <a:p>
            <a:pPr algn="ctr"/>
            <a:r>
              <a:rPr kumimoji="1" lang="en-US" altLang="zh-CN" sz="1050">
                <a:ln w="12700">
                  <a:noFill/>
                </a:ln>
                <a:solidFill>
                  <a:schemeClr val="tx1">
                    <a:lumMod val="85000"/>
                    <a:lumOff val="15000"/>
                  </a:schemeClr>
                </a:solidFill>
                <a:latin typeface="Source Han Sans"/>
                <a:ea typeface="Source Han Sans"/>
                <a:cs typeface="Source Han Sans"/>
              </a:rPr>
              <a:t>MLOps integrates the principles and practices of DevOps with machine learning workflows.
DevOps promotes collaboration, automation, and continuous integration and deployment, which are crucial for managing the complexity of ML models and ensuring their reliability in production.</a:t>
            </a:r>
            <a:endParaRPr kumimoji="1" lang="zh-CN" altLang="en-US"/>
          </a:p>
        </p:txBody>
      </p:sp>
      <p:sp>
        <p:nvSpPr>
          <p:cNvPr id="15" name="标题 1"/>
          <p:cNvSpPr txBox="1"/>
          <p:nvPr/>
        </p:nvSpPr>
        <p:spPr>
          <a:xfrm rot="0" flipH="0" flipV="0">
            <a:off x="3607900" y="2809063"/>
            <a:ext cx="2160000" cy="648000"/>
          </a:xfrm>
          <a:prstGeom prst="rect">
            <a:avLst/>
          </a:prstGeom>
          <a:noFill/>
          <a:ln w="12700" cap="sq">
            <a:noFill/>
            <a:miter/>
          </a:ln>
        </p:spPr>
        <p:txBody>
          <a:bodyPr vert="horz" wrap="square" lIns="0" tIns="0" rIns="0" bIns="0" rtlCol="0" anchor="b"/>
          <a:lstStyle/>
          <a:p>
            <a:pPr algn="ctr"/>
            <a:r>
              <a:rPr kumimoji="1" lang="en-US" altLang="zh-CN" sz="1600">
                <a:ln w="12700">
                  <a:noFill/>
                </a:ln>
                <a:solidFill>
                  <a:schemeClr val="tx1">
                    <a:lumMod val="85000"/>
                    <a:lumOff val="15000"/>
                  </a:schemeClr>
                </a:solidFill>
                <a:latin typeface="Source Han Sans CN Bold"/>
                <a:ea typeface="Source Han Sans CN Bold"/>
                <a:cs typeface="Source Han Sans CN Bold"/>
              </a:rPr>
              <a:t>Integration of DevOps and Machine Learning</a:t>
            </a:r>
            <a:endParaRPr kumimoji="1" lang="zh-CN" altLang="en-US"/>
          </a:p>
        </p:txBody>
      </p:sp>
      <p:sp>
        <p:nvSpPr>
          <p:cNvPr id="16" name="标题 1"/>
          <p:cNvSpPr txBox="1"/>
          <p:nvPr/>
        </p:nvSpPr>
        <p:spPr>
          <a:xfrm rot="5400000" flipH="0" flipV="0">
            <a:off x="6743577" y="1901375"/>
            <a:ext cx="1495647" cy="1495647"/>
          </a:xfrm>
          <a:prstGeom prst="pie">
            <a:avLst>
              <a:gd name="adj1" fmla="val 5412188"/>
              <a:gd name="adj2" fmla="val 16200000"/>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17" name="标题 1"/>
          <p:cNvSpPr txBox="1"/>
          <p:nvPr/>
        </p:nvSpPr>
        <p:spPr>
          <a:xfrm rot="0" flipH="0" flipV="0">
            <a:off x="7131400" y="2119337"/>
            <a:ext cx="720000" cy="360000"/>
          </a:xfrm>
          <a:prstGeom prst="rect">
            <a:avLst/>
          </a:prstGeom>
          <a:noFill/>
          <a:ln>
            <a:noFill/>
          </a:ln>
          <a:effectLst/>
        </p:spPr>
        <p:txBody>
          <a:bodyPr vert="horz" wrap="square" lIns="0" tIns="0" rIns="0" bIns="0" rtlCol="0" anchor="t"/>
          <a:lstStyle/>
          <a:p>
            <a:pPr algn="ctr"/>
            <a:r>
              <a:rPr kumimoji="1" lang="en-US" altLang="zh-CN" sz="2800">
                <a:ln w="12700">
                  <a:noFill/>
                </a:ln>
                <a:solidFill>
                  <a:schemeClr val="bg1"/>
                </a:solidFill>
                <a:latin typeface="OPPOSans H"/>
                <a:ea typeface="OPPOSans H"/>
                <a:cs typeface="OPPOSans H"/>
              </a:rPr>
              <a:t>03</a:t>
            </a:r>
            <a:endParaRPr kumimoji="1" lang="zh-CN" altLang="en-US"/>
          </a:p>
        </p:txBody>
      </p:sp>
      <p:sp>
        <p:nvSpPr>
          <p:cNvPr id="18" name="标题 1"/>
          <p:cNvSpPr txBox="1"/>
          <p:nvPr/>
        </p:nvSpPr>
        <p:spPr>
          <a:xfrm rot="0" flipH="0" flipV="0">
            <a:off x="6411400" y="3491025"/>
            <a:ext cx="2160000" cy="1872000"/>
          </a:xfrm>
          <a:prstGeom prst="rect">
            <a:avLst/>
          </a:prstGeom>
          <a:noFill/>
          <a:ln>
            <a:noFill/>
          </a:ln>
        </p:spPr>
        <p:txBody>
          <a:bodyPr vert="horz" wrap="square" lIns="0" tIns="0" rIns="0" bIns="0" rtlCol="0" anchor="t"/>
          <a:lstStyle/>
          <a:p>
            <a:pPr algn="ctr"/>
            <a:r>
              <a:rPr kumimoji="1" lang="en-US" altLang="zh-CN" sz="1050">
                <a:ln w="12700">
                  <a:noFill/>
                </a:ln>
                <a:solidFill>
                  <a:schemeClr val="tx1">
                    <a:lumMod val="85000"/>
                    <a:lumOff val="15000"/>
                  </a:schemeClr>
                </a:solidFill>
                <a:latin typeface="Source Han Sans"/>
                <a:ea typeface="Source Han Sans"/>
                <a:cs typeface="Source Han Sans"/>
              </a:rPr>
              <a:t>MLOps plays a vital role in managing the end- to- end lifecycle of machine learning models.
It covers stages such as data preparation, model training, model deployment, model monitoring, and performance tracking, ensuring that models are reliable, scalable, and continuously improved.</a:t>
            </a:r>
            <a:endParaRPr kumimoji="1" lang="zh-CN" altLang="en-US"/>
          </a:p>
        </p:txBody>
      </p:sp>
      <p:sp>
        <p:nvSpPr>
          <p:cNvPr id="19" name="标题 1"/>
          <p:cNvSpPr txBox="1"/>
          <p:nvPr/>
        </p:nvSpPr>
        <p:spPr>
          <a:xfrm rot="0" flipH="0" flipV="0">
            <a:off x="6411400" y="2809063"/>
            <a:ext cx="2160000" cy="648000"/>
          </a:xfrm>
          <a:prstGeom prst="rect">
            <a:avLst/>
          </a:prstGeom>
          <a:noFill/>
          <a:ln w="12700" cap="sq">
            <a:noFill/>
            <a:miter/>
          </a:ln>
        </p:spPr>
        <p:txBody>
          <a:bodyPr vert="horz" wrap="square" lIns="0" tIns="0" rIns="0" bIns="0" rtlCol="0" anchor="b"/>
          <a:lstStyle/>
          <a:p>
            <a:pPr algn="ctr"/>
            <a:r>
              <a:rPr kumimoji="1" lang="en-US" altLang="zh-CN" sz="1600">
                <a:ln w="12700">
                  <a:noFill/>
                </a:ln>
                <a:solidFill>
                  <a:schemeClr val="tx1">
                    <a:lumMod val="85000"/>
                    <a:lumOff val="15000"/>
                  </a:schemeClr>
                </a:solidFill>
                <a:latin typeface="Source Han Sans CN Bold"/>
                <a:ea typeface="Source Han Sans CN Bold"/>
                <a:cs typeface="Source Han Sans CN Bold"/>
              </a:rPr>
              <a:t>The Role of MLOps in Model Lifecycle Management</a:t>
            </a:r>
            <a:endParaRPr kumimoji="1" lang="zh-CN" altLang="en-US"/>
          </a:p>
        </p:txBody>
      </p:sp>
      <p:sp>
        <p:nvSpPr>
          <p:cNvPr id="20" name="标题 1"/>
          <p:cNvSpPr txBox="1"/>
          <p:nvPr/>
        </p:nvSpPr>
        <p:spPr>
          <a:xfrm rot="5400000" flipH="0" flipV="0">
            <a:off x="9547077" y="1901375"/>
            <a:ext cx="1495647" cy="1495647"/>
          </a:xfrm>
          <a:prstGeom prst="pie">
            <a:avLst>
              <a:gd name="adj1" fmla="val 5412188"/>
              <a:gd name="adj2" fmla="val 16200000"/>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21" name="标题 1"/>
          <p:cNvSpPr txBox="1"/>
          <p:nvPr/>
        </p:nvSpPr>
        <p:spPr>
          <a:xfrm rot="0" flipH="0" flipV="0">
            <a:off x="9934900" y="2119337"/>
            <a:ext cx="720000" cy="360000"/>
          </a:xfrm>
          <a:prstGeom prst="rect">
            <a:avLst/>
          </a:prstGeom>
          <a:noFill/>
          <a:ln>
            <a:noFill/>
          </a:ln>
          <a:effectLst/>
        </p:spPr>
        <p:txBody>
          <a:bodyPr vert="horz" wrap="square" lIns="0" tIns="0" rIns="0" bIns="0" rtlCol="0" anchor="t"/>
          <a:lstStyle/>
          <a:p>
            <a:pPr algn="ctr"/>
            <a:r>
              <a:rPr kumimoji="1" lang="en-US" altLang="zh-CN" sz="2800">
                <a:ln w="12700">
                  <a:noFill/>
                </a:ln>
                <a:solidFill>
                  <a:schemeClr val="bg1"/>
                </a:solidFill>
                <a:latin typeface="OPPOSans H"/>
                <a:ea typeface="OPPOSans H"/>
                <a:cs typeface="OPPOSans H"/>
              </a:rPr>
              <a:t>04</a:t>
            </a:r>
            <a:endParaRPr kumimoji="1" lang="zh-CN" altLang="en-US"/>
          </a:p>
        </p:txBody>
      </p:sp>
      <p:sp>
        <p:nvSpPr>
          <p:cNvPr id="22" name="标题 1"/>
          <p:cNvSpPr txBox="1"/>
          <p:nvPr/>
        </p:nvSpPr>
        <p:spPr>
          <a:xfrm rot="0" flipH="0" flipV="0">
            <a:off x="9214900" y="3491025"/>
            <a:ext cx="2160000" cy="1872000"/>
          </a:xfrm>
          <a:prstGeom prst="rect">
            <a:avLst/>
          </a:prstGeom>
          <a:noFill/>
          <a:ln>
            <a:noFill/>
          </a:ln>
        </p:spPr>
        <p:txBody>
          <a:bodyPr vert="horz" wrap="square" lIns="0" tIns="0" rIns="0" bIns="0" rtlCol="0" anchor="t"/>
          <a:lstStyle/>
          <a:p>
            <a:pPr algn="ctr"/>
            <a:r>
              <a:rPr kumimoji="1" lang="en-US" altLang="zh-CN" sz="990">
                <a:ln w="12700">
                  <a:noFill/>
                </a:ln>
                <a:solidFill>
                  <a:schemeClr val="tx1">
                    <a:lumMod val="85000"/>
                    <a:lumOff val="15000"/>
                  </a:schemeClr>
                </a:solidFill>
                <a:latin typeface="Source Han Sans"/>
                <a:ea typeface="Source Han Sans"/>
                <a:cs typeface="Source Han Sans"/>
              </a:rPr>
              <a:t>Challenges of implementing MLOps include dealing with version control of models and data, ensuring reproducibility, managing dependencies, and maintaining infrastructure.
Benefits of implementing MLOps include improved collaboration, faster development cycles, increased model reliability, scalability, and better monitoring and governance of ML systems.</a:t>
            </a:r>
            <a:endParaRPr kumimoji="1" lang="zh-CN" altLang="en-US"/>
          </a:p>
        </p:txBody>
      </p:sp>
      <p:sp>
        <p:nvSpPr>
          <p:cNvPr id="23" name="标题 1"/>
          <p:cNvSpPr txBox="1"/>
          <p:nvPr/>
        </p:nvSpPr>
        <p:spPr>
          <a:xfrm rot="0" flipH="0" flipV="0">
            <a:off x="9214900" y="2809063"/>
            <a:ext cx="2160000" cy="648000"/>
          </a:xfrm>
          <a:prstGeom prst="rect">
            <a:avLst/>
          </a:prstGeom>
          <a:noFill/>
          <a:ln w="12700" cap="sq">
            <a:noFill/>
            <a:miter/>
          </a:ln>
        </p:spPr>
        <p:txBody>
          <a:bodyPr vert="horz" wrap="square" lIns="0" tIns="0" rIns="0" bIns="0" rtlCol="0" anchor="b"/>
          <a:lstStyle/>
          <a:p>
            <a:pPr algn="ctr"/>
            <a:r>
              <a:rPr kumimoji="1" lang="en-US" altLang="zh-CN" sz="1600">
                <a:ln w="12700">
                  <a:noFill/>
                </a:ln>
                <a:solidFill>
                  <a:schemeClr val="tx1">
                    <a:lumMod val="85000"/>
                    <a:lumOff val="15000"/>
                  </a:schemeClr>
                </a:solidFill>
                <a:latin typeface="Source Han Sans CN Bold"/>
                <a:ea typeface="Source Han Sans CN Bold"/>
                <a:cs typeface="Source Han Sans CN Bold"/>
              </a:rPr>
              <a:t>Challenges and Benefits of Implementing MLOps</a:t>
            </a:r>
            <a:endParaRPr kumimoji="1" lang="zh-CN" altLang="en-US"/>
          </a:p>
        </p:txBody>
      </p:sp>
      <p:sp>
        <p:nvSpPr>
          <p:cNvPr id="24" name="标题 1"/>
          <p:cNvSpPr txBox="1"/>
          <p:nvPr/>
        </p:nvSpPr>
        <p:spPr>
          <a:xfrm rot="0" flipH="0" flipV="0">
            <a:off x="759048" y="486862"/>
            <a:ext cx="10858500" cy="468000"/>
          </a:xfrm>
          <a:prstGeom prst="rect">
            <a:avLst/>
          </a:prstGeom>
          <a:noFill/>
          <a:ln>
            <a:noFill/>
          </a:ln>
        </p:spPr>
        <p:txBody>
          <a:bodyPr vert="horz" wrap="square" lIns="0" tIns="0" rIns="0" bIns="0" rtlCol="0" anchor="ctr"/>
          <a:lstStyle/>
          <a:p>
            <a:pPr algn="l"/>
            <a:r>
              <a:rPr kumimoji="1" lang="en-US" altLang="zh-CN" sz="2800">
                <a:ln w="12700">
                  <a:noFill/>
                </a:ln>
                <a:solidFill>
                  <a:schemeClr val="tx1">
                    <a:lumMod val="85000"/>
                    <a:lumOff val="15000"/>
                  </a:schemeClr>
                </a:solidFill>
                <a:latin typeface="Source Han Sans CN Bold"/>
                <a:ea typeface="Source Han Sans CN Bold"/>
                <a:cs typeface="Source Han Sans CN Bold"/>
              </a:rPr>
              <a:t>Overview of MLOps</a:t>
            </a:r>
            <a:endParaRPr kumimoji="1" lang="zh-CN" altLang="en-US"/>
          </a:p>
        </p:txBody>
      </p:sp>
      <p:sp>
        <p:nvSpPr>
          <p:cNvPr id="25" name="标题 1"/>
          <p:cNvSpPr txBox="1"/>
          <p:nvPr/>
        </p:nvSpPr>
        <p:spPr>
          <a:xfrm rot="0" flipH="0" flipV="1">
            <a:off x="338138" y="361215"/>
            <a:ext cx="322262" cy="231676"/>
          </a:xfrm>
          <a:prstGeom prst="rect">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26" name="标题 1"/>
          <p:cNvSpPr txBox="1"/>
          <p:nvPr/>
        </p:nvSpPr>
        <p:spPr>
          <a:xfrm rot="0" flipH="0" flipV="1">
            <a:off x="490538" y="649448"/>
            <a:ext cx="169862" cy="122115"/>
          </a:xfrm>
          <a:prstGeom prst="rect">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27" name="标题 1"/>
          <p:cNvSpPr txBox="1"/>
          <p:nvPr/>
        </p:nvSpPr>
        <p:spPr>
          <a:xfrm rot="0" flipH="0" flipV="1">
            <a:off x="490538" y="828120"/>
            <a:ext cx="169862" cy="122115"/>
          </a:xfrm>
          <a:prstGeom prst="rect">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63353" y="260649"/>
            <a:ext cx="11665296" cy="6336704"/>
          </a:xfrm>
          <a:custGeom>
            <a:avLst/>
            <a:gdLst>
              <a:gd name="connsiteX0" fmla="*/ 194537 w 11665296"/>
              <a:gd name="connsiteY0" fmla="*/ 0 h 6336704"/>
              <a:gd name="connsiteX1" fmla="*/ 11470759 w 11665296"/>
              <a:gd name="connsiteY1" fmla="*/ 0 h 6336704"/>
              <a:gd name="connsiteX2" fmla="*/ 11665296 w 11665296"/>
              <a:gd name="connsiteY2" fmla="*/ 194537 h 6336704"/>
              <a:gd name="connsiteX3" fmla="*/ 11665296 w 11665296"/>
              <a:gd name="connsiteY3" fmla="*/ 2885968 h 6336704"/>
              <a:gd name="connsiteX4" fmla="*/ 11652603 w 11665296"/>
              <a:gd name="connsiteY4" fmla="*/ 2884688 h 6336704"/>
              <a:gd name="connsiteX5" fmla="*/ 11368939 w 11665296"/>
              <a:gd name="connsiteY5" fmla="*/ 3168352 h 6336704"/>
              <a:gd name="connsiteX6" fmla="*/ 11652603 w 11665296"/>
              <a:gd name="connsiteY6" fmla="*/ 3452016 h 6336704"/>
              <a:gd name="connsiteX7" fmla="*/ 11665296 w 11665296"/>
              <a:gd name="connsiteY7" fmla="*/ 3450737 h 6336704"/>
              <a:gd name="connsiteX8" fmla="*/ 11665296 w 11665296"/>
              <a:gd name="connsiteY8" fmla="*/ 6142167 h 6336704"/>
              <a:gd name="connsiteX9" fmla="*/ 11470759 w 11665296"/>
              <a:gd name="connsiteY9" fmla="*/ 6336704 h 6336704"/>
              <a:gd name="connsiteX10" fmla="*/ 194537 w 11665296"/>
              <a:gd name="connsiteY10" fmla="*/ 6336704 h 6336704"/>
              <a:gd name="connsiteX11" fmla="*/ 0 w 11665296"/>
              <a:gd name="connsiteY11" fmla="*/ 6142167 h 6336704"/>
              <a:gd name="connsiteX12" fmla="*/ 0 w 11665296"/>
              <a:gd name="connsiteY12" fmla="*/ 3451505 h 6336704"/>
              <a:gd name="connsiteX13" fmla="*/ 5071 w 11665296"/>
              <a:gd name="connsiteY13" fmla="*/ 3452016 h 6336704"/>
              <a:gd name="connsiteX14" fmla="*/ 288735 w 11665296"/>
              <a:gd name="connsiteY14" fmla="*/ 3168352 h 6336704"/>
              <a:gd name="connsiteX15" fmla="*/ 5071 w 11665296"/>
              <a:gd name="connsiteY15" fmla="*/ 2884688 h 6336704"/>
              <a:gd name="connsiteX16" fmla="*/ 0 w 11665296"/>
              <a:gd name="connsiteY16" fmla="*/ 2885199 h 6336704"/>
              <a:gd name="connsiteX17" fmla="*/ 0 w 11665296"/>
              <a:gd name="connsiteY17" fmla="*/ 194537 h 6336704"/>
              <a:gd name="connsiteX18" fmla="*/ 194537 w 11665296"/>
              <a:gd name="connsiteY18" fmla="*/ 0 h 6336704"/>
            </a:gdLst>
            <a:rect l="l" t="t" r="r" b="b"/>
            <a:pathLst>
              <a:path w="11665296" h="6336704">
                <a:moveTo>
                  <a:pt x="194537" y="0"/>
                </a:moveTo>
                <a:lnTo>
                  <a:pt x="11470759" y="0"/>
                </a:lnTo>
                <a:cubicBezTo>
                  <a:pt x="11578199" y="0"/>
                  <a:pt x="11665296" y="87097"/>
                  <a:pt x="11665296" y="194537"/>
                </a:cubicBezTo>
                <a:lnTo>
                  <a:pt x="11665296" y="2885968"/>
                </a:lnTo>
                <a:lnTo>
                  <a:pt x="11652603" y="2884688"/>
                </a:lnTo>
                <a:cubicBezTo>
                  <a:pt x="11495940" y="2884688"/>
                  <a:pt x="11368939" y="3011689"/>
                  <a:pt x="11368939" y="3168352"/>
                </a:cubicBezTo>
                <a:cubicBezTo>
                  <a:pt x="11368939" y="3325015"/>
                  <a:pt x="11495940" y="3452016"/>
                  <a:pt x="11652603" y="3452016"/>
                </a:cubicBezTo>
                <a:lnTo>
                  <a:pt x="11665296" y="3450737"/>
                </a:lnTo>
                <a:lnTo>
                  <a:pt x="11665296" y="6142167"/>
                </a:lnTo>
                <a:cubicBezTo>
                  <a:pt x="11665296" y="6249607"/>
                  <a:pt x="11578199" y="6336704"/>
                  <a:pt x="11470759" y="6336704"/>
                </a:cubicBezTo>
                <a:lnTo>
                  <a:pt x="194537" y="6336704"/>
                </a:lnTo>
                <a:cubicBezTo>
                  <a:pt x="87097" y="6336704"/>
                  <a:pt x="0" y="6249607"/>
                  <a:pt x="0" y="6142167"/>
                </a:cubicBezTo>
                <a:lnTo>
                  <a:pt x="0" y="3451505"/>
                </a:lnTo>
                <a:lnTo>
                  <a:pt x="5071" y="3452016"/>
                </a:lnTo>
                <a:cubicBezTo>
                  <a:pt x="161734" y="3452016"/>
                  <a:pt x="288735" y="3325015"/>
                  <a:pt x="288735" y="3168352"/>
                </a:cubicBezTo>
                <a:cubicBezTo>
                  <a:pt x="288735" y="3011689"/>
                  <a:pt x="161734" y="2884688"/>
                  <a:pt x="5071" y="2884688"/>
                </a:cubicBezTo>
                <a:lnTo>
                  <a:pt x="0" y="2885199"/>
                </a:lnTo>
                <a:lnTo>
                  <a:pt x="0" y="194537"/>
                </a:lnTo>
                <a:cubicBezTo>
                  <a:pt x="0" y="87097"/>
                  <a:pt x="87097" y="0"/>
                  <a:pt x="194537" y="0"/>
                </a:cubicBezTo>
                <a:close/>
              </a:path>
            </a:pathLst>
          </a:cu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rot="0" flipH="0" flipV="0">
            <a:off x="660400" y="1964045"/>
            <a:ext cx="3290394" cy="3290394"/>
          </a:xfrm>
          <a:prstGeom prst="arc">
            <a:avLst>
              <a:gd name="adj1" fmla="val 5599550"/>
              <a:gd name="adj2" fmla="val 16188278"/>
            </a:avLst>
          </a:prstGeom>
          <a:noFill/>
          <a:ln w="12700" cap="rnd">
            <a:solidFill>
              <a:schemeClr val="tx1">
                <a:alpha val="20000"/>
              </a:schemeClr>
            </a:solidFill>
            <a:round/>
          </a:ln>
        </p:spPr>
        <p:txBody>
          <a:bodyPr vert="horz" wrap="square" lIns="91440" tIns="45720" rIns="91440" bIns="45720" rtlCol="0" anchor="ctr"/>
          <a:lstStyle/>
          <a:p>
            <a:pPr algn="ctr"/>
            <a:endParaRPr kumimoji="1" lang="zh-CN" altLang="en-US"/>
          </a:p>
        </p:txBody>
      </p:sp>
      <p:cxnSp>
        <p:nvCxnSpPr>
          <p:cNvPr id="4" name="标题 1"/>
          <p:cNvCxnSpPr/>
          <p:nvPr/>
        </p:nvCxnSpPr>
        <p:spPr>
          <a:xfrm rot="0" flipH="0" flipV="1">
            <a:off x="2299987" y="1964045"/>
            <a:ext cx="7390113" cy="10"/>
          </a:xfrm>
          <a:prstGeom prst="line">
            <a:avLst/>
          </a:prstGeom>
          <a:noFill/>
          <a:ln w="12700" cap="rnd">
            <a:solidFill>
              <a:schemeClr val="tx1">
                <a:alpha val="20000"/>
              </a:schemeClr>
            </a:solidFill>
            <a:round/>
            <a:tailEnd type="arrow"/>
          </a:ln>
        </p:spPr>
      </p:cxnSp>
      <p:sp>
        <p:nvSpPr>
          <p:cNvPr id="5" name="标题 1"/>
          <p:cNvSpPr txBox="1"/>
          <p:nvPr/>
        </p:nvSpPr>
        <p:spPr>
          <a:xfrm rot="0" flipH="1" flipV="1">
            <a:off x="8241206" y="1964045"/>
            <a:ext cx="3290394" cy="3290394"/>
          </a:xfrm>
          <a:prstGeom prst="arc">
            <a:avLst>
              <a:gd name="adj1" fmla="val 5599550"/>
              <a:gd name="adj2" fmla="val 16188278"/>
            </a:avLst>
          </a:prstGeom>
          <a:noFill/>
          <a:ln w="12700" cap="rnd">
            <a:solidFill>
              <a:schemeClr val="tx1">
                <a:alpha val="20000"/>
              </a:schemeClr>
            </a:solidFill>
            <a:round/>
          </a:ln>
        </p:spPr>
        <p:txBody>
          <a:bodyPr vert="horz" wrap="square" lIns="91440" tIns="45720" rIns="91440" bIns="45720" rtlCol="0" anchor="ctr"/>
          <a:lstStyle/>
          <a:p>
            <a:pPr algn="ctr"/>
            <a:endParaRPr kumimoji="1" lang="zh-CN" altLang="en-US"/>
          </a:p>
        </p:txBody>
      </p:sp>
      <p:cxnSp>
        <p:nvCxnSpPr>
          <p:cNvPr id="6" name="标题 1"/>
          <p:cNvCxnSpPr/>
          <p:nvPr/>
        </p:nvCxnSpPr>
        <p:spPr>
          <a:xfrm rot="0" flipH="1" flipV="0">
            <a:off x="2501900" y="5254429"/>
            <a:ext cx="7390113" cy="10"/>
          </a:xfrm>
          <a:prstGeom prst="line">
            <a:avLst/>
          </a:prstGeom>
          <a:noFill/>
          <a:ln w="12700" cap="rnd">
            <a:solidFill>
              <a:schemeClr val="tx1">
                <a:alpha val="20000"/>
              </a:schemeClr>
            </a:solidFill>
            <a:round/>
            <a:tailEnd type="arrow"/>
          </a:ln>
        </p:spPr>
      </p:cxnSp>
      <p:sp>
        <p:nvSpPr>
          <p:cNvPr id="7" name="标题 1"/>
          <p:cNvSpPr txBox="1"/>
          <p:nvPr/>
        </p:nvSpPr>
        <p:spPr>
          <a:xfrm rot="0" flipH="0" flipV="0">
            <a:off x="943114" y="2358766"/>
            <a:ext cx="2441146" cy="2441146"/>
          </a:xfrm>
          <a:custGeom>
            <a:avLst/>
            <a:gdLst>
              <a:gd name="T0" fmla="*/ 283 w 566"/>
              <a:gd name="T1" fmla="*/ 566 h 566"/>
              <a:gd name="T2" fmla="*/ 0 w 566"/>
              <a:gd name="T3" fmla="*/ 383 h 566"/>
              <a:gd name="T4" fmla="*/ 97 w 566"/>
              <a:gd name="T5" fmla="*/ 136 h 566"/>
              <a:gd name="T6" fmla="*/ 283 w 566"/>
              <a:gd name="T7" fmla="*/ 0 h 566"/>
              <a:gd name="T8" fmla="*/ 469 w 566"/>
              <a:gd name="T9" fmla="*/ 136 h 566"/>
              <a:gd name="T10" fmla="*/ 566 w 566"/>
              <a:gd name="T11" fmla="*/ 383 h 566"/>
              <a:gd name="T12" fmla="*/ 283 w 566"/>
              <a:gd name="T13" fmla="*/ 566 h 566"/>
            </a:gdLst>
            <a:rect l="0" t="0" r="r" b="b"/>
            <a:pathLst>
              <a:path w="566" h="566">
                <a:moveTo>
                  <a:pt x="283" y="566"/>
                </a:moveTo>
                <a:cubicBezTo>
                  <a:pt x="93" y="566"/>
                  <a:pt x="0" y="506"/>
                  <a:pt x="0" y="383"/>
                </a:cubicBezTo>
                <a:cubicBezTo>
                  <a:pt x="0" y="314"/>
                  <a:pt x="37" y="219"/>
                  <a:pt x="97" y="136"/>
                </a:cubicBezTo>
                <a:cubicBezTo>
                  <a:pt x="158" y="51"/>
                  <a:pt x="228" y="0"/>
                  <a:pt x="283" y="0"/>
                </a:cubicBezTo>
                <a:cubicBezTo>
                  <a:pt x="338" y="0"/>
                  <a:pt x="408" y="51"/>
                  <a:pt x="469" y="136"/>
                </a:cubicBezTo>
                <a:cubicBezTo>
                  <a:pt x="529" y="219"/>
                  <a:pt x="566" y="314"/>
                  <a:pt x="566" y="383"/>
                </a:cubicBezTo>
                <a:cubicBezTo>
                  <a:pt x="566" y="506"/>
                  <a:pt x="473" y="566"/>
                  <a:pt x="283" y="566"/>
                </a:cubicBezTo>
                <a:close/>
              </a:path>
            </a:pathLst>
          </a:custGeom>
          <a:solidFill>
            <a:schemeClr val="bg1">
              <a:lumMod val="95000"/>
            </a:schemeClr>
          </a:solidFill>
          <a:ln w="6055" cap="flat">
            <a:noFill/>
            <a:miter/>
          </a:ln>
        </p:spPr>
        <p:txBody>
          <a:bodyPr vert="horz" wrap="square" lIns="91440" tIns="45720" rIns="91440" bIns="45720" rtlCol="0" anchor="ctr"/>
          <a:lstStyle/>
          <a:p>
            <a:pPr algn="l"/>
            <a:endParaRPr kumimoji="1" lang="zh-CN" altLang="en-US"/>
          </a:p>
        </p:txBody>
      </p:sp>
      <p:cxnSp>
        <p:nvCxnSpPr>
          <p:cNvPr id="8" name="标题 1"/>
          <p:cNvCxnSpPr/>
          <p:nvPr/>
        </p:nvCxnSpPr>
        <p:spPr>
          <a:xfrm rot="0" flipH="0" flipV="0">
            <a:off x="2053401" y="2767665"/>
            <a:ext cx="220573" cy="0"/>
          </a:xfrm>
          <a:prstGeom prst="line">
            <a:avLst/>
          </a:prstGeom>
          <a:noFill/>
          <a:ln w="12700" cap="rnd">
            <a:solidFill>
              <a:schemeClr val="tx1"/>
            </a:solidFill>
            <a:round/>
          </a:ln>
        </p:spPr>
      </p:cxnSp>
      <p:sp>
        <p:nvSpPr>
          <p:cNvPr id="9" name="标题 1"/>
          <p:cNvSpPr txBox="1"/>
          <p:nvPr/>
        </p:nvSpPr>
        <p:spPr>
          <a:xfrm rot="0" flipH="0" flipV="0">
            <a:off x="1265063" y="2997736"/>
            <a:ext cx="1803400" cy="203200"/>
          </a:xfrm>
          <a:prstGeom prst="rect">
            <a:avLst/>
          </a:prstGeom>
          <a:noFill/>
          <a:ln cap="sq">
            <a:noFill/>
          </a:ln>
          <a:effectLst/>
        </p:spPr>
        <p:txBody>
          <a:bodyPr vert="horz" wrap="square" lIns="0" tIns="0" rIns="0" bIns="0" rtlCol="0" anchor="ctr">
            <a:spAutoFit/>
          </a:bodyPr>
          <a:lstStyle/>
          <a:p>
            <a:pPr algn="ctr"/>
            <a:r>
              <a:rPr kumimoji="1" lang="en-US" altLang="zh-CN" sz="800">
                <a:ln w="12700">
                  <a:noFill/>
                </a:ln>
                <a:solidFill>
                  <a:schemeClr val="tx1"/>
                </a:solidFill>
                <a:latin typeface="Source Han Sans CN Bold"/>
                <a:ea typeface="Source Han Sans CN Bold"/>
                <a:cs typeface="Source Han Sans CN Bold"/>
              </a:rPr>
              <a:t>Continuous Integration and Continuous Deployment (CI/CD)</a:t>
            </a:r>
            <a:endParaRPr kumimoji="1" lang="zh-CN" altLang="en-US"/>
          </a:p>
        </p:txBody>
      </p:sp>
      <p:sp>
        <p:nvSpPr>
          <p:cNvPr id="10" name="标题 1"/>
          <p:cNvSpPr txBox="1"/>
          <p:nvPr/>
        </p:nvSpPr>
        <p:spPr>
          <a:xfrm rot="0" flipH="0" flipV="0">
            <a:off x="1174149" y="3330324"/>
            <a:ext cx="1981200" cy="1005840"/>
          </a:xfrm>
          <a:prstGeom prst="rect">
            <a:avLst/>
          </a:prstGeom>
          <a:noFill/>
          <a:ln>
            <a:noFill/>
          </a:ln>
        </p:spPr>
        <p:txBody>
          <a:bodyPr vert="horz" wrap="square" lIns="91440" tIns="45720" rIns="91440" bIns="45720" rtlCol="0" anchor="t">
            <a:spAutoFit/>
          </a:bodyPr>
          <a:lstStyle/>
          <a:p>
            <a:pPr algn="ctr"/>
            <a:r>
              <a:rPr kumimoji="1" lang="en-US" altLang="zh-CN" sz="698">
                <a:ln w="12700">
                  <a:noFill/>
                </a:ln>
                <a:solidFill>
                  <a:schemeClr val="tx1"/>
                </a:solidFill>
                <a:latin typeface="Source Han Sans"/>
                <a:ea typeface="Source Han Sans"/>
                <a:cs typeface="Source Han Sans"/>
              </a:rPr>
              <a:t>Continuous Integration (CI) involves integrating code changes frequently, running automated tests, and identifying issues early in the development cycle.
Continuous Deployment (CD) automates the deployment of code changes to production, ensuring that ML models are updated quickly and efficiently.</a:t>
            </a:r>
            <a:endParaRPr kumimoji="1" lang="zh-CN" altLang="en-US"/>
          </a:p>
        </p:txBody>
      </p:sp>
      <p:sp>
        <p:nvSpPr>
          <p:cNvPr id="11" name="标题 1"/>
          <p:cNvSpPr txBox="1"/>
          <p:nvPr/>
        </p:nvSpPr>
        <p:spPr>
          <a:xfrm rot="0" flipH="0" flipV="1">
            <a:off x="3567833" y="2358766"/>
            <a:ext cx="2441146" cy="2441146"/>
          </a:xfrm>
          <a:custGeom>
            <a:avLst/>
            <a:gdLst>
              <a:gd name="T0" fmla="*/ 283 w 566"/>
              <a:gd name="T1" fmla="*/ 566 h 566"/>
              <a:gd name="T2" fmla="*/ 0 w 566"/>
              <a:gd name="T3" fmla="*/ 383 h 566"/>
              <a:gd name="T4" fmla="*/ 97 w 566"/>
              <a:gd name="T5" fmla="*/ 136 h 566"/>
              <a:gd name="T6" fmla="*/ 283 w 566"/>
              <a:gd name="T7" fmla="*/ 0 h 566"/>
              <a:gd name="T8" fmla="*/ 469 w 566"/>
              <a:gd name="T9" fmla="*/ 136 h 566"/>
              <a:gd name="T10" fmla="*/ 566 w 566"/>
              <a:gd name="T11" fmla="*/ 383 h 566"/>
              <a:gd name="T12" fmla="*/ 283 w 566"/>
              <a:gd name="T13" fmla="*/ 566 h 566"/>
            </a:gdLst>
            <a:rect l="0" t="0" r="r" b="b"/>
            <a:pathLst>
              <a:path w="566" h="566">
                <a:moveTo>
                  <a:pt x="283" y="566"/>
                </a:moveTo>
                <a:cubicBezTo>
                  <a:pt x="93" y="566"/>
                  <a:pt x="0" y="506"/>
                  <a:pt x="0" y="383"/>
                </a:cubicBezTo>
                <a:cubicBezTo>
                  <a:pt x="0" y="314"/>
                  <a:pt x="37" y="219"/>
                  <a:pt x="97" y="136"/>
                </a:cubicBezTo>
                <a:cubicBezTo>
                  <a:pt x="158" y="51"/>
                  <a:pt x="228" y="0"/>
                  <a:pt x="283" y="0"/>
                </a:cubicBezTo>
                <a:cubicBezTo>
                  <a:pt x="338" y="0"/>
                  <a:pt x="408" y="51"/>
                  <a:pt x="469" y="136"/>
                </a:cubicBezTo>
                <a:cubicBezTo>
                  <a:pt x="529" y="219"/>
                  <a:pt x="566" y="314"/>
                  <a:pt x="566" y="383"/>
                </a:cubicBezTo>
                <a:cubicBezTo>
                  <a:pt x="566" y="506"/>
                  <a:pt x="473" y="566"/>
                  <a:pt x="283" y="566"/>
                </a:cubicBezTo>
                <a:close/>
              </a:path>
            </a:pathLst>
          </a:custGeom>
          <a:solidFill>
            <a:schemeClr val="accent1"/>
          </a:solidFill>
          <a:ln w="6055" cap="flat">
            <a:noFill/>
            <a:miter/>
          </a:ln>
        </p:spPr>
        <p:txBody>
          <a:bodyPr vert="horz" wrap="square" lIns="91440" tIns="45720" rIns="91440" bIns="45720" rtlCol="0" anchor="ctr"/>
          <a:lstStyle/>
          <a:p>
            <a:pPr algn="l"/>
            <a:endParaRPr kumimoji="1" lang="zh-CN" altLang="en-US"/>
          </a:p>
        </p:txBody>
      </p:sp>
      <p:cxnSp>
        <p:nvCxnSpPr>
          <p:cNvPr id="12" name="标题 1"/>
          <p:cNvCxnSpPr/>
          <p:nvPr/>
        </p:nvCxnSpPr>
        <p:spPr>
          <a:xfrm rot="0" flipH="0" flipV="0">
            <a:off x="4678120" y="2767665"/>
            <a:ext cx="220573" cy="0"/>
          </a:xfrm>
          <a:prstGeom prst="line">
            <a:avLst/>
          </a:prstGeom>
          <a:noFill/>
          <a:ln w="12700" cap="rnd">
            <a:solidFill>
              <a:schemeClr val="bg1"/>
            </a:solidFill>
            <a:round/>
          </a:ln>
        </p:spPr>
      </p:cxnSp>
      <p:sp>
        <p:nvSpPr>
          <p:cNvPr id="13" name="标题 1"/>
          <p:cNvSpPr txBox="1"/>
          <p:nvPr/>
        </p:nvSpPr>
        <p:spPr>
          <a:xfrm rot="0" flipH="0" flipV="0">
            <a:off x="3889782" y="2997736"/>
            <a:ext cx="1803400" cy="203200"/>
          </a:xfrm>
          <a:prstGeom prst="rect">
            <a:avLst/>
          </a:prstGeom>
          <a:noFill/>
          <a:ln cap="sq">
            <a:noFill/>
          </a:ln>
          <a:effectLst/>
        </p:spPr>
        <p:txBody>
          <a:bodyPr vert="horz" wrap="square" lIns="0" tIns="0" rIns="0" bIns="0" rtlCol="0" anchor="ctr">
            <a:spAutoFit/>
          </a:bodyPr>
          <a:lstStyle/>
          <a:p>
            <a:pPr algn="ctr"/>
            <a:r>
              <a:rPr kumimoji="1" lang="en-US" altLang="zh-CN" sz="800">
                <a:ln w="12700">
                  <a:noFill/>
                </a:ln>
                <a:solidFill>
                  <a:schemeClr val="bg1"/>
                </a:solidFill>
                <a:latin typeface="Source Han Sans CN Bold"/>
                <a:ea typeface="Source Han Sans CN Bold"/>
                <a:cs typeface="Source Han Sans CN Bold"/>
              </a:rPr>
              <a:t>Model Monitoring and Performance Tracking</a:t>
            </a:r>
            <a:endParaRPr kumimoji="1" lang="zh-CN" altLang="en-US"/>
          </a:p>
        </p:txBody>
      </p:sp>
      <p:sp>
        <p:nvSpPr>
          <p:cNvPr id="14" name="标题 1"/>
          <p:cNvSpPr txBox="1"/>
          <p:nvPr/>
        </p:nvSpPr>
        <p:spPr>
          <a:xfrm rot="0" flipH="0" flipV="0">
            <a:off x="3774277" y="3330324"/>
            <a:ext cx="2032000" cy="891540"/>
          </a:xfrm>
          <a:prstGeom prst="rect">
            <a:avLst/>
          </a:prstGeom>
          <a:noFill/>
          <a:ln>
            <a:noFill/>
          </a:ln>
        </p:spPr>
        <p:txBody>
          <a:bodyPr vert="horz" wrap="square" lIns="91440" tIns="45720" rIns="91440" bIns="45720" rtlCol="0" anchor="t">
            <a:spAutoFit/>
          </a:bodyPr>
          <a:lstStyle/>
          <a:p>
            <a:pPr algn="ctr"/>
            <a:r>
              <a:rPr kumimoji="1" lang="en-US" altLang="zh-CN" sz="698">
                <a:ln w="12700">
                  <a:noFill/>
                </a:ln>
                <a:solidFill>
                  <a:schemeClr val="bg1"/>
                </a:solidFill>
                <a:latin typeface="Source Han Sans"/>
                <a:ea typeface="Source Han Sans"/>
                <a:cs typeface="Source Han Sans"/>
              </a:rPr>
              <a:t>Model Monitoring involves tracking various metrics such as prediction accuracy, latency, and drift to detect model performance issues and trigger alerts when necessary.
Performance Tracking focuses on monitoring model performance over time, identifying degradation, and facilitating model retraining or updates.</a:t>
            </a:r>
            <a:endParaRPr kumimoji="1" lang="zh-CN" altLang="en-US"/>
          </a:p>
        </p:txBody>
      </p:sp>
      <p:sp>
        <p:nvSpPr>
          <p:cNvPr id="15" name="标题 1"/>
          <p:cNvSpPr txBox="1"/>
          <p:nvPr/>
        </p:nvSpPr>
        <p:spPr>
          <a:xfrm rot="0" flipH="0" flipV="0">
            <a:off x="6192552" y="2358766"/>
            <a:ext cx="2441146" cy="2441146"/>
          </a:xfrm>
          <a:custGeom>
            <a:avLst/>
            <a:gdLst>
              <a:gd name="T0" fmla="*/ 283 w 566"/>
              <a:gd name="T1" fmla="*/ 566 h 566"/>
              <a:gd name="T2" fmla="*/ 0 w 566"/>
              <a:gd name="T3" fmla="*/ 383 h 566"/>
              <a:gd name="T4" fmla="*/ 97 w 566"/>
              <a:gd name="T5" fmla="*/ 136 h 566"/>
              <a:gd name="T6" fmla="*/ 283 w 566"/>
              <a:gd name="T7" fmla="*/ 0 h 566"/>
              <a:gd name="T8" fmla="*/ 469 w 566"/>
              <a:gd name="T9" fmla="*/ 136 h 566"/>
              <a:gd name="T10" fmla="*/ 566 w 566"/>
              <a:gd name="T11" fmla="*/ 383 h 566"/>
              <a:gd name="T12" fmla="*/ 283 w 566"/>
              <a:gd name="T13" fmla="*/ 566 h 566"/>
            </a:gdLst>
            <a:rect l="0" t="0" r="r" b="b"/>
            <a:pathLst>
              <a:path w="566" h="566">
                <a:moveTo>
                  <a:pt x="283" y="566"/>
                </a:moveTo>
                <a:cubicBezTo>
                  <a:pt x="93" y="566"/>
                  <a:pt x="0" y="506"/>
                  <a:pt x="0" y="383"/>
                </a:cubicBezTo>
                <a:cubicBezTo>
                  <a:pt x="0" y="314"/>
                  <a:pt x="37" y="219"/>
                  <a:pt x="97" y="136"/>
                </a:cubicBezTo>
                <a:cubicBezTo>
                  <a:pt x="158" y="51"/>
                  <a:pt x="228" y="0"/>
                  <a:pt x="283" y="0"/>
                </a:cubicBezTo>
                <a:cubicBezTo>
                  <a:pt x="338" y="0"/>
                  <a:pt x="408" y="51"/>
                  <a:pt x="469" y="136"/>
                </a:cubicBezTo>
                <a:cubicBezTo>
                  <a:pt x="529" y="219"/>
                  <a:pt x="566" y="314"/>
                  <a:pt x="566" y="383"/>
                </a:cubicBezTo>
                <a:cubicBezTo>
                  <a:pt x="566" y="506"/>
                  <a:pt x="473" y="566"/>
                  <a:pt x="283" y="566"/>
                </a:cubicBezTo>
                <a:close/>
              </a:path>
            </a:pathLst>
          </a:custGeom>
          <a:solidFill>
            <a:schemeClr val="bg1">
              <a:lumMod val="95000"/>
            </a:schemeClr>
          </a:solidFill>
          <a:ln w="6055" cap="flat">
            <a:noFill/>
            <a:miter/>
          </a:ln>
        </p:spPr>
        <p:txBody>
          <a:bodyPr vert="horz" wrap="square" lIns="91440" tIns="45720" rIns="91440" bIns="45720" rtlCol="0" anchor="ctr"/>
          <a:lstStyle/>
          <a:p>
            <a:pPr algn="l"/>
            <a:endParaRPr kumimoji="1" lang="zh-CN" altLang="en-US"/>
          </a:p>
        </p:txBody>
      </p:sp>
      <p:cxnSp>
        <p:nvCxnSpPr>
          <p:cNvPr id="16" name="标题 1"/>
          <p:cNvCxnSpPr/>
          <p:nvPr/>
        </p:nvCxnSpPr>
        <p:spPr>
          <a:xfrm rot="0" flipH="0" flipV="0">
            <a:off x="7302839" y="2767665"/>
            <a:ext cx="220573" cy="0"/>
          </a:xfrm>
          <a:prstGeom prst="line">
            <a:avLst/>
          </a:prstGeom>
          <a:noFill/>
          <a:ln w="12700" cap="rnd">
            <a:solidFill>
              <a:schemeClr val="tx1"/>
            </a:solidFill>
            <a:round/>
          </a:ln>
        </p:spPr>
      </p:cxnSp>
      <p:sp>
        <p:nvSpPr>
          <p:cNvPr id="17" name="标题 1"/>
          <p:cNvSpPr txBox="1"/>
          <p:nvPr/>
        </p:nvSpPr>
        <p:spPr>
          <a:xfrm rot="0" flipH="0" flipV="0">
            <a:off x="6514501" y="2997736"/>
            <a:ext cx="1803400" cy="101600"/>
          </a:xfrm>
          <a:prstGeom prst="rect">
            <a:avLst/>
          </a:prstGeom>
          <a:noFill/>
          <a:ln cap="sq">
            <a:noFill/>
          </a:ln>
          <a:effectLst/>
        </p:spPr>
        <p:txBody>
          <a:bodyPr vert="horz" wrap="square" lIns="0" tIns="0" rIns="0" bIns="0" rtlCol="0" anchor="ctr">
            <a:spAutoFit/>
          </a:bodyPr>
          <a:lstStyle/>
          <a:p>
            <a:pPr algn="ctr"/>
            <a:r>
              <a:rPr kumimoji="1" lang="en-US" altLang="zh-CN" sz="800">
                <a:ln w="12700">
                  <a:noFill/>
                </a:ln>
                <a:solidFill>
                  <a:schemeClr val="tx1"/>
                </a:solidFill>
                <a:latin typeface="Source Han Sans CN Bold"/>
                <a:ea typeface="Source Han Sans CN Bold"/>
                <a:cs typeface="Source Han Sans CN Bold"/>
              </a:rPr>
              <a:t>Infrastructure Automation and Scalability</a:t>
            </a:r>
            <a:endParaRPr kumimoji="1" lang="zh-CN" altLang="en-US"/>
          </a:p>
        </p:txBody>
      </p:sp>
      <p:sp>
        <p:nvSpPr>
          <p:cNvPr id="18" name="标题 1"/>
          <p:cNvSpPr txBox="1"/>
          <p:nvPr/>
        </p:nvSpPr>
        <p:spPr>
          <a:xfrm rot="0" flipH="0" flipV="0">
            <a:off x="6466836" y="3330324"/>
            <a:ext cx="1892300" cy="891540"/>
          </a:xfrm>
          <a:prstGeom prst="rect">
            <a:avLst/>
          </a:prstGeom>
          <a:noFill/>
          <a:ln>
            <a:noFill/>
          </a:ln>
        </p:spPr>
        <p:txBody>
          <a:bodyPr vert="horz" wrap="square" lIns="91440" tIns="45720" rIns="91440" bIns="45720" rtlCol="0" anchor="t">
            <a:spAutoFit/>
          </a:bodyPr>
          <a:lstStyle/>
          <a:p>
            <a:pPr algn="ctr"/>
            <a:r>
              <a:rPr kumimoji="1" lang="en-US" altLang="zh-CN" sz="698">
                <a:ln w="12700">
                  <a:noFill/>
                </a:ln>
                <a:solidFill>
                  <a:schemeClr val="tx1"/>
                </a:solidFill>
                <a:latin typeface="Source Han Sans"/>
                <a:ea typeface="Source Han Sans"/>
                <a:cs typeface="Source Han Sans"/>
              </a:rPr>
              <a:t>Infrastructure Automation involves using tools like containerization and orchestration frameworks to automate the deployment and scaling of ML models.
Scalability ensures that ML systems can handle increasing workloads, both in terms of data volume and user traffic.</a:t>
            </a:r>
            <a:endParaRPr kumimoji="1" lang="zh-CN" altLang="en-US"/>
          </a:p>
        </p:txBody>
      </p:sp>
      <p:sp>
        <p:nvSpPr>
          <p:cNvPr id="19" name="标题 1"/>
          <p:cNvSpPr txBox="1"/>
          <p:nvPr/>
        </p:nvSpPr>
        <p:spPr>
          <a:xfrm rot="0" flipH="0" flipV="1">
            <a:off x="8817270" y="2358766"/>
            <a:ext cx="2441146" cy="2441146"/>
          </a:xfrm>
          <a:custGeom>
            <a:avLst/>
            <a:gdLst>
              <a:gd name="T0" fmla="*/ 283 w 566"/>
              <a:gd name="T1" fmla="*/ 566 h 566"/>
              <a:gd name="T2" fmla="*/ 0 w 566"/>
              <a:gd name="T3" fmla="*/ 383 h 566"/>
              <a:gd name="T4" fmla="*/ 97 w 566"/>
              <a:gd name="T5" fmla="*/ 136 h 566"/>
              <a:gd name="T6" fmla="*/ 283 w 566"/>
              <a:gd name="T7" fmla="*/ 0 h 566"/>
              <a:gd name="T8" fmla="*/ 469 w 566"/>
              <a:gd name="T9" fmla="*/ 136 h 566"/>
              <a:gd name="T10" fmla="*/ 566 w 566"/>
              <a:gd name="T11" fmla="*/ 383 h 566"/>
              <a:gd name="T12" fmla="*/ 283 w 566"/>
              <a:gd name="T13" fmla="*/ 566 h 566"/>
            </a:gdLst>
            <a:rect l="0" t="0" r="r" b="b"/>
            <a:pathLst>
              <a:path w="566" h="566">
                <a:moveTo>
                  <a:pt x="283" y="566"/>
                </a:moveTo>
                <a:cubicBezTo>
                  <a:pt x="93" y="566"/>
                  <a:pt x="0" y="506"/>
                  <a:pt x="0" y="383"/>
                </a:cubicBezTo>
                <a:cubicBezTo>
                  <a:pt x="0" y="314"/>
                  <a:pt x="37" y="219"/>
                  <a:pt x="97" y="136"/>
                </a:cubicBezTo>
                <a:cubicBezTo>
                  <a:pt x="158" y="51"/>
                  <a:pt x="228" y="0"/>
                  <a:pt x="283" y="0"/>
                </a:cubicBezTo>
                <a:cubicBezTo>
                  <a:pt x="338" y="0"/>
                  <a:pt x="408" y="51"/>
                  <a:pt x="469" y="136"/>
                </a:cubicBezTo>
                <a:cubicBezTo>
                  <a:pt x="529" y="219"/>
                  <a:pt x="566" y="314"/>
                  <a:pt x="566" y="383"/>
                </a:cubicBezTo>
                <a:cubicBezTo>
                  <a:pt x="566" y="506"/>
                  <a:pt x="473" y="566"/>
                  <a:pt x="283" y="566"/>
                </a:cubicBezTo>
                <a:close/>
              </a:path>
            </a:pathLst>
          </a:custGeom>
          <a:solidFill>
            <a:schemeClr val="bg1">
              <a:lumMod val="95000"/>
            </a:schemeClr>
          </a:solidFill>
          <a:ln w="6055" cap="flat">
            <a:noFill/>
            <a:miter/>
          </a:ln>
        </p:spPr>
        <p:txBody>
          <a:bodyPr vert="horz" wrap="square" lIns="91440" tIns="45720" rIns="91440" bIns="45720" rtlCol="0" anchor="ctr"/>
          <a:lstStyle/>
          <a:p>
            <a:pPr algn="l"/>
            <a:endParaRPr kumimoji="1" lang="zh-CN" altLang="en-US"/>
          </a:p>
        </p:txBody>
      </p:sp>
      <p:cxnSp>
        <p:nvCxnSpPr>
          <p:cNvPr id="20" name="标题 1"/>
          <p:cNvCxnSpPr/>
          <p:nvPr/>
        </p:nvCxnSpPr>
        <p:spPr>
          <a:xfrm rot="0" flipH="0" flipV="0">
            <a:off x="9927557" y="2767665"/>
            <a:ext cx="220573" cy="0"/>
          </a:xfrm>
          <a:prstGeom prst="line">
            <a:avLst/>
          </a:prstGeom>
          <a:noFill/>
          <a:ln w="12700" cap="rnd">
            <a:solidFill>
              <a:schemeClr val="tx1"/>
            </a:solidFill>
            <a:round/>
          </a:ln>
        </p:spPr>
      </p:cxnSp>
      <p:sp>
        <p:nvSpPr>
          <p:cNvPr id="21" name="标题 1"/>
          <p:cNvSpPr txBox="1"/>
          <p:nvPr/>
        </p:nvSpPr>
        <p:spPr>
          <a:xfrm rot="0" flipH="0" flipV="0">
            <a:off x="9003529" y="2997736"/>
            <a:ext cx="2070100" cy="203200"/>
          </a:xfrm>
          <a:prstGeom prst="rect">
            <a:avLst/>
          </a:prstGeom>
          <a:noFill/>
          <a:ln cap="sq">
            <a:noFill/>
          </a:ln>
          <a:effectLst/>
        </p:spPr>
        <p:txBody>
          <a:bodyPr vert="horz" wrap="square" lIns="0" tIns="0" rIns="0" bIns="0" rtlCol="0" anchor="ctr">
            <a:spAutoFit/>
          </a:bodyPr>
          <a:lstStyle/>
          <a:p>
            <a:pPr algn="ctr"/>
            <a:r>
              <a:rPr kumimoji="1" lang="en-US" altLang="zh-CN" sz="800">
                <a:ln w="12700">
                  <a:noFill/>
                </a:ln>
                <a:solidFill>
                  <a:schemeClr val="tx1"/>
                </a:solidFill>
                <a:latin typeface="Source Han Sans CN Bold"/>
                <a:ea typeface="Source Han Sans CN Bold"/>
                <a:cs typeface="Source Han Sans CN Bold"/>
              </a:rPr>
              <a:t>Collaboration and Communication within ML Teams</a:t>
            </a:r>
            <a:endParaRPr kumimoji="1" lang="zh-CN" altLang="en-US"/>
          </a:p>
        </p:txBody>
      </p:sp>
      <p:sp>
        <p:nvSpPr>
          <p:cNvPr id="22" name="标题 1"/>
          <p:cNvSpPr txBox="1"/>
          <p:nvPr/>
        </p:nvSpPr>
        <p:spPr>
          <a:xfrm rot="0" flipH="0" flipV="0">
            <a:off x="9090124" y="3330324"/>
            <a:ext cx="1892300" cy="1005840"/>
          </a:xfrm>
          <a:prstGeom prst="rect">
            <a:avLst/>
          </a:prstGeom>
          <a:noFill/>
          <a:ln>
            <a:noFill/>
          </a:ln>
        </p:spPr>
        <p:txBody>
          <a:bodyPr vert="horz" wrap="square" lIns="91440" tIns="45720" rIns="91440" bIns="45720" rtlCol="0" anchor="t">
            <a:spAutoFit/>
          </a:bodyPr>
          <a:lstStyle/>
          <a:p>
            <a:pPr algn="ctr"/>
            <a:r>
              <a:rPr kumimoji="1" lang="en-US" altLang="zh-CN" sz="698">
                <a:ln w="12700">
                  <a:noFill/>
                </a:ln>
                <a:solidFill>
                  <a:schemeClr val="tx1"/>
                </a:solidFill>
                <a:latin typeface="Source Han Sans"/>
                <a:ea typeface="Source Han Sans"/>
                <a:cs typeface="Source Han Sans"/>
              </a:rPr>
              <a:t>Collaboration and Communication tools and processes enable effective coordination between data scientists, data engineers, and software engineers.
This includes using version control systems, issue tracking systems, and documentation to ensure a smooth workflow and knowledge sharing within ML teams.</a:t>
            </a:r>
            <a:endParaRPr kumimoji="1" lang="zh-CN" altLang="en-US"/>
          </a:p>
        </p:txBody>
      </p:sp>
      <p:sp>
        <p:nvSpPr>
          <p:cNvPr id="23" name="标题 1"/>
          <p:cNvSpPr txBox="1"/>
          <p:nvPr/>
        </p:nvSpPr>
        <p:spPr>
          <a:xfrm rot="0" flipH="0" flipV="0">
            <a:off x="759048" y="486862"/>
            <a:ext cx="10858500" cy="468000"/>
          </a:xfrm>
          <a:prstGeom prst="rect">
            <a:avLst/>
          </a:prstGeom>
          <a:noFill/>
          <a:ln>
            <a:noFill/>
          </a:ln>
        </p:spPr>
        <p:txBody>
          <a:bodyPr vert="horz" wrap="square" lIns="0" tIns="0" rIns="0" bIns="0" rtlCol="0" anchor="ctr"/>
          <a:lstStyle/>
          <a:p>
            <a:pPr algn="l"/>
            <a:r>
              <a:rPr kumimoji="1" lang="en-US" altLang="zh-CN" sz="2800">
                <a:ln w="12700">
                  <a:noFill/>
                </a:ln>
                <a:solidFill>
                  <a:schemeClr val="tx1">
                    <a:lumMod val="85000"/>
                    <a:lumOff val="15000"/>
                  </a:schemeClr>
                </a:solidFill>
                <a:latin typeface="Source Han Sans CN Bold"/>
                <a:ea typeface="Source Han Sans CN Bold"/>
                <a:cs typeface="Source Han Sans CN Bold"/>
              </a:rPr>
              <a:t>Key Components of MLOps</a:t>
            </a:r>
            <a:endParaRPr kumimoji="1" lang="zh-CN" altLang="en-US"/>
          </a:p>
        </p:txBody>
      </p:sp>
      <p:sp>
        <p:nvSpPr>
          <p:cNvPr id="24" name="标题 1"/>
          <p:cNvSpPr txBox="1"/>
          <p:nvPr/>
        </p:nvSpPr>
        <p:spPr>
          <a:xfrm rot="0" flipH="0" flipV="1">
            <a:off x="338138" y="361215"/>
            <a:ext cx="322262" cy="231676"/>
          </a:xfrm>
          <a:prstGeom prst="rect">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25" name="标题 1"/>
          <p:cNvSpPr txBox="1"/>
          <p:nvPr/>
        </p:nvSpPr>
        <p:spPr>
          <a:xfrm rot="0" flipH="0" flipV="1">
            <a:off x="490538" y="649448"/>
            <a:ext cx="169862" cy="122115"/>
          </a:xfrm>
          <a:prstGeom prst="rect">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26" name="标题 1"/>
          <p:cNvSpPr txBox="1"/>
          <p:nvPr/>
        </p:nvSpPr>
        <p:spPr>
          <a:xfrm rot="0" flipH="0" flipV="1">
            <a:off x="490538" y="828120"/>
            <a:ext cx="169862" cy="122115"/>
          </a:xfrm>
          <a:prstGeom prst="rect">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63353" y="260649"/>
            <a:ext cx="11665296" cy="6336704"/>
          </a:xfrm>
          <a:custGeom>
            <a:avLst/>
            <a:gdLst>
              <a:gd name="connsiteX0" fmla="*/ 194537 w 11665296"/>
              <a:gd name="connsiteY0" fmla="*/ 0 h 6336704"/>
              <a:gd name="connsiteX1" fmla="*/ 11470759 w 11665296"/>
              <a:gd name="connsiteY1" fmla="*/ 0 h 6336704"/>
              <a:gd name="connsiteX2" fmla="*/ 11665296 w 11665296"/>
              <a:gd name="connsiteY2" fmla="*/ 194537 h 6336704"/>
              <a:gd name="connsiteX3" fmla="*/ 11665296 w 11665296"/>
              <a:gd name="connsiteY3" fmla="*/ 2885968 h 6336704"/>
              <a:gd name="connsiteX4" fmla="*/ 11652603 w 11665296"/>
              <a:gd name="connsiteY4" fmla="*/ 2884688 h 6336704"/>
              <a:gd name="connsiteX5" fmla="*/ 11368939 w 11665296"/>
              <a:gd name="connsiteY5" fmla="*/ 3168352 h 6336704"/>
              <a:gd name="connsiteX6" fmla="*/ 11652603 w 11665296"/>
              <a:gd name="connsiteY6" fmla="*/ 3452016 h 6336704"/>
              <a:gd name="connsiteX7" fmla="*/ 11665296 w 11665296"/>
              <a:gd name="connsiteY7" fmla="*/ 3450737 h 6336704"/>
              <a:gd name="connsiteX8" fmla="*/ 11665296 w 11665296"/>
              <a:gd name="connsiteY8" fmla="*/ 6142167 h 6336704"/>
              <a:gd name="connsiteX9" fmla="*/ 11470759 w 11665296"/>
              <a:gd name="connsiteY9" fmla="*/ 6336704 h 6336704"/>
              <a:gd name="connsiteX10" fmla="*/ 194537 w 11665296"/>
              <a:gd name="connsiteY10" fmla="*/ 6336704 h 6336704"/>
              <a:gd name="connsiteX11" fmla="*/ 0 w 11665296"/>
              <a:gd name="connsiteY11" fmla="*/ 6142167 h 6336704"/>
              <a:gd name="connsiteX12" fmla="*/ 0 w 11665296"/>
              <a:gd name="connsiteY12" fmla="*/ 3451505 h 6336704"/>
              <a:gd name="connsiteX13" fmla="*/ 5071 w 11665296"/>
              <a:gd name="connsiteY13" fmla="*/ 3452016 h 6336704"/>
              <a:gd name="connsiteX14" fmla="*/ 288735 w 11665296"/>
              <a:gd name="connsiteY14" fmla="*/ 3168352 h 6336704"/>
              <a:gd name="connsiteX15" fmla="*/ 5071 w 11665296"/>
              <a:gd name="connsiteY15" fmla="*/ 2884688 h 6336704"/>
              <a:gd name="connsiteX16" fmla="*/ 0 w 11665296"/>
              <a:gd name="connsiteY16" fmla="*/ 2885199 h 6336704"/>
              <a:gd name="connsiteX17" fmla="*/ 0 w 11665296"/>
              <a:gd name="connsiteY17" fmla="*/ 194537 h 6336704"/>
              <a:gd name="connsiteX18" fmla="*/ 194537 w 11665296"/>
              <a:gd name="connsiteY18" fmla="*/ 0 h 6336704"/>
            </a:gdLst>
            <a:rect l="l" t="t" r="r" b="b"/>
            <a:pathLst>
              <a:path w="11665296" h="6336704">
                <a:moveTo>
                  <a:pt x="194537" y="0"/>
                </a:moveTo>
                <a:lnTo>
                  <a:pt x="11470759" y="0"/>
                </a:lnTo>
                <a:cubicBezTo>
                  <a:pt x="11578199" y="0"/>
                  <a:pt x="11665296" y="87097"/>
                  <a:pt x="11665296" y="194537"/>
                </a:cubicBezTo>
                <a:lnTo>
                  <a:pt x="11665296" y="2885968"/>
                </a:lnTo>
                <a:lnTo>
                  <a:pt x="11652603" y="2884688"/>
                </a:lnTo>
                <a:cubicBezTo>
                  <a:pt x="11495940" y="2884688"/>
                  <a:pt x="11368939" y="3011689"/>
                  <a:pt x="11368939" y="3168352"/>
                </a:cubicBezTo>
                <a:cubicBezTo>
                  <a:pt x="11368939" y="3325015"/>
                  <a:pt x="11495940" y="3452016"/>
                  <a:pt x="11652603" y="3452016"/>
                </a:cubicBezTo>
                <a:lnTo>
                  <a:pt x="11665296" y="3450737"/>
                </a:lnTo>
                <a:lnTo>
                  <a:pt x="11665296" y="6142167"/>
                </a:lnTo>
                <a:cubicBezTo>
                  <a:pt x="11665296" y="6249607"/>
                  <a:pt x="11578199" y="6336704"/>
                  <a:pt x="11470759" y="6336704"/>
                </a:cubicBezTo>
                <a:lnTo>
                  <a:pt x="194537" y="6336704"/>
                </a:lnTo>
                <a:cubicBezTo>
                  <a:pt x="87097" y="6336704"/>
                  <a:pt x="0" y="6249607"/>
                  <a:pt x="0" y="6142167"/>
                </a:cubicBezTo>
                <a:lnTo>
                  <a:pt x="0" y="3451505"/>
                </a:lnTo>
                <a:lnTo>
                  <a:pt x="5071" y="3452016"/>
                </a:lnTo>
                <a:cubicBezTo>
                  <a:pt x="161734" y="3452016"/>
                  <a:pt x="288735" y="3325015"/>
                  <a:pt x="288735" y="3168352"/>
                </a:cubicBezTo>
                <a:cubicBezTo>
                  <a:pt x="288735" y="3011689"/>
                  <a:pt x="161734" y="2884688"/>
                  <a:pt x="5071" y="2884688"/>
                </a:cubicBezTo>
                <a:lnTo>
                  <a:pt x="0" y="2885199"/>
                </a:lnTo>
                <a:lnTo>
                  <a:pt x="0" y="194537"/>
                </a:lnTo>
                <a:cubicBezTo>
                  <a:pt x="0" y="87097"/>
                  <a:pt x="87097" y="0"/>
                  <a:pt x="194537" y="0"/>
                </a:cubicBezTo>
                <a:close/>
              </a:path>
            </a:pathLst>
          </a:cu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rot="5400000" flipH="1" flipV="0">
            <a:off x="6011693" y="733727"/>
            <a:ext cx="168614" cy="6051994"/>
          </a:xfrm>
          <a:prstGeom prst="roundRect">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4" name="标题 1"/>
          <p:cNvSpPr txBox="1"/>
          <p:nvPr/>
        </p:nvSpPr>
        <p:spPr>
          <a:xfrm rot="0" flipH="0" flipV="0">
            <a:off x="4361459" y="1829162"/>
            <a:ext cx="3469082" cy="1434738"/>
          </a:xfrm>
          <a:prstGeom prst="rect">
            <a:avLst/>
          </a:prstGeom>
          <a:noFill/>
          <a:ln>
            <a:noFill/>
          </a:ln>
        </p:spPr>
        <p:txBody>
          <a:bodyPr vert="horz" wrap="square" lIns="0" tIns="0" rIns="0" bIns="0" rtlCol="0" anchor="t"/>
          <a:lstStyle/>
          <a:p>
            <a:pPr algn="ctr"/>
            <a:r>
              <a:rPr kumimoji="1" lang="en-US" altLang="zh-CN" sz="11500">
                <a:ln w="12700">
                  <a:noFill/>
                </a:ln>
                <a:solidFill>
                  <a:schemeClr val="bg1">
                    <a:lumMod val="95000"/>
                  </a:schemeClr>
                </a:solidFill>
                <a:latin typeface="Source Han Sans"/>
                <a:ea typeface="Source Han Sans"/>
                <a:cs typeface="Source Han Sans"/>
              </a:rPr>
              <a:t>06</a:t>
            </a:r>
            <a:endParaRPr kumimoji="1" lang="zh-CN" altLang="en-US"/>
          </a:p>
        </p:txBody>
      </p:sp>
      <p:sp>
        <p:nvSpPr>
          <p:cNvPr id="5" name="标题 1"/>
          <p:cNvSpPr txBox="1"/>
          <p:nvPr/>
        </p:nvSpPr>
        <p:spPr>
          <a:xfrm rot="2700000" flipH="0" flipV="0">
            <a:off x="8080649" y="3268762"/>
            <a:ext cx="205580" cy="205580"/>
          </a:xfrm>
          <a:prstGeom prst="roundRect">
            <a:avLst/>
          </a:prstGeom>
          <a:solidFill>
            <a:schemeClr val="accent2"/>
          </a:solidFill>
          <a:ln w="12700" cap="sq">
            <a:noFill/>
            <a:miter/>
          </a:ln>
        </p:spPr>
        <p:txBody>
          <a:bodyPr vert="horz" wrap="square" lIns="91440" tIns="45720" rIns="91440" bIns="45720" rtlCol="0" anchor="ctr"/>
          <a:lstStyle/>
          <a:p>
            <a:pPr algn="ctr"/>
            <a:endParaRPr kumimoji="1" lang="zh-CN" altLang="en-US"/>
          </a:p>
        </p:txBody>
      </p:sp>
      <p:sp>
        <p:nvSpPr>
          <p:cNvPr id="6" name="标题 1"/>
          <p:cNvSpPr txBox="1"/>
          <p:nvPr/>
        </p:nvSpPr>
        <p:spPr>
          <a:xfrm rot="0" flipH="0" flipV="0">
            <a:off x="3133564" y="3324526"/>
            <a:ext cx="5924872" cy="903721"/>
          </a:xfrm>
          <a:prstGeom prst="rect">
            <a:avLst/>
          </a:prstGeom>
          <a:noFill/>
          <a:ln>
            <a:noFill/>
          </a:ln>
        </p:spPr>
        <p:txBody>
          <a:bodyPr vert="horz" wrap="square" lIns="0" tIns="0" rIns="0" bIns="0" rtlCol="0" anchor="t"/>
          <a:lstStyle/>
          <a:p>
            <a:pPr algn="ctr"/>
            <a:r>
              <a:rPr kumimoji="1" lang="en-US" altLang="zh-CN" sz="2400">
                <a:ln w="12700">
                  <a:noFill/>
                </a:ln>
                <a:solidFill>
                  <a:schemeClr val="tx1">
                    <a:lumMod val="85000"/>
                    <a:lumOff val="15000"/>
                  </a:schemeClr>
                </a:solidFill>
                <a:latin typeface="Source Han Sans"/>
                <a:ea typeface="Source Han Sans"/>
                <a:cs typeface="Source Han Sans"/>
              </a:rPr>
              <a:t>Conclusion</a:t>
            </a:r>
            <a:endParaRPr kumimoji="1" lang="zh-CN" altLang="en-US"/>
          </a:p>
        </p:txBody>
      </p:sp>
      <p:grpSp>
        <p:nvGrpSpPr>
          <p:cNvPr id="7" name=""/>
          <p:cNvGrpSpPr/>
          <p:nvPr/>
        </p:nvGrpSpPr>
        <p:grpSpPr>
          <a:xfrm>
            <a:off x="10903130" y="847164"/>
            <a:ext cx="615769" cy="139337"/>
            <a:chOff x="10903130" y="847164"/>
            <a:chExt cx="615769" cy="139337"/>
          </a:xfrm>
        </p:grpSpPr>
        <p:sp>
          <p:nvSpPr>
            <p:cNvPr id="8" name="标题 1"/>
            <p:cNvSpPr txBox="1"/>
            <p:nvPr/>
          </p:nvSpPr>
          <p:spPr>
            <a:xfrm rot="0" flipH="0" flipV="0">
              <a:off x="10975489" y="847164"/>
              <a:ext cx="543410" cy="139337"/>
            </a:xfrm>
            <a:prstGeom prst="roundRect">
              <a:avLst>
                <a:gd name="adj" fmla="val 50000"/>
              </a:avLst>
            </a:prstGeom>
            <a:solidFill>
              <a:schemeClr val="bg1">
                <a:lumMod val="85000"/>
              </a:schemeClr>
            </a:solidFill>
            <a:ln w="12700" cap="sq">
              <a:noFill/>
              <a:miter/>
            </a:ln>
          </p:spPr>
          <p:txBody>
            <a:bodyPr vert="horz" wrap="square" lIns="91440" tIns="45720" rIns="91440" bIns="45720" rtlCol="0" anchor="ctr"/>
            <a:lstStyle/>
            <a:p>
              <a:pPr algn="ctr"/>
              <a:endParaRPr kumimoji="1" lang="zh-CN" altLang="en-US"/>
            </a:p>
          </p:txBody>
        </p:sp>
        <p:sp>
          <p:nvSpPr>
            <p:cNvPr id="9" name="标题 1"/>
            <p:cNvSpPr txBox="1"/>
            <p:nvPr/>
          </p:nvSpPr>
          <p:spPr>
            <a:xfrm rot="0" flipH="0" flipV="0">
              <a:off x="10903130" y="847164"/>
              <a:ext cx="395247" cy="139337"/>
            </a:xfrm>
            <a:prstGeom prst="roundRect">
              <a:avLst>
                <a:gd name="adj" fmla="val 50000"/>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grpSp>
    </p:spTree>
  </p:cSld>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63353" y="260649"/>
            <a:ext cx="11665296" cy="6336704"/>
          </a:xfrm>
          <a:custGeom>
            <a:avLst/>
            <a:gdLst>
              <a:gd name="connsiteX0" fmla="*/ 194537 w 11665296"/>
              <a:gd name="connsiteY0" fmla="*/ 0 h 6336704"/>
              <a:gd name="connsiteX1" fmla="*/ 11470759 w 11665296"/>
              <a:gd name="connsiteY1" fmla="*/ 0 h 6336704"/>
              <a:gd name="connsiteX2" fmla="*/ 11665296 w 11665296"/>
              <a:gd name="connsiteY2" fmla="*/ 194537 h 6336704"/>
              <a:gd name="connsiteX3" fmla="*/ 11665296 w 11665296"/>
              <a:gd name="connsiteY3" fmla="*/ 2885968 h 6336704"/>
              <a:gd name="connsiteX4" fmla="*/ 11652603 w 11665296"/>
              <a:gd name="connsiteY4" fmla="*/ 2884688 h 6336704"/>
              <a:gd name="connsiteX5" fmla="*/ 11368939 w 11665296"/>
              <a:gd name="connsiteY5" fmla="*/ 3168352 h 6336704"/>
              <a:gd name="connsiteX6" fmla="*/ 11652603 w 11665296"/>
              <a:gd name="connsiteY6" fmla="*/ 3452016 h 6336704"/>
              <a:gd name="connsiteX7" fmla="*/ 11665296 w 11665296"/>
              <a:gd name="connsiteY7" fmla="*/ 3450737 h 6336704"/>
              <a:gd name="connsiteX8" fmla="*/ 11665296 w 11665296"/>
              <a:gd name="connsiteY8" fmla="*/ 6142167 h 6336704"/>
              <a:gd name="connsiteX9" fmla="*/ 11470759 w 11665296"/>
              <a:gd name="connsiteY9" fmla="*/ 6336704 h 6336704"/>
              <a:gd name="connsiteX10" fmla="*/ 194537 w 11665296"/>
              <a:gd name="connsiteY10" fmla="*/ 6336704 h 6336704"/>
              <a:gd name="connsiteX11" fmla="*/ 0 w 11665296"/>
              <a:gd name="connsiteY11" fmla="*/ 6142167 h 6336704"/>
              <a:gd name="connsiteX12" fmla="*/ 0 w 11665296"/>
              <a:gd name="connsiteY12" fmla="*/ 3451505 h 6336704"/>
              <a:gd name="connsiteX13" fmla="*/ 5071 w 11665296"/>
              <a:gd name="connsiteY13" fmla="*/ 3452016 h 6336704"/>
              <a:gd name="connsiteX14" fmla="*/ 288735 w 11665296"/>
              <a:gd name="connsiteY14" fmla="*/ 3168352 h 6336704"/>
              <a:gd name="connsiteX15" fmla="*/ 5071 w 11665296"/>
              <a:gd name="connsiteY15" fmla="*/ 2884688 h 6336704"/>
              <a:gd name="connsiteX16" fmla="*/ 0 w 11665296"/>
              <a:gd name="connsiteY16" fmla="*/ 2885199 h 6336704"/>
              <a:gd name="connsiteX17" fmla="*/ 0 w 11665296"/>
              <a:gd name="connsiteY17" fmla="*/ 194537 h 6336704"/>
              <a:gd name="connsiteX18" fmla="*/ 194537 w 11665296"/>
              <a:gd name="connsiteY18" fmla="*/ 0 h 6336704"/>
            </a:gdLst>
            <a:rect l="l" t="t" r="r" b="b"/>
            <a:pathLst>
              <a:path w="11665296" h="6336704">
                <a:moveTo>
                  <a:pt x="194537" y="0"/>
                </a:moveTo>
                <a:lnTo>
                  <a:pt x="11470759" y="0"/>
                </a:lnTo>
                <a:cubicBezTo>
                  <a:pt x="11578199" y="0"/>
                  <a:pt x="11665296" y="87097"/>
                  <a:pt x="11665296" y="194537"/>
                </a:cubicBezTo>
                <a:lnTo>
                  <a:pt x="11665296" y="2885968"/>
                </a:lnTo>
                <a:lnTo>
                  <a:pt x="11652603" y="2884688"/>
                </a:lnTo>
                <a:cubicBezTo>
                  <a:pt x="11495940" y="2884688"/>
                  <a:pt x="11368939" y="3011689"/>
                  <a:pt x="11368939" y="3168352"/>
                </a:cubicBezTo>
                <a:cubicBezTo>
                  <a:pt x="11368939" y="3325015"/>
                  <a:pt x="11495940" y="3452016"/>
                  <a:pt x="11652603" y="3452016"/>
                </a:cubicBezTo>
                <a:lnTo>
                  <a:pt x="11665296" y="3450737"/>
                </a:lnTo>
                <a:lnTo>
                  <a:pt x="11665296" y="6142167"/>
                </a:lnTo>
                <a:cubicBezTo>
                  <a:pt x="11665296" y="6249607"/>
                  <a:pt x="11578199" y="6336704"/>
                  <a:pt x="11470759" y="6336704"/>
                </a:cubicBezTo>
                <a:lnTo>
                  <a:pt x="194537" y="6336704"/>
                </a:lnTo>
                <a:cubicBezTo>
                  <a:pt x="87097" y="6336704"/>
                  <a:pt x="0" y="6249607"/>
                  <a:pt x="0" y="6142167"/>
                </a:cubicBezTo>
                <a:lnTo>
                  <a:pt x="0" y="3451505"/>
                </a:lnTo>
                <a:lnTo>
                  <a:pt x="5071" y="3452016"/>
                </a:lnTo>
                <a:cubicBezTo>
                  <a:pt x="161734" y="3452016"/>
                  <a:pt x="288735" y="3325015"/>
                  <a:pt x="288735" y="3168352"/>
                </a:cubicBezTo>
                <a:cubicBezTo>
                  <a:pt x="288735" y="3011689"/>
                  <a:pt x="161734" y="2884688"/>
                  <a:pt x="5071" y="2884688"/>
                </a:cubicBezTo>
                <a:lnTo>
                  <a:pt x="0" y="2885199"/>
                </a:lnTo>
                <a:lnTo>
                  <a:pt x="0" y="194537"/>
                </a:lnTo>
                <a:cubicBezTo>
                  <a:pt x="0" y="87097"/>
                  <a:pt x="87097" y="0"/>
                  <a:pt x="194537" y="0"/>
                </a:cubicBezTo>
                <a:close/>
              </a:path>
            </a:pathLst>
          </a:cu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rot="0" flipH="0" flipV="0">
            <a:off x="6336632" y="0"/>
            <a:ext cx="5855368" cy="6858000"/>
          </a:xfrm>
          <a:prstGeom prst="rect">
            <a:avLst/>
          </a:prstGeom>
          <a:blipFill>
            <a:blip r:embed="rId2"/>
            <a:srcRect l="0" t="0" r="0" b="0"/>
            <a:tile tx="0" ty="0" sx="100000" sy="100000" algn="ctr"/>
          </a:blipFill>
          <a:ln w="38100" cap="sq">
            <a:noFill/>
            <a:round/>
            <a:headEnd/>
            <a:tailEnd/>
          </a:ln>
          <a:effectLst/>
        </p:spPr>
        <p:txBody>
          <a:bodyPr vert="horz" wrap="square" lIns="91440" tIns="45720" rIns="91440" bIns="45720" rtlCol="0" anchor="t"/>
          <a:lstStyle/>
          <a:p>
            <a:pPr algn="ctr"/>
            <a:endParaRPr kumimoji="1" lang="zh-CN" altLang="en-US"/>
          </a:p>
        </p:txBody>
      </p:sp>
      <p:sp>
        <p:nvSpPr>
          <p:cNvPr id="4" name="标题 1"/>
          <p:cNvSpPr txBox="1"/>
          <p:nvPr/>
        </p:nvSpPr>
        <p:spPr>
          <a:xfrm rot="0" flipH="0" flipV="0">
            <a:off x="660400" y="4091305"/>
            <a:ext cx="540002" cy="540000"/>
          </a:xfrm>
          <a:prstGeom prst="ellipse">
            <a:avLst/>
          </a:prstGeom>
          <a:gradFill>
            <a:gsLst>
              <a:gs pos="0">
                <a:schemeClr val="accent2">
                  <a:lumMod val="60000"/>
                  <a:lumOff val="40000"/>
                </a:schemeClr>
              </a:gs>
              <a:gs pos="60000">
                <a:schemeClr val="accent2"/>
              </a:gs>
            </a:gsLst>
            <a:lin ang="2700000" scaled="0"/>
          </a:gradFill>
          <a:ln w="57150" cap="rnd">
            <a:noFill/>
            <a:round/>
          </a:ln>
          <a:effectLst>
            <a:outerShdw dist="50800" blurRad="50800" dir="5400000" sx="100000" sy="100000" kx="0" ky="0" algn="ctr" rotWithShape="0">
              <a:schemeClr val="accent2">
                <a:alpha val="20000"/>
              </a:schemeClr>
            </a:outerShdw>
          </a:effectLst>
        </p:spPr>
        <p:txBody>
          <a:bodyPr vert="horz" wrap="square" lIns="91440" tIns="45720" rIns="91440" bIns="45720" rtlCol="0" anchor="ctr"/>
          <a:lstStyle/>
          <a:p>
            <a:pPr algn="ctr"/>
            <a:endParaRPr kumimoji="1" lang="zh-CN" altLang="en-US"/>
          </a:p>
        </p:txBody>
      </p:sp>
      <p:sp>
        <p:nvSpPr>
          <p:cNvPr id="5" name="标题 1"/>
          <p:cNvSpPr txBox="1"/>
          <p:nvPr/>
        </p:nvSpPr>
        <p:spPr>
          <a:xfrm rot="0" flipH="0" flipV="0">
            <a:off x="786401" y="4235235"/>
            <a:ext cx="288000" cy="252138"/>
          </a:xfrm>
          <a:custGeom>
            <a:avLst/>
            <a:gdLst>
              <a:gd name="connsiteX0" fmla="*/ 411293 w 822401"/>
              <a:gd name="connsiteY0" fmla="*/ 234366 h 720000"/>
              <a:gd name="connsiteX1" fmla="*/ 536928 w 822401"/>
              <a:gd name="connsiteY1" fmla="*/ 360000 h 720000"/>
              <a:gd name="connsiteX2" fmla="*/ 411293 w 822401"/>
              <a:gd name="connsiteY2" fmla="*/ 485635 h 720000"/>
              <a:gd name="connsiteX3" fmla="*/ 285659 w 822401"/>
              <a:gd name="connsiteY3" fmla="*/ 360000 h 720000"/>
              <a:gd name="connsiteX4" fmla="*/ 411293 w 822401"/>
              <a:gd name="connsiteY4" fmla="*/ 234366 h 720000"/>
              <a:gd name="connsiteX5" fmla="*/ 411293 w 822401"/>
              <a:gd name="connsiteY5" fmla="*/ 178938 h 720000"/>
              <a:gd name="connsiteX6" fmla="*/ 230231 w 822401"/>
              <a:gd name="connsiteY6" fmla="*/ 360000 h 720000"/>
              <a:gd name="connsiteX7" fmla="*/ 411293 w 822401"/>
              <a:gd name="connsiteY7" fmla="*/ 541063 h 720000"/>
              <a:gd name="connsiteX8" fmla="*/ 592355 w 822401"/>
              <a:gd name="connsiteY8" fmla="*/ 360000 h 720000"/>
              <a:gd name="connsiteX9" fmla="*/ 411293 w 822401"/>
              <a:gd name="connsiteY9" fmla="*/ 178938 h 720000"/>
              <a:gd name="connsiteX10" fmla="*/ 219884 w 822401"/>
              <a:gd name="connsiteY10" fmla="*/ 0 h 720000"/>
              <a:gd name="connsiteX11" fmla="*/ 602517 w 822401"/>
              <a:gd name="connsiteY11" fmla="*/ 0 h 720000"/>
              <a:gd name="connsiteX12" fmla="*/ 627275 w 822401"/>
              <a:gd name="connsiteY12" fmla="*/ 14319 h 720000"/>
              <a:gd name="connsiteX13" fmla="*/ 818591 w 822401"/>
              <a:gd name="connsiteY13" fmla="*/ 345682 h 720000"/>
              <a:gd name="connsiteX14" fmla="*/ 818591 w 822401"/>
              <a:gd name="connsiteY14" fmla="*/ 374319 h 720000"/>
              <a:gd name="connsiteX15" fmla="*/ 627367 w 822401"/>
              <a:gd name="connsiteY15" fmla="*/ 705682 h 720000"/>
              <a:gd name="connsiteX16" fmla="*/ 602609 w 822401"/>
              <a:gd name="connsiteY16" fmla="*/ 720000 h 720000"/>
              <a:gd name="connsiteX17" fmla="*/ 219977 w 822401"/>
              <a:gd name="connsiteY17" fmla="*/ 720000 h 720000"/>
              <a:gd name="connsiteX18" fmla="*/ 195219 w 822401"/>
              <a:gd name="connsiteY18" fmla="*/ 705682 h 720000"/>
              <a:gd name="connsiteX19" fmla="*/ 3811 w 822401"/>
              <a:gd name="connsiteY19" fmla="*/ 374319 h 720000"/>
              <a:gd name="connsiteX20" fmla="*/ 3811 w 822401"/>
              <a:gd name="connsiteY20" fmla="*/ 345682 h 720000"/>
              <a:gd name="connsiteX21" fmla="*/ 195127 w 822401"/>
              <a:gd name="connsiteY21" fmla="*/ 14319 h 720000"/>
              <a:gd name="connsiteX22" fmla="*/ 219884 w 822401"/>
              <a:gd name="connsiteY22" fmla="*/ 0 h 720000"/>
            </a:gdLst>
            <a:rect l="l" t="t" r="r" b="b"/>
            <a:pathLst>
              <a:path w="822401" h="720000">
                <a:moveTo>
                  <a:pt x="411293" y="234366"/>
                </a:moveTo>
                <a:cubicBezTo>
                  <a:pt x="480577" y="234366"/>
                  <a:pt x="536928" y="290716"/>
                  <a:pt x="536928" y="360000"/>
                </a:cubicBezTo>
                <a:cubicBezTo>
                  <a:pt x="536928" y="429284"/>
                  <a:pt x="480577" y="485635"/>
                  <a:pt x="411293" y="485635"/>
                </a:cubicBezTo>
                <a:cubicBezTo>
                  <a:pt x="342009" y="485635"/>
                  <a:pt x="285659" y="429284"/>
                  <a:pt x="285659" y="360000"/>
                </a:cubicBezTo>
                <a:cubicBezTo>
                  <a:pt x="285659" y="290716"/>
                  <a:pt x="342009" y="234366"/>
                  <a:pt x="411293" y="234366"/>
                </a:cubicBezTo>
                <a:close/>
                <a:moveTo>
                  <a:pt x="411293" y="178938"/>
                </a:moveTo>
                <a:cubicBezTo>
                  <a:pt x="311432" y="178938"/>
                  <a:pt x="230231" y="260139"/>
                  <a:pt x="230231" y="360000"/>
                </a:cubicBezTo>
                <a:cubicBezTo>
                  <a:pt x="230231" y="459862"/>
                  <a:pt x="311432" y="541063"/>
                  <a:pt x="411293" y="541063"/>
                </a:cubicBezTo>
                <a:cubicBezTo>
                  <a:pt x="511154" y="541063"/>
                  <a:pt x="592355" y="459862"/>
                  <a:pt x="592355" y="360000"/>
                </a:cubicBezTo>
                <a:cubicBezTo>
                  <a:pt x="592355" y="260139"/>
                  <a:pt x="511154" y="178938"/>
                  <a:pt x="411293" y="178938"/>
                </a:cubicBezTo>
                <a:close/>
                <a:moveTo>
                  <a:pt x="219884" y="0"/>
                </a:moveTo>
                <a:lnTo>
                  <a:pt x="602517" y="0"/>
                </a:lnTo>
                <a:cubicBezTo>
                  <a:pt x="612679" y="0"/>
                  <a:pt x="622194" y="5451"/>
                  <a:pt x="627275" y="14319"/>
                </a:cubicBezTo>
                <a:lnTo>
                  <a:pt x="818591" y="345682"/>
                </a:lnTo>
                <a:cubicBezTo>
                  <a:pt x="823672" y="354550"/>
                  <a:pt x="823672" y="365451"/>
                  <a:pt x="818591" y="374319"/>
                </a:cubicBezTo>
                <a:lnTo>
                  <a:pt x="627367" y="705682"/>
                </a:lnTo>
                <a:cubicBezTo>
                  <a:pt x="622286" y="714550"/>
                  <a:pt x="612771" y="720000"/>
                  <a:pt x="602609" y="720000"/>
                </a:cubicBezTo>
                <a:lnTo>
                  <a:pt x="219977" y="720000"/>
                </a:lnTo>
                <a:cubicBezTo>
                  <a:pt x="209815" y="720000"/>
                  <a:pt x="200300" y="714550"/>
                  <a:pt x="195219" y="705682"/>
                </a:cubicBezTo>
                <a:lnTo>
                  <a:pt x="3811" y="374319"/>
                </a:lnTo>
                <a:cubicBezTo>
                  <a:pt x="-1270" y="365543"/>
                  <a:pt x="-1270" y="354550"/>
                  <a:pt x="3811" y="345682"/>
                </a:cubicBezTo>
                <a:lnTo>
                  <a:pt x="195127" y="14319"/>
                </a:lnTo>
                <a:cubicBezTo>
                  <a:pt x="200208" y="5451"/>
                  <a:pt x="209723" y="0"/>
                  <a:pt x="219884" y="0"/>
                </a:cubicBezTo>
                <a:close/>
              </a:path>
            </a:pathLst>
          </a:custGeom>
          <a:solidFill>
            <a:schemeClr val="bg1"/>
          </a:solidFill>
          <a:ln w="12700" cap="rnd">
            <a:noFill/>
            <a:round/>
            <a:headEnd/>
            <a:tailEnd/>
          </a:ln>
          <a:effectLst/>
        </p:spPr>
        <p:txBody>
          <a:bodyPr vert="horz" wrap="square" lIns="91440" tIns="45720" rIns="91440" bIns="45720" rtlCol="0" anchor="ctr"/>
          <a:lstStyle/>
          <a:p>
            <a:pPr algn="ctr"/>
            <a:endParaRPr kumimoji="1" lang="zh-CN" altLang="en-US"/>
          </a:p>
        </p:txBody>
      </p:sp>
      <p:sp>
        <p:nvSpPr>
          <p:cNvPr id="6" name="标题 1"/>
          <p:cNvSpPr txBox="1"/>
          <p:nvPr/>
        </p:nvSpPr>
        <p:spPr>
          <a:xfrm rot="0" flipH="0" flipV="0">
            <a:off x="1344403" y="3696157"/>
            <a:ext cx="4664173" cy="763735"/>
          </a:xfrm>
          <a:prstGeom prst="rect">
            <a:avLst/>
          </a:prstGeom>
          <a:noFill/>
          <a:ln cap="sq">
            <a:noFill/>
          </a:ln>
          <a:effectLst/>
        </p:spPr>
        <p:txBody>
          <a:bodyPr vert="horz" wrap="square" lIns="0" tIns="0" rIns="0" bIns="0" rtlCol="0" anchor="b"/>
          <a:lstStyle/>
          <a:p>
            <a:pPr algn="l"/>
            <a:r>
              <a:rPr kumimoji="1" lang="en-US" altLang="zh-CN" sz="1600">
                <a:ln w="12700">
                  <a:noFill/>
                </a:ln>
                <a:solidFill>
                  <a:schemeClr val="tx1"/>
                </a:solidFill>
                <a:latin typeface="Source Han Sans CN Bold"/>
                <a:ea typeface="Source Han Sans CN Bold"/>
                <a:cs typeface="Source Han Sans CN Bold"/>
              </a:rPr>
              <a:t>Importance of Collaboration and Teamwork in Data Projects</a:t>
            </a:r>
            <a:endParaRPr kumimoji="1" lang="zh-CN" altLang="en-US"/>
          </a:p>
        </p:txBody>
      </p:sp>
      <p:sp>
        <p:nvSpPr>
          <p:cNvPr id="7" name="标题 1"/>
          <p:cNvSpPr txBox="1"/>
          <p:nvPr/>
        </p:nvSpPr>
        <p:spPr>
          <a:xfrm rot="0" flipH="0" flipV="0">
            <a:off x="1344403" y="4506658"/>
            <a:ext cx="4664173" cy="1236176"/>
          </a:xfrm>
          <a:prstGeom prst="rect">
            <a:avLst/>
          </a:prstGeom>
          <a:noFill/>
          <a:ln>
            <a:noFill/>
          </a:ln>
        </p:spPr>
        <p:txBody>
          <a:bodyPr vert="horz" wrap="square" lIns="0" tIns="0" rIns="0" bIns="0" rtlCol="0" anchor="t"/>
          <a:lstStyle/>
          <a:p>
            <a:pPr algn="l"/>
            <a:r>
              <a:rPr kumimoji="1" lang="en-US" altLang="zh-CN" sz="1151">
                <a:ln w="12700">
                  <a:noFill/>
                </a:ln>
                <a:solidFill>
                  <a:schemeClr val="tx1"/>
                </a:solidFill>
                <a:latin typeface="Source Han Sans"/>
                <a:ea typeface="Source Han Sans"/>
                <a:cs typeface="Source Han Sans"/>
              </a:rPr>
              <a:t>Since these different roles bring different skills to the table, the successful implementation of data projects relies on effective collaboration and teamwork between these roles. Collaboration and teamwork increase the efficiency and effectiveness of data projects by allowing the different roles to complement and reinforce each other.</a:t>
            </a:r>
            <a:endParaRPr kumimoji="1" lang="zh-CN" altLang="en-US"/>
          </a:p>
        </p:txBody>
      </p:sp>
      <p:sp>
        <p:nvSpPr>
          <p:cNvPr id="8" name="标题 1"/>
          <p:cNvSpPr txBox="1"/>
          <p:nvPr/>
        </p:nvSpPr>
        <p:spPr>
          <a:xfrm rot="0" flipH="0" flipV="0">
            <a:off x="660400" y="1916713"/>
            <a:ext cx="540002" cy="540000"/>
          </a:xfrm>
          <a:prstGeom prst="ellipse">
            <a:avLst/>
          </a:prstGeom>
          <a:gradFill>
            <a:gsLst>
              <a:gs pos="0">
                <a:schemeClr val="accent1">
                  <a:lumMod val="60000"/>
                  <a:lumOff val="40000"/>
                </a:schemeClr>
              </a:gs>
              <a:gs pos="60000">
                <a:schemeClr val="accent1"/>
              </a:gs>
            </a:gsLst>
            <a:lin ang="2700000" scaled="0"/>
          </a:gradFill>
          <a:ln w="57150" cap="rnd">
            <a:noFill/>
            <a:round/>
          </a:ln>
          <a:effectLst>
            <a:outerShdw dist="50800" blurRad="50800" dir="5400000" sx="100000" sy="100000" kx="0" ky="0" algn="ctr" rotWithShape="0">
              <a:schemeClr val="accent1">
                <a:alpha val="20000"/>
              </a:schemeClr>
            </a:outerShdw>
          </a:effectLst>
        </p:spPr>
        <p:txBody>
          <a:bodyPr vert="horz" wrap="square" lIns="91440" tIns="45720" rIns="91440" bIns="45720" rtlCol="0" anchor="ctr"/>
          <a:lstStyle/>
          <a:p>
            <a:pPr algn="ctr"/>
            <a:endParaRPr kumimoji="1" lang="zh-CN" altLang="en-US"/>
          </a:p>
        </p:txBody>
      </p:sp>
      <p:sp>
        <p:nvSpPr>
          <p:cNvPr id="9" name="标题 1"/>
          <p:cNvSpPr txBox="1"/>
          <p:nvPr/>
        </p:nvSpPr>
        <p:spPr>
          <a:xfrm rot="0" flipH="0" flipV="0">
            <a:off x="804401" y="2060713"/>
            <a:ext cx="252000" cy="252000"/>
          </a:xfrm>
          <a:custGeom>
            <a:avLst/>
            <a:gdLst>
              <a:gd name="connsiteX0" fmla="*/ 438553 w 720000"/>
              <a:gd name="connsiteY0" fmla="*/ 189601 h 720000"/>
              <a:gd name="connsiteX1" fmla="*/ 503636 w 720000"/>
              <a:gd name="connsiteY1" fmla="*/ 216365 h 720000"/>
              <a:gd name="connsiteX2" fmla="*/ 503636 w 720000"/>
              <a:gd name="connsiteY2" fmla="*/ 346445 h 720000"/>
              <a:gd name="connsiteX3" fmla="*/ 362260 w 720000"/>
              <a:gd name="connsiteY3" fmla="*/ 487907 h 720000"/>
              <a:gd name="connsiteX4" fmla="*/ 191861 w 720000"/>
              <a:gd name="connsiteY4" fmla="*/ 528226 h 720000"/>
              <a:gd name="connsiteX5" fmla="*/ 232180 w 720000"/>
              <a:gd name="connsiteY5" fmla="*/ 357827 h 720000"/>
              <a:gd name="connsiteX6" fmla="*/ 373556 w 720000"/>
              <a:gd name="connsiteY6" fmla="*/ 216452 h 720000"/>
              <a:gd name="connsiteX7" fmla="*/ 438553 w 720000"/>
              <a:gd name="connsiteY7" fmla="*/ 189601 h 720000"/>
              <a:gd name="connsiteX8" fmla="*/ 438553 w 720000"/>
              <a:gd name="connsiteY8" fmla="*/ 141636 h 720000"/>
              <a:gd name="connsiteX9" fmla="*/ 339581 w 720000"/>
              <a:gd name="connsiteY9" fmla="*/ 182476 h 720000"/>
              <a:gd name="connsiteX10" fmla="*/ 198205 w 720000"/>
              <a:gd name="connsiteY10" fmla="*/ 323852 h 720000"/>
              <a:gd name="connsiteX11" fmla="*/ 141637 w 720000"/>
              <a:gd name="connsiteY11" fmla="*/ 578364 h 720000"/>
              <a:gd name="connsiteX12" fmla="*/ 396149 w 720000"/>
              <a:gd name="connsiteY12" fmla="*/ 521796 h 720000"/>
              <a:gd name="connsiteX13" fmla="*/ 537524 w 720000"/>
              <a:gd name="connsiteY13" fmla="*/ 380420 h 720000"/>
              <a:gd name="connsiteX14" fmla="*/ 537524 w 720000"/>
              <a:gd name="connsiteY14" fmla="*/ 182476 h 720000"/>
              <a:gd name="connsiteX15" fmla="*/ 438553 w 720000"/>
              <a:gd name="connsiteY15" fmla="*/ 141636 h 720000"/>
              <a:gd name="connsiteX16" fmla="*/ 120000 w 720000"/>
              <a:gd name="connsiteY16" fmla="*/ 0 h 720000"/>
              <a:gd name="connsiteX17" fmla="*/ 600000 w 720000"/>
              <a:gd name="connsiteY17" fmla="*/ 0 h 720000"/>
              <a:gd name="connsiteX18" fmla="*/ 720000 w 720000"/>
              <a:gd name="connsiteY18" fmla="*/ 120000 h 720000"/>
              <a:gd name="connsiteX19" fmla="*/ 720000 w 720000"/>
              <a:gd name="connsiteY19" fmla="*/ 600000 h 720000"/>
              <a:gd name="connsiteX20" fmla="*/ 600000 w 720000"/>
              <a:gd name="connsiteY20" fmla="*/ 720000 h 720000"/>
              <a:gd name="connsiteX21" fmla="*/ 120000 w 720000"/>
              <a:gd name="connsiteY21" fmla="*/ 720000 h 720000"/>
              <a:gd name="connsiteX22" fmla="*/ 0 w 720000"/>
              <a:gd name="connsiteY22" fmla="*/ 600000 h 720000"/>
              <a:gd name="connsiteX23" fmla="*/ 0 w 720000"/>
              <a:gd name="connsiteY23" fmla="*/ 120000 h 720000"/>
              <a:gd name="connsiteX24" fmla="*/ 120000 w 720000"/>
              <a:gd name="connsiteY24" fmla="*/ 0 h 720000"/>
            </a:gdLst>
            <a:rect l="l" t="t" r="r" b="b"/>
            <a:pathLst>
              <a:path w="720000" h="720000">
                <a:moveTo>
                  <a:pt x="438553" y="189601"/>
                </a:moveTo>
                <a:cubicBezTo>
                  <a:pt x="463230" y="189601"/>
                  <a:pt x="486344" y="199073"/>
                  <a:pt x="503636" y="216365"/>
                </a:cubicBezTo>
                <a:cubicBezTo>
                  <a:pt x="539523" y="252252"/>
                  <a:pt x="539523" y="310557"/>
                  <a:pt x="503636" y="346445"/>
                </a:cubicBezTo>
                <a:lnTo>
                  <a:pt x="362260" y="487907"/>
                </a:lnTo>
                <a:cubicBezTo>
                  <a:pt x="342622" y="507545"/>
                  <a:pt x="266503" y="522665"/>
                  <a:pt x="191861" y="528226"/>
                </a:cubicBezTo>
                <a:cubicBezTo>
                  <a:pt x="197336" y="453584"/>
                  <a:pt x="212456" y="377465"/>
                  <a:pt x="232180" y="357827"/>
                </a:cubicBezTo>
                <a:lnTo>
                  <a:pt x="373556" y="216452"/>
                </a:lnTo>
                <a:cubicBezTo>
                  <a:pt x="390761" y="199073"/>
                  <a:pt x="413875" y="189601"/>
                  <a:pt x="438553" y="189601"/>
                </a:cubicBezTo>
                <a:close/>
                <a:moveTo>
                  <a:pt x="438553" y="141636"/>
                </a:moveTo>
                <a:cubicBezTo>
                  <a:pt x="402666" y="141636"/>
                  <a:pt x="366778" y="155278"/>
                  <a:pt x="339581" y="182476"/>
                </a:cubicBezTo>
                <a:lnTo>
                  <a:pt x="198205" y="323852"/>
                </a:lnTo>
                <a:cubicBezTo>
                  <a:pt x="143723" y="378335"/>
                  <a:pt x="141637" y="578364"/>
                  <a:pt x="141637" y="578364"/>
                </a:cubicBezTo>
                <a:cubicBezTo>
                  <a:pt x="141637" y="578364"/>
                  <a:pt x="341753" y="576278"/>
                  <a:pt x="396149" y="521796"/>
                </a:cubicBezTo>
                <a:lnTo>
                  <a:pt x="537524" y="380420"/>
                </a:lnTo>
                <a:cubicBezTo>
                  <a:pt x="592007" y="325938"/>
                  <a:pt x="592007" y="236872"/>
                  <a:pt x="537524" y="182476"/>
                </a:cubicBezTo>
                <a:cubicBezTo>
                  <a:pt x="510327" y="155191"/>
                  <a:pt x="474440" y="141636"/>
                  <a:pt x="438553" y="141636"/>
                </a:cubicBezTo>
                <a:close/>
                <a:moveTo>
                  <a:pt x="120000" y="0"/>
                </a:moveTo>
                <a:lnTo>
                  <a:pt x="600000" y="0"/>
                </a:lnTo>
                <a:cubicBezTo>
                  <a:pt x="666040" y="0"/>
                  <a:pt x="720000" y="54048"/>
                  <a:pt x="720000" y="120000"/>
                </a:cubicBezTo>
                <a:lnTo>
                  <a:pt x="720000" y="600000"/>
                </a:lnTo>
                <a:cubicBezTo>
                  <a:pt x="720000" y="666039"/>
                  <a:pt x="666040" y="720000"/>
                  <a:pt x="600000" y="720000"/>
                </a:cubicBezTo>
                <a:lnTo>
                  <a:pt x="120000" y="720000"/>
                </a:lnTo>
                <a:cubicBezTo>
                  <a:pt x="53961" y="720000"/>
                  <a:pt x="0" y="666039"/>
                  <a:pt x="0" y="600000"/>
                </a:cubicBezTo>
                <a:lnTo>
                  <a:pt x="0" y="120000"/>
                </a:lnTo>
                <a:cubicBezTo>
                  <a:pt x="0" y="53961"/>
                  <a:pt x="53961" y="0"/>
                  <a:pt x="120000" y="0"/>
                </a:cubicBezTo>
                <a:close/>
              </a:path>
            </a:pathLst>
          </a:custGeom>
          <a:solidFill>
            <a:schemeClr val="bg1"/>
          </a:solidFill>
          <a:ln w="12700" cap="rnd">
            <a:noFill/>
            <a:round/>
            <a:headEnd/>
            <a:tailEnd/>
          </a:ln>
          <a:effectLst/>
        </p:spPr>
        <p:txBody>
          <a:bodyPr vert="horz" wrap="square" lIns="91440" tIns="45720" rIns="91440" bIns="45720" rtlCol="0" anchor="ctr"/>
          <a:lstStyle/>
          <a:p>
            <a:pPr algn="ctr"/>
            <a:endParaRPr kumimoji="1" lang="zh-CN" altLang="en-US"/>
          </a:p>
        </p:txBody>
      </p:sp>
      <p:sp>
        <p:nvSpPr>
          <p:cNvPr id="10" name="标题 1"/>
          <p:cNvSpPr txBox="1"/>
          <p:nvPr/>
        </p:nvSpPr>
        <p:spPr>
          <a:xfrm rot="0" flipH="0" flipV="0">
            <a:off x="1344403" y="1521566"/>
            <a:ext cx="4664173" cy="763735"/>
          </a:xfrm>
          <a:prstGeom prst="rect">
            <a:avLst/>
          </a:prstGeom>
          <a:noFill/>
          <a:ln cap="sq">
            <a:noFill/>
          </a:ln>
          <a:effectLst/>
        </p:spPr>
        <p:txBody>
          <a:bodyPr vert="horz" wrap="square" lIns="0" tIns="0" rIns="0" bIns="0" rtlCol="0" anchor="b"/>
          <a:lstStyle/>
          <a:p>
            <a:pPr algn="l"/>
            <a:r>
              <a:rPr kumimoji="1" lang="en-US" altLang="zh-CN" sz="1600">
                <a:ln w="12700">
                  <a:noFill/>
                </a:ln>
                <a:solidFill>
                  <a:schemeClr val="tx1"/>
                </a:solidFill>
                <a:latin typeface="Source Han Sans CN Bold"/>
                <a:ea typeface="Source Han Sans CN Bold"/>
                <a:cs typeface="Source Han Sans CN Bold"/>
              </a:rPr>
              <a:t>Distinctions and Overlaps between Job Roles</a:t>
            </a:r>
            <a:endParaRPr kumimoji="1" lang="zh-CN" altLang="en-US"/>
          </a:p>
        </p:txBody>
      </p:sp>
      <p:sp>
        <p:nvSpPr>
          <p:cNvPr id="11" name="标题 1"/>
          <p:cNvSpPr txBox="1"/>
          <p:nvPr/>
        </p:nvSpPr>
        <p:spPr>
          <a:xfrm rot="0" flipH="0" flipV="0">
            <a:off x="1344403" y="2335545"/>
            <a:ext cx="4664173" cy="1236176"/>
          </a:xfrm>
          <a:prstGeom prst="rect">
            <a:avLst/>
          </a:prstGeom>
          <a:noFill/>
          <a:ln>
            <a:noFill/>
          </a:ln>
        </p:spPr>
        <p:txBody>
          <a:bodyPr vert="horz" wrap="square" lIns="0" tIns="0" rIns="0" bIns="0" rtlCol="0" anchor="t"/>
          <a:lstStyle/>
          <a:p>
            <a:pPr algn="l"/>
            <a:r>
              <a:rPr kumimoji="1" lang="en-US" altLang="zh-CN" sz="633">
                <a:ln w="12700">
                  <a:noFill/>
                </a:ln>
                <a:solidFill>
                  <a:schemeClr val="tx1"/>
                </a:solidFill>
                <a:latin typeface="Source Han Sans"/>
                <a:ea typeface="Source Han Sans"/>
                <a:cs typeface="Source Han Sans"/>
              </a:rPr>
              <a:t>Data analystAnalyzes and interprets complex data to uncover insights that can be used to make informed decisions. Focuses on statistical analysis and data visualization.
Data engineer: Develops, constructs, and tests data architectures, ensuring data is easily accessible and can be effectively analyzed. Focuses on data integration and data management.
Data scientist: Uses statistical and machine learning techniques to build and deploy predictive models. Focuses on data modeling, machine learning, and programming.
Machine learning engineer: Designs and deploys efficient algorithms and data pipelines for machine learning projects. Focuses on software engineering and machine learning.
ML Engineer: Designing, building, and managing the infrastructure required to run ML models.
MLOps: Takes care of the production of ML models and their maintenance.</a:t>
            </a:r>
            <a:endParaRPr kumimoji="1" lang="zh-CN" altLang="en-US"/>
          </a:p>
        </p:txBody>
      </p:sp>
      <p:sp>
        <p:nvSpPr>
          <p:cNvPr id="12" name="标题 1"/>
          <p:cNvSpPr txBox="1"/>
          <p:nvPr/>
        </p:nvSpPr>
        <p:spPr>
          <a:xfrm rot="0" flipH="0" flipV="0">
            <a:off x="759048" y="486862"/>
            <a:ext cx="10858500" cy="468000"/>
          </a:xfrm>
          <a:prstGeom prst="rect">
            <a:avLst/>
          </a:prstGeom>
          <a:noFill/>
          <a:ln>
            <a:noFill/>
          </a:ln>
        </p:spPr>
        <p:txBody>
          <a:bodyPr vert="horz" wrap="square" lIns="0" tIns="0" rIns="0" bIns="0" rtlCol="0" anchor="ctr"/>
          <a:lstStyle/>
          <a:p>
            <a:pPr algn="l"/>
            <a:r>
              <a:rPr kumimoji="1" lang="en-US" altLang="zh-CN" sz="2800">
                <a:ln w="12700">
                  <a:noFill/>
                </a:ln>
                <a:solidFill>
                  <a:schemeClr val="tx1">
                    <a:lumMod val="85000"/>
                    <a:lumOff val="15000"/>
                  </a:schemeClr>
                </a:solidFill>
                <a:latin typeface="Source Han Sans CN Bold"/>
                <a:ea typeface="Source Han Sans CN Bold"/>
                <a:cs typeface="Source Han Sans CN Bold"/>
              </a:rPr>
              <a:t>Summary of Job Roles in Data Analytics and ML Engineering</a:t>
            </a:r>
            <a:endParaRPr kumimoji="1" lang="zh-CN" altLang="en-US"/>
          </a:p>
        </p:txBody>
      </p:sp>
      <p:sp>
        <p:nvSpPr>
          <p:cNvPr id="13" name="标题 1"/>
          <p:cNvSpPr txBox="1"/>
          <p:nvPr/>
        </p:nvSpPr>
        <p:spPr>
          <a:xfrm rot="0" flipH="0" flipV="1">
            <a:off x="338138" y="361215"/>
            <a:ext cx="322262" cy="231676"/>
          </a:xfrm>
          <a:prstGeom prst="rect">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14" name="标题 1"/>
          <p:cNvSpPr txBox="1"/>
          <p:nvPr/>
        </p:nvSpPr>
        <p:spPr>
          <a:xfrm rot="0" flipH="0" flipV="1">
            <a:off x="490538" y="649448"/>
            <a:ext cx="169862" cy="122115"/>
          </a:xfrm>
          <a:prstGeom prst="rect">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15" name="标题 1"/>
          <p:cNvSpPr txBox="1"/>
          <p:nvPr/>
        </p:nvSpPr>
        <p:spPr>
          <a:xfrm rot="0" flipH="0" flipV="1">
            <a:off x="490538" y="828120"/>
            <a:ext cx="169862" cy="122115"/>
          </a:xfrm>
          <a:prstGeom prst="rect">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63353" y="260649"/>
            <a:ext cx="11665296" cy="6336704"/>
          </a:xfrm>
          <a:custGeom>
            <a:avLst/>
            <a:gdLst>
              <a:gd name="connsiteX0" fmla="*/ 194537 w 11665296"/>
              <a:gd name="connsiteY0" fmla="*/ 0 h 6336704"/>
              <a:gd name="connsiteX1" fmla="*/ 11470759 w 11665296"/>
              <a:gd name="connsiteY1" fmla="*/ 0 h 6336704"/>
              <a:gd name="connsiteX2" fmla="*/ 11665296 w 11665296"/>
              <a:gd name="connsiteY2" fmla="*/ 194537 h 6336704"/>
              <a:gd name="connsiteX3" fmla="*/ 11665296 w 11665296"/>
              <a:gd name="connsiteY3" fmla="*/ 2885968 h 6336704"/>
              <a:gd name="connsiteX4" fmla="*/ 11652603 w 11665296"/>
              <a:gd name="connsiteY4" fmla="*/ 2884688 h 6336704"/>
              <a:gd name="connsiteX5" fmla="*/ 11368939 w 11665296"/>
              <a:gd name="connsiteY5" fmla="*/ 3168352 h 6336704"/>
              <a:gd name="connsiteX6" fmla="*/ 11652603 w 11665296"/>
              <a:gd name="connsiteY6" fmla="*/ 3452016 h 6336704"/>
              <a:gd name="connsiteX7" fmla="*/ 11665296 w 11665296"/>
              <a:gd name="connsiteY7" fmla="*/ 3450737 h 6336704"/>
              <a:gd name="connsiteX8" fmla="*/ 11665296 w 11665296"/>
              <a:gd name="connsiteY8" fmla="*/ 6142167 h 6336704"/>
              <a:gd name="connsiteX9" fmla="*/ 11470759 w 11665296"/>
              <a:gd name="connsiteY9" fmla="*/ 6336704 h 6336704"/>
              <a:gd name="connsiteX10" fmla="*/ 194537 w 11665296"/>
              <a:gd name="connsiteY10" fmla="*/ 6336704 h 6336704"/>
              <a:gd name="connsiteX11" fmla="*/ 0 w 11665296"/>
              <a:gd name="connsiteY11" fmla="*/ 6142167 h 6336704"/>
              <a:gd name="connsiteX12" fmla="*/ 0 w 11665296"/>
              <a:gd name="connsiteY12" fmla="*/ 3451505 h 6336704"/>
              <a:gd name="connsiteX13" fmla="*/ 5071 w 11665296"/>
              <a:gd name="connsiteY13" fmla="*/ 3452016 h 6336704"/>
              <a:gd name="connsiteX14" fmla="*/ 288735 w 11665296"/>
              <a:gd name="connsiteY14" fmla="*/ 3168352 h 6336704"/>
              <a:gd name="connsiteX15" fmla="*/ 5071 w 11665296"/>
              <a:gd name="connsiteY15" fmla="*/ 2884688 h 6336704"/>
              <a:gd name="connsiteX16" fmla="*/ 0 w 11665296"/>
              <a:gd name="connsiteY16" fmla="*/ 2885199 h 6336704"/>
              <a:gd name="connsiteX17" fmla="*/ 0 w 11665296"/>
              <a:gd name="connsiteY17" fmla="*/ 194537 h 6336704"/>
              <a:gd name="connsiteX18" fmla="*/ 194537 w 11665296"/>
              <a:gd name="connsiteY18" fmla="*/ 0 h 6336704"/>
            </a:gdLst>
            <a:rect l="l" t="t" r="r" b="b"/>
            <a:pathLst>
              <a:path w="11665296" h="6336704">
                <a:moveTo>
                  <a:pt x="194537" y="0"/>
                </a:moveTo>
                <a:lnTo>
                  <a:pt x="11470759" y="0"/>
                </a:lnTo>
                <a:cubicBezTo>
                  <a:pt x="11578199" y="0"/>
                  <a:pt x="11665296" y="87097"/>
                  <a:pt x="11665296" y="194537"/>
                </a:cubicBezTo>
                <a:lnTo>
                  <a:pt x="11665296" y="2885968"/>
                </a:lnTo>
                <a:lnTo>
                  <a:pt x="11652603" y="2884688"/>
                </a:lnTo>
                <a:cubicBezTo>
                  <a:pt x="11495940" y="2884688"/>
                  <a:pt x="11368939" y="3011689"/>
                  <a:pt x="11368939" y="3168352"/>
                </a:cubicBezTo>
                <a:cubicBezTo>
                  <a:pt x="11368939" y="3325015"/>
                  <a:pt x="11495940" y="3452016"/>
                  <a:pt x="11652603" y="3452016"/>
                </a:cubicBezTo>
                <a:lnTo>
                  <a:pt x="11665296" y="3450737"/>
                </a:lnTo>
                <a:lnTo>
                  <a:pt x="11665296" y="6142167"/>
                </a:lnTo>
                <a:cubicBezTo>
                  <a:pt x="11665296" y="6249607"/>
                  <a:pt x="11578199" y="6336704"/>
                  <a:pt x="11470759" y="6336704"/>
                </a:cubicBezTo>
                <a:lnTo>
                  <a:pt x="194537" y="6336704"/>
                </a:lnTo>
                <a:cubicBezTo>
                  <a:pt x="87097" y="6336704"/>
                  <a:pt x="0" y="6249607"/>
                  <a:pt x="0" y="6142167"/>
                </a:cubicBezTo>
                <a:lnTo>
                  <a:pt x="0" y="3451505"/>
                </a:lnTo>
                <a:lnTo>
                  <a:pt x="5071" y="3452016"/>
                </a:lnTo>
                <a:cubicBezTo>
                  <a:pt x="161734" y="3452016"/>
                  <a:pt x="288735" y="3325015"/>
                  <a:pt x="288735" y="3168352"/>
                </a:cubicBezTo>
                <a:cubicBezTo>
                  <a:pt x="288735" y="3011689"/>
                  <a:pt x="161734" y="2884688"/>
                  <a:pt x="5071" y="2884688"/>
                </a:cubicBezTo>
                <a:lnTo>
                  <a:pt x="0" y="2885199"/>
                </a:lnTo>
                <a:lnTo>
                  <a:pt x="0" y="194537"/>
                </a:lnTo>
                <a:cubicBezTo>
                  <a:pt x="0" y="87097"/>
                  <a:pt x="87097" y="0"/>
                  <a:pt x="194537" y="0"/>
                </a:cubicBezTo>
                <a:close/>
              </a:path>
            </a:pathLst>
          </a:cu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rot="0" flipH="0" flipV="0">
            <a:off x="498377" y="1425059"/>
            <a:ext cx="3111500" cy="508000"/>
          </a:xfrm>
          <a:prstGeom prst="rect">
            <a:avLst/>
          </a:prstGeom>
          <a:noFill/>
          <a:ln w="12700" cap="sq">
            <a:noFill/>
            <a:miter/>
          </a:ln>
        </p:spPr>
        <p:txBody>
          <a:bodyPr vert="horz" wrap="square" lIns="0" tIns="0" rIns="0" bIns="0" rtlCol="0" anchor="ctr">
            <a:spAutoFit/>
          </a:bodyPr>
          <a:lstStyle/>
          <a:p>
            <a:pPr algn="r"/>
            <a:r>
              <a:rPr kumimoji="1" lang="en-US" altLang="zh-CN" sz="4000">
                <a:ln w="12700">
                  <a:noFill/>
                </a:ln>
                <a:solidFill>
                  <a:schemeClr val="accent1"/>
                </a:solidFill>
                <a:latin typeface="Source Han Sans"/>
                <a:ea typeface="Source Han Sans"/>
                <a:cs typeface="Source Han Sans"/>
              </a:rPr>
              <a:t>C</a:t>
            </a:r>
            <a:r>
              <a:rPr kumimoji="1" lang="en-US" altLang="zh-CN" sz="4000">
                <a:ln w="12700">
                  <a:noFill/>
                </a:ln>
                <a:solidFill>
                  <a:schemeClr val="tx1">
                    <a:lumMod val="75000"/>
                  </a:schemeClr>
                </a:solidFill>
                <a:latin typeface="Source Han Sans"/>
                <a:ea typeface="Source Han Sans"/>
                <a:cs typeface="Source Han Sans"/>
              </a:rPr>
              <a:t>ONTENTS</a:t>
            </a:r>
            <a:endParaRPr kumimoji="1" lang="zh-CN" altLang="en-US"/>
          </a:p>
        </p:txBody>
      </p:sp>
      <p:sp>
        <p:nvSpPr>
          <p:cNvPr id="4" name="标题 1"/>
          <p:cNvSpPr txBox="1"/>
          <p:nvPr/>
        </p:nvSpPr>
        <p:spPr>
          <a:xfrm rot="16200000" flipH="0" flipV="0">
            <a:off x="1468152" y="-922622"/>
            <a:ext cx="673668" cy="3609975"/>
          </a:xfrm>
          <a:prstGeom prst="rect">
            <a:avLst/>
          </a:prstGeom>
          <a:solidFill>
            <a:schemeClr val="accent1"/>
          </a:solidFill>
          <a:ln w="9525" cap="sq">
            <a:noFill/>
            <a:miter/>
          </a:ln>
        </p:spPr>
        <p:txBody>
          <a:bodyPr vert="horz" wrap="square" lIns="91440" tIns="45720" rIns="91440" bIns="45720" rtlCol="0" anchor="ctr"/>
          <a:lstStyle/>
          <a:p>
            <a:pPr algn="ctr"/>
            <a:endParaRPr kumimoji="1" lang="zh-CN" altLang="en-US"/>
          </a:p>
        </p:txBody>
      </p:sp>
      <p:sp>
        <p:nvSpPr>
          <p:cNvPr id="5" name="标题 1"/>
          <p:cNvSpPr txBox="1"/>
          <p:nvPr/>
        </p:nvSpPr>
        <p:spPr>
          <a:xfrm rot="16200000" flipH="0" flipV="0">
            <a:off x="2019602" y="3708959"/>
            <a:ext cx="4680000" cy="36000"/>
          </a:xfrm>
          <a:prstGeom prst="rect">
            <a:avLst/>
          </a:prstGeom>
          <a:solidFill>
            <a:schemeClr val="bg1">
              <a:lumMod val="85000"/>
            </a:schemeClr>
          </a:solidFill>
          <a:ln w="9525" cap="sq">
            <a:noFill/>
            <a:miter/>
          </a:ln>
        </p:spPr>
        <p:txBody>
          <a:bodyPr vert="horz" wrap="square" lIns="91440" tIns="45720" rIns="91440" bIns="45720" rtlCol="0" anchor="ctr"/>
          <a:lstStyle/>
          <a:p>
            <a:pPr algn="ctr"/>
            <a:endParaRPr kumimoji="1" lang="zh-CN" altLang="en-US"/>
          </a:p>
        </p:txBody>
      </p:sp>
      <p:sp>
        <p:nvSpPr>
          <p:cNvPr id="6" name="标题 1"/>
          <p:cNvSpPr txBox="1"/>
          <p:nvPr/>
        </p:nvSpPr>
        <p:spPr>
          <a:xfrm rot="0" flipH="0" flipV="0">
            <a:off x="5073175" y="1372559"/>
            <a:ext cx="423953" cy="430887"/>
          </a:xfrm>
          <a:prstGeom prst="rect">
            <a:avLst/>
          </a:prstGeom>
          <a:noFill/>
          <a:ln w="12700" cap="sq">
            <a:noFill/>
            <a:miter/>
          </a:ln>
        </p:spPr>
        <p:txBody>
          <a:bodyPr vert="horz" wrap="square" lIns="0" tIns="0" rIns="0" bIns="0" rtlCol="0" anchor="ctr"/>
          <a:lstStyle/>
          <a:p>
            <a:pPr algn="l"/>
            <a:r>
              <a:rPr kumimoji="1" lang="en-US" altLang="zh-CN" sz="2400">
                <a:ln w="12700">
                  <a:noFill/>
                </a:ln>
                <a:solidFill>
                  <a:schemeClr val="accent1"/>
                </a:solidFill>
                <a:latin typeface="Source Han Sans"/>
                <a:ea typeface="Source Han Sans"/>
                <a:cs typeface="Source Han Sans"/>
              </a:rPr>
              <a:t>1.</a:t>
            </a:r>
            <a:endParaRPr kumimoji="1" lang="zh-CN" altLang="en-US"/>
          </a:p>
        </p:txBody>
      </p:sp>
      <p:sp>
        <p:nvSpPr>
          <p:cNvPr id="7" name="标题 1"/>
          <p:cNvSpPr txBox="1"/>
          <p:nvPr/>
        </p:nvSpPr>
        <p:spPr>
          <a:xfrm rot="0" flipH="0" flipV="0">
            <a:off x="5480747" y="1443103"/>
            <a:ext cx="5760000" cy="720000"/>
          </a:xfrm>
          <a:prstGeom prst="rect">
            <a:avLst/>
          </a:prstGeom>
          <a:noFill/>
          <a:ln>
            <a:noFill/>
          </a:ln>
        </p:spPr>
        <p:txBody>
          <a:bodyPr vert="horz" wrap="square" lIns="0" tIns="0" rIns="0" bIns="0" rtlCol="0" anchor="t"/>
          <a:lstStyle/>
          <a:p>
            <a:pPr algn="l"/>
            <a:r>
              <a:rPr kumimoji="1" lang="en-US" altLang="zh-CN" sz="1800">
                <a:ln w="12700">
                  <a:noFill/>
                </a:ln>
                <a:solidFill>
                  <a:srgbClr val="000000">
                    <a:alpha val="100000"/>
                  </a:srgbClr>
                </a:solidFill>
                <a:latin typeface="Source Han Sans"/>
                <a:ea typeface="Source Han Sans"/>
                <a:cs typeface="Source Han Sans"/>
              </a:rPr>
              <a:t>Data Analyst</a:t>
            </a:r>
            <a:endParaRPr kumimoji="1" lang="zh-CN" altLang="en-US"/>
          </a:p>
        </p:txBody>
      </p:sp>
      <p:sp>
        <p:nvSpPr>
          <p:cNvPr id="8" name="标题 1"/>
          <p:cNvSpPr txBox="1"/>
          <p:nvPr/>
        </p:nvSpPr>
        <p:spPr>
          <a:xfrm rot="0" flipH="0" flipV="0">
            <a:off x="5073175" y="2168198"/>
            <a:ext cx="423953" cy="430887"/>
          </a:xfrm>
          <a:prstGeom prst="rect">
            <a:avLst/>
          </a:prstGeom>
          <a:noFill/>
          <a:ln w="12700" cap="sq">
            <a:noFill/>
            <a:miter/>
          </a:ln>
        </p:spPr>
        <p:txBody>
          <a:bodyPr vert="horz" wrap="square" lIns="0" tIns="0" rIns="0" bIns="0" rtlCol="0" anchor="ctr"/>
          <a:lstStyle/>
          <a:p>
            <a:pPr algn="l"/>
            <a:r>
              <a:rPr kumimoji="1" lang="en-US" altLang="zh-CN" sz="2400">
                <a:ln w="12700">
                  <a:noFill/>
                </a:ln>
                <a:solidFill>
                  <a:schemeClr val="accent1"/>
                </a:solidFill>
                <a:latin typeface="Source Han Sans"/>
                <a:ea typeface="Source Han Sans"/>
                <a:cs typeface="Source Han Sans"/>
              </a:rPr>
              <a:t>2.</a:t>
            </a:r>
            <a:endParaRPr kumimoji="1" lang="zh-CN" altLang="en-US"/>
          </a:p>
        </p:txBody>
      </p:sp>
      <p:sp>
        <p:nvSpPr>
          <p:cNvPr id="9" name="标题 1"/>
          <p:cNvSpPr txBox="1"/>
          <p:nvPr/>
        </p:nvSpPr>
        <p:spPr>
          <a:xfrm rot="0" flipH="0" flipV="0">
            <a:off x="5480747" y="2237302"/>
            <a:ext cx="5760000" cy="720000"/>
          </a:xfrm>
          <a:prstGeom prst="rect">
            <a:avLst/>
          </a:prstGeom>
          <a:noFill/>
          <a:ln>
            <a:noFill/>
          </a:ln>
        </p:spPr>
        <p:txBody>
          <a:bodyPr vert="horz" wrap="square" lIns="0" tIns="0" rIns="0" bIns="0" rtlCol="0" anchor="t"/>
          <a:lstStyle/>
          <a:p>
            <a:pPr algn="l"/>
            <a:r>
              <a:rPr kumimoji="1" lang="en-US" altLang="zh-CN" sz="1800">
                <a:ln w="12700">
                  <a:noFill/>
                </a:ln>
                <a:solidFill>
                  <a:srgbClr val="000000">
                    <a:alpha val="100000"/>
                  </a:srgbClr>
                </a:solidFill>
                <a:latin typeface="Source Han Sans"/>
                <a:ea typeface="Source Han Sans"/>
                <a:cs typeface="Source Han Sans"/>
              </a:rPr>
              <a:t>Data Engineer</a:t>
            </a:r>
            <a:endParaRPr kumimoji="1" lang="zh-CN" altLang="en-US"/>
          </a:p>
        </p:txBody>
      </p:sp>
      <p:sp>
        <p:nvSpPr>
          <p:cNvPr id="10" name="标题 1"/>
          <p:cNvSpPr txBox="1"/>
          <p:nvPr/>
        </p:nvSpPr>
        <p:spPr>
          <a:xfrm rot="0" flipH="0" flipV="0">
            <a:off x="5073175" y="2963837"/>
            <a:ext cx="423953" cy="430887"/>
          </a:xfrm>
          <a:prstGeom prst="rect">
            <a:avLst/>
          </a:prstGeom>
          <a:noFill/>
          <a:ln w="12700" cap="sq">
            <a:noFill/>
            <a:miter/>
          </a:ln>
        </p:spPr>
        <p:txBody>
          <a:bodyPr vert="horz" wrap="square" lIns="0" tIns="0" rIns="0" bIns="0" rtlCol="0" anchor="ctr"/>
          <a:lstStyle/>
          <a:p>
            <a:pPr algn="l"/>
            <a:r>
              <a:rPr kumimoji="1" lang="en-US" altLang="zh-CN" sz="2400">
                <a:ln w="12700">
                  <a:noFill/>
                </a:ln>
                <a:solidFill>
                  <a:schemeClr val="accent1"/>
                </a:solidFill>
                <a:latin typeface="Source Han Sans"/>
                <a:ea typeface="Source Han Sans"/>
                <a:cs typeface="Source Han Sans"/>
              </a:rPr>
              <a:t>3.</a:t>
            </a:r>
            <a:endParaRPr kumimoji="1" lang="zh-CN" altLang="en-US"/>
          </a:p>
        </p:txBody>
      </p:sp>
      <p:sp>
        <p:nvSpPr>
          <p:cNvPr id="11" name="标题 1"/>
          <p:cNvSpPr txBox="1"/>
          <p:nvPr/>
        </p:nvSpPr>
        <p:spPr>
          <a:xfrm rot="0" flipH="0" flipV="0">
            <a:off x="5480747" y="3031501"/>
            <a:ext cx="5760000" cy="720000"/>
          </a:xfrm>
          <a:prstGeom prst="rect">
            <a:avLst/>
          </a:prstGeom>
          <a:noFill/>
          <a:ln>
            <a:noFill/>
          </a:ln>
        </p:spPr>
        <p:txBody>
          <a:bodyPr vert="horz" wrap="square" lIns="0" tIns="0" rIns="0" bIns="0" rtlCol="0" anchor="t"/>
          <a:lstStyle/>
          <a:p>
            <a:pPr algn="l"/>
            <a:r>
              <a:rPr kumimoji="1" lang="en-US" altLang="zh-CN" sz="1800">
                <a:ln w="12700">
                  <a:noFill/>
                </a:ln>
                <a:solidFill>
                  <a:srgbClr val="000000">
                    <a:alpha val="100000"/>
                  </a:srgbClr>
                </a:solidFill>
                <a:latin typeface="Source Han Sans"/>
                <a:ea typeface="Source Han Sans"/>
                <a:cs typeface="Source Han Sans"/>
              </a:rPr>
              <a:t>Data Scientist</a:t>
            </a:r>
            <a:endParaRPr kumimoji="1" lang="zh-CN" altLang="en-US"/>
          </a:p>
        </p:txBody>
      </p:sp>
      <p:sp>
        <p:nvSpPr>
          <p:cNvPr id="12" name="标题 1"/>
          <p:cNvSpPr txBox="1"/>
          <p:nvPr/>
        </p:nvSpPr>
        <p:spPr>
          <a:xfrm rot="0" flipH="0" flipV="0">
            <a:off x="5073175" y="3759476"/>
            <a:ext cx="423953" cy="430887"/>
          </a:xfrm>
          <a:prstGeom prst="rect">
            <a:avLst/>
          </a:prstGeom>
          <a:noFill/>
          <a:ln w="12700" cap="sq">
            <a:noFill/>
            <a:miter/>
          </a:ln>
        </p:spPr>
        <p:txBody>
          <a:bodyPr vert="horz" wrap="square" lIns="0" tIns="0" rIns="0" bIns="0" rtlCol="0" anchor="ctr"/>
          <a:lstStyle/>
          <a:p>
            <a:pPr algn="l"/>
            <a:r>
              <a:rPr kumimoji="1" lang="en-US" altLang="zh-CN" sz="2400">
                <a:ln w="12700">
                  <a:noFill/>
                </a:ln>
                <a:solidFill>
                  <a:schemeClr val="accent1"/>
                </a:solidFill>
                <a:latin typeface="Source Han Sans"/>
                <a:ea typeface="Source Han Sans"/>
                <a:cs typeface="Source Han Sans"/>
              </a:rPr>
              <a:t>4.</a:t>
            </a:r>
            <a:endParaRPr kumimoji="1" lang="zh-CN" altLang="en-US"/>
          </a:p>
        </p:txBody>
      </p:sp>
      <p:sp>
        <p:nvSpPr>
          <p:cNvPr id="13" name="标题 1"/>
          <p:cNvSpPr txBox="1"/>
          <p:nvPr/>
        </p:nvSpPr>
        <p:spPr>
          <a:xfrm rot="0" flipH="0" flipV="0">
            <a:off x="5480747" y="3825700"/>
            <a:ext cx="5760000" cy="720000"/>
          </a:xfrm>
          <a:prstGeom prst="rect">
            <a:avLst/>
          </a:prstGeom>
          <a:noFill/>
          <a:ln>
            <a:noFill/>
          </a:ln>
        </p:spPr>
        <p:txBody>
          <a:bodyPr vert="horz" wrap="square" lIns="0" tIns="0" rIns="0" bIns="0" rtlCol="0" anchor="t"/>
          <a:lstStyle/>
          <a:p>
            <a:pPr algn="l"/>
            <a:r>
              <a:rPr kumimoji="1" lang="en-US" altLang="zh-CN" sz="1800">
                <a:ln w="12700">
                  <a:noFill/>
                </a:ln>
                <a:solidFill>
                  <a:srgbClr val="000000">
                    <a:alpha val="100000"/>
                  </a:srgbClr>
                </a:solidFill>
                <a:latin typeface="Source Han Sans"/>
                <a:ea typeface="Source Han Sans"/>
                <a:cs typeface="Source Han Sans"/>
              </a:rPr>
              <a:t>Machine Learning Engineer</a:t>
            </a:r>
            <a:endParaRPr kumimoji="1" lang="zh-CN" altLang="en-US"/>
          </a:p>
        </p:txBody>
      </p:sp>
      <p:sp>
        <p:nvSpPr>
          <p:cNvPr id="14" name="标题 1"/>
          <p:cNvSpPr txBox="1"/>
          <p:nvPr/>
        </p:nvSpPr>
        <p:spPr>
          <a:xfrm rot="0" flipH="0" flipV="0">
            <a:off x="5073175" y="4555115"/>
            <a:ext cx="423953" cy="430887"/>
          </a:xfrm>
          <a:prstGeom prst="rect">
            <a:avLst/>
          </a:prstGeom>
          <a:noFill/>
          <a:ln w="12700" cap="sq">
            <a:noFill/>
            <a:miter/>
          </a:ln>
        </p:spPr>
        <p:txBody>
          <a:bodyPr vert="horz" wrap="square" lIns="0" tIns="0" rIns="0" bIns="0" rtlCol="0" anchor="ctr"/>
          <a:lstStyle/>
          <a:p>
            <a:pPr algn="l"/>
            <a:r>
              <a:rPr kumimoji="1" lang="en-US" altLang="zh-CN" sz="2400">
                <a:ln w="12700">
                  <a:noFill/>
                </a:ln>
                <a:solidFill>
                  <a:schemeClr val="accent1"/>
                </a:solidFill>
                <a:latin typeface="Source Han Sans"/>
                <a:ea typeface="Source Han Sans"/>
                <a:cs typeface="Source Han Sans"/>
              </a:rPr>
              <a:t>5.</a:t>
            </a:r>
            <a:endParaRPr kumimoji="1" lang="zh-CN" altLang="en-US"/>
          </a:p>
        </p:txBody>
      </p:sp>
      <p:sp>
        <p:nvSpPr>
          <p:cNvPr id="15" name="标题 1"/>
          <p:cNvSpPr txBox="1"/>
          <p:nvPr/>
        </p:nvSpPr>
        <p:spPr>
          <a:xfrm rot="0" flipH="0" flipV="0">
            <a:off x="5480747" y="4619899"/>
            <a:ext cx="5760000" cy="720000"/>
          </a:xfrm>
          <a:prstGeom prst="rect">
            <a:avLst/>
          </a:prstGeom>
          <a:noFill/>
          <a:ln>
            <a:noFill/>
          </a:ln>
        </p:spPr>
        <p:txBody>
          <a:bodyPr vert="horz" wrap="square" lIns="0" tIns="0" rIns="0" bIns="0" rtlCol="0" anchor="t"/>
          <a:lstStyle/>
          <a:p>
            <a:pPr algn="l"/>
            <a:r>
              <a:rPr kumimoji="1" lang="en-US" altLang="zh-CN" sz="1800">
                <a:ln w="12700">
                  <a:noFill/>
                </a:ln>
                <a:solidFill>
                  <a:srgbClr val="000000">
                    <a:alpha val="100000"/>
                  </a:srgbClr>
                </a:solidFill>
                <a:latin typeface="Source Han Sans"/>
                <a:ea typeface="Source Han Sans"/>
                <a:cs typeface="Source Han Sans"/>
              </a:rPr>
              <a:t>MLOps</a:t>
            </a:r>
            <a:endParaRPr kumimoji="1" lang="zh-CN" altLang="en-US"/>
          </a:p>
        </p:txBody>
      </p:sp>
      <p:sp>
        <p:nvSpPr>
          <p:cNvPr id="16" name="标题 1"/>
          <p:cNvSpPr txBox="1"/>
          <p:nvPr/>
        </p:nvSpPr>
        <p:spPr>
          <a:xfrm rot="0" flipH="0" flipV="0">
            <a:off x="5073175" y="5350756"/>
            <a:ext cx="423953" cy="430887"/>
          </a:xfrm>
          <a:prstGeom prst="rect">
            <a:avLst/>
          </a:prstGeom>
          <a:noFill/>
          <a:ln w="12700" cap="sq">
            <a:noFill/>
            <a:miter/>
          </a:ln>
        </p:spPr>
        <p:txBody>
          <a:bodyPr vert="horz" wrap="square" lIns="0" tIns="0" rIns="0" bIns="0" rtlCol="0" anchor="ctr"/>
          <a:lstStyle/>
          <a:p>
            <a:pPr algn="l"/>
            <a:r>
              <a:rPr kumimoji="1" lang="en-US" altLang="zh-CN" sz="2400">
                <a:ln w="12700">
                  <a:noFill/>
                </a:ln>
                <a:solidFill>
                  <a:schemeClr val="accent1"/>
                </a:solidFill>
                <a:latin typeface="Source Han Sans"/>
                <a:ea typeface="Source Han Sans"/>
                <a:cs typeface="Source Han Sans"/>
              </a:rPr>
              <a:t>6</a:t>
            </a:r>
            <a:r>
              <a:rPr kumimoji="1" lang="en-US" altLang="zh-CN" sz="2400">
                <a:ln w="12700">
                  <a:noFill/>
                </a:ln>
                <a:solidFill>
                  <a:schemeClr val="accent1"/>
                </a:solidFill>
                <a:latin typeface="Source Han Sans"/>
                <a:ea typeface="Source Han Sans"/>
                <a:cs typeface="Source Han Sans"/>
              </a:rPr>
              <a:t>.</a:t>
            </a:r>
            <a:endParaRPr kumimoji="1" lang="zh-CN" altLang="en-US"/>
          </a:p>
        </p:txBody>
      </p:sp>
      <p:sp>
        <p:nvSpPr>
          <p:cNvPr id="17" name="标题 1"/>
          <p:cNvSpPr txBox="1"/>
          <p:nvPr/>
        </p:nvSpPr>
        <p:spPr>
          <a:xfrm rot="0" flipH="0" flipV="0">
            <a:off x="5480747" y="5414100"/>
            <a:ext cx="5760000" cy="720000"/>
          </a:xfrm>
          <a:prstGeom prst="rect">
            <a:avLst/>
          </a:prstGeom>
          <a:noFill/>
          <a:ln>
            <a:noFill/>
          </a:ln>
        </p:spPr>
        <p:txBody>
          <a:bodyPr vert="horz" wrap="square" lIns="0" tIns="0" rIns="0" bIns="0" rtlCol="0" anchor="t"/>
          <a:lstStyle/>
          <a:p>
            <a:pPr algn="l"/>
            <a:r>
              <a:rPr kumimoji="1" lang="en-US" altLang="zh-CN" sz="1800">
                <a:ln w="12700">
                  <a:noFill/>
                </a:ln>
                <a:solidFill>
                  <a:srgbClr val="000000">
                    <a:alpha val="100000"/>
                  </a:srgbClr>
                </a:solidFill>
                <a:latin typeface="Source Han Sans"/>
                <a:ea typeface="Source Han Sans"/>
                <a:cs typeface="Source Han Sans"/>
              </a:rPr>
              <a:t>Conclusion</a:t>
            </a:r>
            <a:endParaRPr kumimoji="1" lang="zh-CN" altLang="en-US"/>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63353" y="260649"/>
            <a:ext cx="11665296" cy="6336704"/>
          </a:xfrm>
          <a:custGeom>
            <a:avLst/>
            <a:gdLst>
              <a:gd name="connsiteX0" fmla="*/ 194537 w 11665296"/>
              <a:gd name="connsiteY0" fmla="*/ 0 h 6336704"/>
              <a:gd name="connsiteX1" fmla="*/ 11470759 w 11665296"/>
              <a:gd name="connsiteY1" fmla="*/ 0 h 6336704"/>
              <a:gd name="connsiteX2" fmla="*/ 11665296 w 11665296"/>
              <a:gd name="connsiteY2" fmla="*/ 194537 h 6336704"/>
              <a:gd name="connsiteX3" fmla="*/ 11665296 w 11665296"/>
              <a:gd name="connsiteY3" fmla="*/ 2885968 h 6336704"/>
              <a:gd name="connsiteX4" fmla="*/ 11652603 w 11665296"/>
              <a:gd name="connsiteY4" fmla="*/ 2884688 h 6336704"/>
              <a:gd name="connsiteX5" fmla="*/ 11368939 w 11665296"/>
              <a:gd name="connsiteY5" fmla="*/ 3168352 h 6336704"/>
              <a:gd name="connsiteX6" fmla="*/ 11652603 w 11665296"/>
              <a:gd name="connsiteY6" fmla="*/ 3452016 h 6336704"/>
              <a:gd name="connsiteX7" fmla="*/ 11665296 w 11665296"/>
              <a:gd name="connsiteY7" fmla="*/ 3450737 h 6336704"/>
              <a:gd name="connsiteX8" fmla="*/ 11665296 w 11665296"/>
              <a:gd name="connsiteY8" fmla="*/ 6142167 h 6336704"/>
              <a:gd name="connsiteX9" fmla="*/ 11470759 w 11665296"/>
              <a:gd name="connsiteY9" fmla="*/ 6336704 h 6336704"/>
              <a:gd name="connsiteX10" fmla="*/ 194537 w 11665296"/>
              <a:gd name="connsiteY10" fmla="*/ 6336704 h 6336704"/>
              <a:gd name="connsiteX11" fmla="*/ 0 w 11665296"/>
              <a:gd name="connsiteY11" fmla="*/ 6142167 h 6336704"/>
              <a:gd name="connsiteX12" fmla="*/ 0 w 11665296"/>
              <a:gd name="connsiteY12" fmla="*/ 3451505 h 6336704"/>
              <a:gd name="connsiteX13" fmla="*/ 5071 w 11665296"/>
              <a:gd name="connsiteY13" fmla="*/ 3452016 h 6336704"/>
              <a:gd name="connsiteX14" fmla="*/ 288735 w 11665296"/>
              <a:gd name="connsiteY14" fmla="*/ 3168352 h 6336704"/>
              <a:gd name="connsiteX15" fmla="*/ 5071 w 11665296"/>
              <a:gd name="connsiteY15" fmla="*/ 2884688 h 6336704"/>
              <a:gd name="connsiteX16" fmla="*/ 0 w 11665296"/>
              <a:gd name="connsiteY16" fmla="*/ 2885199 h 6336704"/>
              <a:gd name="connsiteX17" fmla="*/ 0 w 11665296"/>
              <a:gd name="connsiteY17" fmla="*/ 194537 h 6336704"/>
              <a:gd name="connsiteX18" fmla="*/ 194537 w 11665296"/>
              <a:gd name="connsiteY18" fmla="*/ 0 h 6336704"/>
            </a:gdLst>
            <a:rect l="l" t="t" r="r" b="b"/>
            <a:pathLst>
              <a:path w="11665296" h="6336704">
                <a:moveTo>
                  <a:pt x="194537" y="0"/>
                </a:moveTo>
                <a:lnTo>
                  <a:pt x="11470759" y="0"/>
                </a:lnTo>
                <a:cubicBezTo>
                  <a:pt x="11578199" y="0"/>
                  <a:pt x="11665296" y="87097"/>
                  <a:pt x="11665296" y="194537"/>
                </a:cubicBezTo>
                <a:lnTo>
                  <a:pt x="11665296" y="2885968"/>
                </a:lnTo>
                <a:lnTo>
                  <a:pt x="11652603" y="2884688"/>
                </a:lnTo>
                <a:cubicBezTo>
                  <a:pt x="11495940" y="2884688"/>
                  <a:pt x="11368939" y="3011689"/>
                  <a:pt x="11368939" y="3168352"/>
                </a:cubicBezTo>
                <a:cubicBezTo>
                  <a:pt x="11368939" y="3325015"/>
                  <a:pt x="11495940" y="3452016"/>
                  <a:pt x="11652603" y="3452016"/>
                </a:cubicBezTo>
                <a:lnTo>
                  <a:pt x="11665296" y="3450737"/>
                </a:lnTo>
                <a:lnTo>
                  <a:pt x="11665296" y="6142167"/>
                </a:lnTo>
                <a:cubicBezTo>
                  <a:pt x="11665296" y="6249607"/>
                  <a:pt x="11578199" y="6336704"/>
                  <a:pt x="11470759" y="6336704"/>
                </a:cubicBezTo>
                <a:lnTo>
                  <a:pt x="194537" y="6336704"/>
                </a:lnTo>
                <a:cubicBezTo>
                  <a:pt x="87097" y="6336704"/>
                  <a:pt x="0" y="6249607"/>
                  <a:pt x="0" y="6142167"/>
                </a:cubicBezTo>
                <a:lnTo>
                  <a:pt x="0" y="3451505"/>
                </a:lnTo>
                <a:lnTo>
                  <a:pt x="5071" y="3452016"/>
                </a:lnTo>
                <a:cubicBezTo>
                  <a:pt x="161734" y="3452016"/>
                  <a:pt x="288735" y="3325015"/>
                  <a:pt x="288735" y="3168352"/>
                </a:cubicBezTo>
                <a:cubicBezTo>
                  <a:pt x="288735" y="3011689"/>
                  <a:pt x="161734" y="2884688"/>
                  <a:pt x="5071" y="2884688"/>
                </a:cubicBezTo>
                <a:lnTo>
                  <a:pt x="0" y="2885199"/>
                </a:lnTo>
                <a:lnTo>
                  <a:pt x="0" y="194537"/>
                </a:lnTo>
                <a:cubicBezTo>
                  <a:pt x="0" y="87097"/>
                  <a:pt x="87097" y="0"/>
                  <a:pt x="194537" y="0"/>
                </a:cubicBezTo>
                <a:close/>
              </a:path>
            </a:pathLst>
          </a:cu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rot="0" flipH="0" flipV="0">
            <a:off x="2015668" y="4114060"/>
            <a:ext cx="1543050" cy="1543050"/>
          </a:xfrm>
          <a:prstGeom prst="ellipse">
            <a:avLst/>
          </a:prstGeom>
          <a:solidFill>
            <a:schemeClr val="bg1"/>
          </a:solidFill>
          <a:ln w="12700" cap="sq">
            <a:noFill/>
            <a:miter/>
          </a:ln>
          <a:effectLst>
            <a:outerShdw dist="254000" blurRad="762000" dir="5400000" sx="100000" sy="100000" kx="0" ky="0" algn="ctr" rotWithShape="0">
              <a:srgbClr val="000000">
                <a:alpha val="10000"/>
              </a:srgbClr>
            </a:outerShdw>
          </a:effectLst>
        </p:spPr>
        <p:txBody>
          <a:bodyPr vert="horz" wrap="square" lIns="0" tIns="0" rIns="0" bIns="0" rtlCol="0" anchor="ctr"/>
          <a:lstStyle/>
          <a:p>
            <a:pPr algn="ctr"/>
            <a:endParaRPr kumimoji="1" lang="zh-CN" altLang="en-US"/>
          </a:p>
        </p:txBody>
      </p:sp>
      <p:sp>
        <p:nvSpPr>
          <p:cNvPr id="4" name="标题 1"/>
          <p:cNvSpPr txBox="1"/>
          <p:nvPr/>
        </p:nvSpPr>
        <p:spPr>
          <a:xfrm rot="0" flipH="0" flipV="0">
            <a:off x="2549155" y="4646383"/>
            <a:ext cx="477566" cy="517320"/>
          </a:xfrm>
          <a:custGeom>
            <a:avLst/>
            <a:gdLst>
              <a:gd name="connsiteX0" fmla="*/ 712625 w 1425436"/>
              <a:gd name="connsiteY0" fmla="*/ 111621 h 1544091"/>
              <a:gd name="connsiteX1" fmla="*/ 902567 w 1425436"/>
              <a:gd name="connsiteY1" fmla="*/ 190314 h 1544091"/>
              <a:gd name="connsiteX2" fmla="*/ 981260 w 1425436"/>
              <a:gd name="connsiteY2" fmla="*/ 380256 h 1544091"/>
              <a:gd name="connsiteX3" fmla="*/ 902567 w 1425436"/>
              <a:gd name="connsiteY3" fmla="*/ 570198 h 1544091"/>
              <a:gd name="connsiteX4" fmla="*/ 712625 w 1425436"/>
              <a:gd name="connsiteY4" fmla="*/ 648891 h 1544091"/>
              <a:gd name="connsiteX5" fmla="*/ 522684 w 1425436"/>
              <a:gd name="connsiteY5" fmla="*/ 570198 h 1544091"/>
              <a:gd name="connsiteX6" fmla="*/ 444177 w 1425436"/>
              <a:gd name="connsiteY6" fmla="*/ 380070 h 1544091"/>
              <a:gd name="connsiteX7" fmla="*/ 522870 w 1425436"/>
              <a:gd name="connsiteY7" fmla="*/ 190128 h 1544091"/>
              <a:gd name="connsiteX8" fmla="*/ 712625 w 1425436"/>
              <a:gd name="connsiteY8" fmla="*/ 111621 h 1544091"/>
              <a:gd name="connsiteX9" fmla="*/ 712625 w 1425436"/>
              <a:gd name="connsiteY9" fmla="*/ 0 h 1544091"/>
              <a:gd name="connsiteX10" fmla="*/ 332556 w 1425436"/>
              <a:gd name="connsiteY10" fmla="*/ 380070 h 1544091"/>
              <a:gd name="connsiteX11" fmla="*/ 712625 w 1425436"/>
              <a:gd name="connsiteY11" fmla="*/ 760140 h 1544091"/>
              <a:gd name="connsiteX12" fmla="*/ 1092695 w 1425436"/>
              <a:gd name="connsiteY12" fmla="*/ 380070 h 1544091"/>
              <a:gd name="connsiteX13" fmla="*/ 712625 w 1425436"/>
              <a:gd name="connsiteY13" fmla="*/ 0 h 1544091"/>
              <a:gd name="connsiteX14" fmla="*/ 712625 w 1425436"/>
              <a:gd name="connsiteY14" fmla="*/ 943012 h 1544091"/>
              <a:gd name="connsiteX15" fmla="*/ 978842 w 1425436"/>
              <a:gd name="connsiteY15" fmla="*/ 976685 h 1544091"/>
              <a:gd name="connsiteX16" fmla="*/ 1146087 w 1425436"/>
              <a:gd name="connsiteY16" fmla="*/ 1059470 h 1544091"/>
              <a:gd name="connsiteX17" fmla="*/ 1248593 w 1425436"/>
              <a:gd name="connsiteY17" fmla="*/ 1174440 h 1544091"/>
              <a:gd name="connsiteX18" fmla="*/ 1310356 w 1425436"/>
              <a:gd name="connsiteY18" fmla="*/ 1316385 h 1544091"/>
              <a:gd name="connsiteX19" fmla="*/ 1296590 w 1425436"/>
              <a:gd name="connsiteY19" fmla="*/ 1390241 h 1544091"/>
              <a:gd name="connsiteX20" fmla="*/ 1208595 w 1425436"/>
              <a:gd name="connsiteY20" fmla="*/ 1432285 h 1544091"/>
              <a:gd name="connsiteX21" fmla="*/ 216842 w 1425436"/>
              <a:gd name="connsiteY21" fmla="*/ 1432285 h 1544091"/>
              <a:gd name="connsiteX22" fmla="*/ 128847 w 1425436"/>
              <a:gd name="connsiteY22" fmla="*/ 1390241 h 1544091"/>
              <a:gd name="connsiteX23" fmla="*/ 115081 w 1425436"/>
              <a:gd name="connsiteY23" fmla="*/ 1316385 h 1544091"/>
              <a:gd name="connsiteX24" fmla="*/ 176844 w 1425436"/>
              <a:gd name="connsiteY24" fmla="*/ 1174440 h 1544091"/>
              <a:gd name="connsiteX25" fmla="*/ 279350 w 1425436"/>
              <a:gd name="connsiteY25" fmla="*/ 1059470 h 1544091"/>
              <a:gd name="connsiteX26" fmla="*/ 446595 w 1425436"/>
              <a:gd name="connsiteY26" fmla="*/ 976685 h 1544091"/>
              <a:gd name="connsiteX27" fmla="*/ 712625 w 1425436"/>
              <a:gd name="connsiteY27" fmla="*/ 943012 h 1544091"/>
              <a:gd name="connsiteX28" fmla="*/ 712625 w 1425436"/>
              <a:gd name="connsiteY28" fmla="*/ 831391 h 1544091"/>
              <a:gd name="connsiteX29" fmla="*/ 8296 w 1425436"/>
              <a:gd name="connsiteY29" fmla="*/ 1284387 h 1544091"/>
              <a:gd name="connsiteX30" fmla="*/ 216842 w 1425436"/>
              <a:gd name="connsiteY30" fmla="*/ 1544092 h 1544091"/>
              <a:gd name="connsiteX31" fmla="*/ 1208595 w 1425436"/>
              <a:gd name="connsiteY31" fmla="*/ 1544092 h 1544091"/>
              <a:gd name="connsiteX32" fmla="*/ 1417141 w 1425436"/>
              <a:gd name="connsiteY32" fmla="*/ 1284387 h 1544091"/>
              <a:gd name="connsiteX33" fmla="*/ 712625 w 1425436"/>
              <a:gd name="connsiteY33" fmla="*/ 831391 h 1544091"/>
            </a:gdLst>
            <a:rect l="l" t="t" r="r" b="b"/>
            <a:pathLst>
              <a:path w="1425436" h="1544091">
                <a:moveTo>
                  <a:pt x="712625" y="111621"/>
                </a:moveTo>
                <a:cubicBezTo>
                  <a:pt x="784435" y="111621"/>
                  <a:pt x="851780" y="139526"/>
                  <a:pt x="902567" y="190314"/>
                </a:cubicBezTo>
                <a:cubicBezTo>
                  <a:pt x="953355" y="241102"/>
                  <a:pt x="981260" y="308446"/>
                  <a:pt x="981260" y="380256"/>
                </a:cubicBezTo>
                <a:cubicBezTo>
                  <a:pt x="981260" y="452065"/>
                  <a:pt x="953355" y="519410"/>
                  <a:pt x="902567" y="570198"/>
                </a:cubicBezTo>
                <a:cubicBezTo>
                  <a:pt x="851780" y="620985"/>
                  <a:pt x="784435" y="648891"/>
                  <a:pt x="712625" y="648891"/>
                </a:cubicBezTo>
                <a:cubicBezTo>
                  <a:pt x="640816" y="648891"/>
                  <a:pt x="573471" y="620985"/>
                  <a:pt x="522684" y="570198"/>
                </a:cubicBezTo>
                <a:cubicBezTo>
                  <a:pt x="472082" y="519224"/>
                  <a:pt x="444177" y="451693"/>
                  <a:pt x="444177" y="380070"/>
                </a:cubicBezTo>
                <a:cubicBezTo>
                  <a:pt x="444177" y="308446"/>
                  <a:pt x="472082" y="240916"/>
                  <a:pt x="522870" y="190128"/>
                </a:cubicBezTo>
                <a:cubicBezTo>
                  <a:pt x="573471" y="139526"/>
                  <a:pt x="641002" y="111621"/>
                  <a:pt x="712625" y="111621"/>
                </a:cubicBezTo>
                <a:moveTo>
                  <a:pt x="712625" y="0"/>
                </a:moveTo>
                <a:cubicBezTo>
                  <a:pt x="502778" y="0"/>
                  <a:pt x="332556" y="170036"/>
                  <a:pt x="332556" y="380070"/>
                </a:cubicBezTo>
                <a:cubicBezTo>
                  <a:pt x="332556" y="589917"/>
                  <a:pt x="502778" y="760140"/>
                  <a:pt x="712625" y="760140"/>
                </a:cubicBezTo>
                <a:cubicBezTo>
                  <a:pt x="922473" y="760140"/>
                  <a:pt x="1092695" y="589917"/>
                  <a:pt x="1092695" y="380070"/>
                </a:cubicBezTo>
                <a:cubicBezTo>
                  <a:pt x="1092881" y="170036"/>
                  <a:pt x="922659" y="0"/>
                  <a:pt x="712625" y="0"/>
                </a:cubicBezTo>
                <a:close/>
                <a:moveTo>
                  <a:pt x="712625" y="943012"/>
                </a:moveTo>
                <a:cubicBezTo>
                  <a:pt x="813643" y="943012"/>
                  <a:pt x="903126" y="954360"/>
                  <a:pt x="978842" y="976685"/>
                </a:cubicBezTo>
                <a:cubicBezTo>
                  <a:pt x="1043582" y="995846"/>
                  <a:pt x="1099951" y="1023752"/>
                  <a:pt x="1146087" y="1059470"/>
                </a:cubicBezTo>
                <a:cubicBezTo>
                  <a:pt x="1186829" y="1091096"/>
                  <a:pt x="1220315" y="1128675"/>
                  <a:pt x="1248593" y="1174440"/>
                </a:cubicBezTo>
                <a:cubicBezTo>
                  <a:pt x="1273708" y="1215368"/>
                  <a:pt x="1293985" y="1261877"/>
                  <a:pt x="1310356" y="1316385"/>
                </a:cubicBezTo>
                <a:cubicBezTo>
                  <a:pt x="1320774" y="1350801"/>
                  <a:pt x="1306264" y="1377404"/>
                  <a:pt x="1296590" y="1390241"/>
                </a:cubicBezTo>
                <a:cubicBezTo>
                  <a:pt x="1276684" y="1417030"/>
                  <a:pt x="1244686" y="1432285"/>
                  <a:pt x="1208595" y="1432285"/>
                </a:cubicBezTo>
                <a:lnTo>
                  <a:pt x="216842" y="1432285"/>
                </a:lnTo>
                <a:cubicBezTo>
                  <a:pt x="180937" y="1432285"/>
                  <a:pt x="148753" y="1417030"/>
                  <a:pt x="128847" y="1390241"/>
                </a:cubicBezTo>
                <a:cubicBezTo>
                  <a:pt x="119359" y="1377404"/>
                  <a:pt x="104849" y="1350801"/>
                  <a:pt x="115081" y="1316385"/>
                </a:cubicBezTo>
                <a:cubicBezTo>
                  <a:pt x="131452" y="1261877"/>
                  <a:pt x="151543" y="1215368"/>
                  <a:pt x="176844" y="1174440"/>
                </a:cubicBezTo>
                <a:cubicBezTo>
                  <a:pt x="204936" y="1128675"/>
                  <a:pt x="238422" y="1090910"/>
                  <a:pt x="279350" y="1059470"/>
                </a:cubicBezTo>
                <a:cubicBezTo>
                  <a:pt x="325486" y="1023752"/>
                  <a:pt x="381855" y="995846"/>
                  <a:pt x="446595" y="976685"/>
                </a:cubicBezTo>
                <a:cubicBezTo>
                  <a:pt x="522125" y="954360"/>
                  <a:pt x="611794" y="943012"/>
                  <a:pt x="712625" y="943012"/>
                </a:cubicBezTo>
                <a:moveTo>
                  <a:pt x="712625" y="831391"/>
                </a:moveTo>
                <a:cubicBezTo>
                  <a:pt x="244561" y="831391"/>
                  <a:pt x="77501" y="1053331"/>
                  <a:pt x="8296" y="1284387"/>
                </a:cubicBezTo>
                <a:cubicBezTo>
                  <a:pt x="-30771" y="1414611"/>
                  <a:pt x="73037" y="1544092"/>
                  <a:pt x="216842" y="1544092"/>
                </a:cubicBezTo>
                <a:lnTo>
                  <a:pt x="1208595" y="1544092"/>
                </a:lnTo>
                <a:cubicBezTo>
                  <a:pt x="1352400" y="1544092"/>
                  <a:pt x="1456208" y="1414611"/>
                  <a:pt x="1417141" y="1284387"/>
                </a:cubicBezTo>
                <a:cubicBezTo>
                  <a:pt x="1347750" y="1053331"/>
                  <a:pt x="1180690" y="831391"/>
                  <a:pt x="712625" y="831391"/>
                </a:cubicBezTo>
                <a:close/>
              </a:path>
            </a:pathLst>
          </a:custGeom>
          <a:solidFill>
            <a:schemeClr val="tx1"/>
          </a:solidFill>
          <a:ln cap="sq">
            <a:noFill/>
          </a:ln>
        </p:spPr>
        <p:txBody>
          <a:bodyPr vert="horz" wrap="square" lIns="91440" tIns="45720" rIns="91440" bIns="45720" rtlCol="0" anchor="t"/>
          <a:lstStyle/>
          <a:p>
            <a:pPr algn="l"/>
            <a:endParaRPr kumimoji="1" lang="zh-CN" altLang="en-US"/>
          </a:p>
        </p:txBody>
      </p:sp>
      <p:sp>
        <p:nvSpPr>
          <p:cNvPr id="5" name="标题 1"/>
          <p:cNvSpPr txBox="1"/>
          <p:nvPr/>
        </p:nvSpPr>
        <p:spPr>
          <a:xfrm rot="0" flipH="0" flipV="0">
            <a:off x="2015668" y="1571801"/>
            <a:ext cx="1543050" cy="1543050"/>
          </a:xfrm>
          <a:prstGeom prst="ellipse">
            <a:avLst/>
          </a:prstGeom>
          <a:solidFill>
            <a:schemeClr val="bg1"/>
          </a:solidFill>
          <a:ln w="12700" cap="sq">
            <a:noFill/>
            <a:miter/>
          </a:ln>
          <a:effectLst>
            <a:outerShdw dist="254000" blurRad="762000" dir="5400000" sx="100000" sy="100000" kx="0" ky="0" algn="ctr" rotWithShape="0">
              <a:srgbClr val="000000">
                <a:alpha val="10000"/>
              </a:srgbClr>
            </a:outerShdw>
          </a:effectLst>
        </p:spPr>
        <p:txBody>
          <a:bodyPr vert="horz" wrap="square" lIns="0" tIns="0" rIns="0" bIns="0" rtlCol="0" anchor="ctr"/>
          <a:lstStyle/>
          <a:p>
            <a:pPr algn="ctr"/>
            <a:endParaRPr kumimoji="1" lang="zh-CN" altLang="en-US"/>
          </a:p>
        </p:txBody>
      </p:sp>
      <p:sp>
        <p:nvSpPr>
          <p:cNvPr id="6" name="标题 1"/>
          <p:cNvSpPr txBox="1"/>
          <p:nvPr/>
        </p:nvSpPr>
        <p:spPr>
          <a:xfrm rot="0" flipH="0" flipV="0">
            <a:off x="2015668" y="2844871"/>
            <a:ext cx="1543050" cy="1543050"/>
          </a:xfrm>
          <a:prstGeom prst="ellipse">
            <a:avLst/>
          </a:prstGeom>
          <a:solidFill>
            <a:schemeClr val="accent1"/>
          </a:solidFill>
          <a:ln w="12700" cap="sq">
            <a:noFill/>
            <a:miter/>
          </a:ln>
          <a:effectLst>
            <a:outerShdw dist="254000" blurRad="762000" dir="5400000" sx="100000" sy="100000" kx="0" ky="0" algn="ctr" rotWithShape="0">
              <a:srgbClr val="000000">
                <a:alpha val="30000"/>
              </a:srgbClr>
            </a:outerShdw>
          </a:effectLst>
        </p:spPr>
        <p:txBody>
          <a:bodyPr vert="horz" wrap="square" lIns="0" tIns="0" rIns="0" bIns="0" rtlCol="0" anchor="t"/>
          <a:lstStyle/>
          <a:p>
            <a:pPr algn="ctr"/>
            <a:endParaRPr kumimoji="1" lang="zh-CN" altLang="en-US"/>
          </a:p>
        </p:txBody>
      </p:sp>
      <p:sp>
        <p:nvSpPr>
          <p:cNvPr id="7" name="标题 1"/>
          <p:cNvSpPr txBox="1"/>
          <p:nvPr/>
        </p:nvSpPr>
        <p:spPr>
          <a:xfrm rot="0" flipH="0" flipV="0">
            <a:off x="3981891" y="2095088"/>
            <a:ext cx="180975" cy="390525"/>
          </a:xfrm>
          <a:prstGeom prst="chevron">
            <a:avLst/>
          </a:prstGeom>
          <a:solidFill>
            <a:schemeClr val="bg1">
              <a:lumMod val="85000"/>
            </a:schemeClr>
          </a:solidFill>
          <a:ln w="12700" cap="sq">
            <a:noFill/>
            <a:miter/>
          </a:ln>
          <a:effectLst>
            <a:outerShdw dist="254000" blurRad="762000" dir="5400000" sx="100000" sy="100000" kx="0" ky="0" algn="ctr" rotWithShape="0">
              <a:srgbClr val="000000">
                <a:alpha val="10000"/>
              </a:srgbClr>
            </a:outerShdw>
          </a:effectLst>
        </p:spPr>
        <p:txBody>
          <a:bodyPr vert="horz" wrap="square" lIns="0" tIns="0" rIns="0" bIns="0" rtlCol="0" anchor="ctr"/>
          <a:lstStyle/>
          <a:p>
            <a:pPr algn="ctr"/>
            <a:endParaRPr kumimoji="1" lang="zh-CN" altLang="en-US"/>
          </a:p>
        </p:txBody>
      </p:sp>
      <p:sp>
        <p:nvSpPr>
          <p:cNvPr id="8" name="标题 1"/>
          <p:cNvSpPr txBox="1"/>
          <p:nvPr/>
        </p:nvSpPr>
        <p:spPr>
          <a:xfrm rot="0" flipH="0" flipV="0">
            <a:off x="3981891" y="3344933"/>
            <a:ext cx="180975" cy="390525"/>
          </a:xfrm>
          <a:prstGeom prst="chevron">
            <a:avLst/>
          </a:prstGeom>
          <a:solidFill>
            <a:schemeClr val="accent1"/>
          </a:solidFill>
          <a:ln w="12700" cap="sq">
            <a:noFill/>
            <a:miter/>
          </a:ln>
          <a:effectLst>
            <a:outerShdw dist="254000" blurRad="762000" dir="5400000" sx="100000" sy="100000" kx="0" ky="0" algn="ctr" rotWithShape="0">
              <a:srgbClr val="000000">
                <a:alpha val="20000"/>
              </a:srgbClr>
            </a:outerShdw>
          </a:effectLst>
        </p:spPr>
        <p:txBody>
          <a:bodyPr vert="horz" wrap="square" lIns="0" tIns="0" rIns="0" bIns="0" rtlCol="0" anchor="t"/>
          <a:lstStyle/>
          <a:p>
            <a:pPr algn="ctr"/>
            <a:endParaRPr kumimoji="1" lang="zh-CN" altLang="en-US"/>
          </a:p>
        </p:txBody>
      </p:sp>
      <p:sp>
        <p:nvSpPr>
          <p:cNvPr id="9" name="标题 1"/>
          <p:cNvSpPr txBox="1"/>
          <p:nvPr/>
        </p:nvSpPr>
        <p:spPr>
          <a:xfrm rot="0" flipH="0" flipV="0">
            <a:off x="3981891" y="4773509"/>
            <a:ext cx="180975" cy="390525"/>
          </a:xfrm>
          <a:prstGeom prst="chevron">
            <a:avLst/>
          </a:prstGeom>
          <a:solidFill>
            <a:schemeClr val="bg1">
              <a:lumMod val="85000"/>
            </a:schemeClr>
          </a:solidFill>
          <a:ln w="12700" cap="sq">
            <a:noFill/>
            <a:miter/>
          </a:ln>
          <a:effectLst>
            <a:outerShdw dist="254000" blurRad="762000" dir="5400000" sx="100000" sy="100000" kx="0" ky="0" algn="ctr" rotWithShape="0">
              <a:srgbClr val="000000">
                <a:alpha val="10000"/>
              </a:srgbClr>
            </a:outerShdw>
          </a:effectLst>
        </p:spPr>
        <p:txBody>
          <a:bodyPr vert="horz" wrap="square" lIns="0" tIns="0" rIns="0" bIns="0" rtlCol="0" anchor="ctr"/>
          <a:lstStyle/>
          <a:p>
            <a:pPr algn="ctr"/>
            <a:endParaRPr kumimoji="1" lang="zh-CN" altLang="en-US"/>
          </a:p>
        </p:txBody>
      </p:sp>
      <p:sp>
        <p:nvSpPr>
          <p:cNvPr id="10" name="标题 1"/>
          <p:cNvSpPr txBox="1"/>
          <p:nvPr/>
        </p:nvSpPr>
        <p:spPr>
          <a:xfrm rot="0" flipH="0" flipV="0">
            <a:off x="2546718" y="2043298"/>
            <a:ext cx="482439" cy="550962"/>
          </a:xfrm>
          <a:custGeom>
            <a:avLst/>
            <a:gdLst>
              <a:gd name="connsiteX0" fmla="*/ 1449958 w 1449958"/>
              <a:gd name="connsiteY0" fmla="*/ 669913 h 1655898"/>
              <a:gd name="connsiteX1" fmla="*/ 1449586 w 1449958"/>
              <a:gd name="connsiteY1" fmla="*/ 666192 h 1655898"/>
              <a:gd name="connsiteX2" fmla="*/ 1449586 w 1449958"/>
              <a:gd name="connsiteY2" fmla="*/ 665634 h 1655898"/>
              <a:gd name="connsiteX3" fmla="*/ 1448098 w 1449958"/>
              <a:gd name="connsiteY3" fmla="*/ 658006 h 1655898"/>
              <a:gd name="connsiteX4" fmla="*/ 1445307 w 1449958"/>
              <a:gd name="connsiteY4" fmla="*/ 650379 h 1655898"/>
              <a:gd name="connsiteX5" fmla="*/ 1443633 w 1449958"/>
              <a:gd name="connsiteY5" fmla="*/ 646844 h 1655898"/>
              <a:gd name="connsiteX6" fmla="*/ 1441772 w 1449958"/>
              <a:gd name="connsiteY6" fmla="*/ 643496 h 1655898"/>
              <a:gd name="connsiteX7" fmla="*/ 1441400 w 1449958"/>
              <a:gd name="connsiteY7" fmla="*/ 643124 h 1655898"/>
              <a:gd name="connsiteX8" fmla="*/ 1439354 w 1449958"/>
              <a:gd name="connsiteY8" fmla="*/ 640147 h 1655898"/>
              <a:gd name="connsiteX9" fmla="*/ 1439168 w 1449958"/>
              <a:gd name="connsiteY9" fmla="*/ 639775 h 1655898"/>
              <a:gd name="connsiteX10" fmla="*/ 1436936 w 1449958"/>
              <a:gd name="connsiteY10" fmla="*/ 636798 h 1655898"/>
              <a:gd name="connsiteX11" fmla="*/ 1436378 w 1449958"/>
              <a:gd name="connsiteY11" fmla="*/ 636240 h 1655898"/>
              <a:gd name="connsiteX12" fmla="*/ 1433773 w 1449958"/>
              <a:gd name="connsiteY12" fmla="*/ 633450 h 1655898"/>
              <a:gd name="connsiteX13" fmla="*/ 816136 w 1449958"/>
              <a:gd name="connsiteY13" fmla="*/ 15813 h 1655898"/>
              <a:gd name="connsiteX14" fmla="*/ 813346 w 1449958"/>
              <a:gd name="connsiteY14" fmla="*/ 13208 h 1655898"/>
              <a:gd name="connsiteX15" fmla="*/ 812788 w 1449958"/>
              <a:gd name="connsiteY15" fmla="*/ 12650 h 1655898"/>
              <a:gd name="connsiteX16" fmla="*/ 809997 w 1449958"/>
              <a:gd name="connsiteY16" fmla="*/ 10418 h 1655898"/>
              <a:gd name="connsiteX17" fmla="*/ 809625 w 1449958"/>
              <a:gd name="connsiteY17" fmla="*/ 10232 h 1655898"/>
              <a:gd name="connsiteX18" fmla="*/ 806834 w 1449958"/>
              <a:gd name="connsiteY18" fmla="*/ 8372 h 1655898"/>
              <a:gd name="connsiteX19" fmla="*/ 806276 w 1449958"/>
              <a:gd name="connsiteY19" fmla="*/ 8000 h 1655898"/>
              <a:gd name="connsiteX20" fmla="*/ 802928 w 1449958"/>
              <a:gd name="connsiteY20" fmla="*/ 6139 h 1655898"/>
              <a:gd name="connsiteX21" fmla="*/ 802742 w 1449958"/>
              <a:gd name="connsiteY21" fmla="*/ 6139 h 1655898"/>
              <a:gd name="connsiteX22" fmla="*/ 799207 w 1449958"/>
              <a:gd name="connsiteY22" fmla="*/ 4465 h 1655898"/>
              <a:gd name="connsiteX23" fmla="*/ 799021 w 1449958"/>
              <a:gd name="connsiteY23" fmla="*/ 4465 h 1655898"/>
              <a:gd name="connsiteX24" fmla="*/ 791580 w 1449958"/>
              <a:gd name="connsiteY24" fmla="*/ 1860 h 1655898"/>
              <a:gd name="connsiteX25" fmla="*/ 791394 w 1449958"/>
              <a:gd name="connsiteY25" fmla="*/ 1860 h 1655898"/>
              <a:gd name="connsiteX26" fmla="*/ 783766 w 1449958"/>
              <a:gd name="connsiteY26" fmla="*/ 372 h 1655898"/>
              <a:gd name="connsiteX27" fmla="*/ 783022 w 1449958"/>
              <a:gd name="connsiteY27" fmla="*/ 372 h 1655898"/>
              <a:gd name="connsiteX28" fmla="*/ 779301 w 1449958"/>
              <a:gd name="connsiteY28" fmla="*/ 0 h 1655898"/>
              <a:gd name="connsiteX29" fmla="*/ 261751 w 1449958"/>
              <a:gd name="connsiteY29" fmla="*/ 0 h 1655898"/>
              <a:gd name="connsiteX30" fmla="*/ 0 w 1449958"/>
              <a:gd name="connsiteY30" fmla="*/ 261751 h 1655898"/>
              <a:gd name="connsiteX31" fmla="*/ 0 w 1449958"/>
              <a:gd name="connsiteY31" fmla="*/ 1394148 h 1655898"/>
              <a:gd name="connsiteX32" fmla="*/ 261751 w 1449958"/>
              <a:gd name="connsiteY32" fmla="*/ 1655899 h 1655898"/>
              <a:gd name="connsiteX33" fmla="*/ 1188207 w 1449958"/>
              <a:gd name="connsiteY33" fmla="*/ 1655899 h 1655898"/>
              <a:gd name="connsiteX34" fmla="*/ 1449958 w 1449958"/>
              <a:gd name="connsiteY34" fmla="*/ 1394148 h 1655898"/>
              <a:gd name="connsiteX35" fmla="*/ 1449958 w 1449958"/>
              <a:gd name="connsiteY35" fmla="*/ 672889 h 1655898"/>
              <a:gd name="connsiteX36" fmla="*/ 1449958 w 1449958"/>
              <a:gd name="connsiteY36" fmla="*/ 669913 h 1655898"/>
              <a:gd name="connsiteX37" fmla="*/ 832321 w 1449958"/>
              <a:gd name="connsiteY37" fmla="*/ 466948 h 1655898"/>
              <a:gd name="connsiteX38" fmla="*/ 832321 w 1449958"/>
              <a:gd name="connsiteY38" fmla="*/ 189942 h 1655898"/>
              <a:gd name="connsiteX39" fmla="*/ 1259458 w 1449958"/>
              <a:gd name="connsiteY39" fmla="*/ 617079 h 1655898"/>
              <a:gd name="connsiteX40" fmla="*/ 982452 w 1449958"/>
              <a:gd name="connsiteY40" fmla="*/ 617079 h 1655898"/>
              <a:gd name="connsiteX41" fmla="*/ 832321 w 1449958"/>
              <a:gd name="connsiteY41" fmla="*/ 466948 h 1655898"/>
              <a:gd name="connsiteX42" fmla="*/ 1338337 w 1449958"/>
              <a:gd name="connsiteY42" fmla="*/ 1393403 h 1655898"/>
              <a:gd name="connsiteX43" fmla="*/ 1188207 w 1449958"/>
              <a:gd name="connsiteY43" fmla="*/ 1543534 h 1655898"/>
              <a:gd name="connsiteX44" fmla="*/ 261751 w 1449958"/>
              <a:gd name="connsiteY44" fmla="*/ 1543534 h 1655898"/>
              <a:gd name="connsiteX45" fmla="*/ 111621 w 1449958"/>
              <a:gd name="connsiteY45" fmla="*/ 1393403 h 1655898"/>
              <a:gd name="connsiteX46" fmla="*/ 111621 w 1449958"/>
              <a:gd name="connsiteY46" fmla="*/ 261007 h 1655898"/>
              <a:gd name="connsiteX47" fmla="*/ 261751 w 1449958"/>
              <a:gd name="connsiteY47" fmla="*/ 110877 h 1655898"/>
              <a:gd name="connsiteX48" fmla="*/ 720700 w 1449958"/>
              <a:gd name="connsiteY48" fmla="*/ 110877 h 1655898"/>
              <a:gd name="connsiteX49" fmla="*/ 720700 w 1449958"/>
              <a:gd name="connsiteY49" fmla="*/ 466948 h 1655898"/>
              <a:gd name="connsiteX50" fmla="*/ 982452 w 1449958"/>
              <a:gd name="connsiteY50" fmla="*/ 728700 h 1655898"/>
              <a:gd name="connsiteX51" fmla="*/ 1338523 w 1449958"/>
              <a:gd name="connsiteY51" fmla="*/ 728700 h 1655898"/>
              <a:gd name="connsiteX52" fmla="*/ 1338523 w 1449958"/>
              <a:gd name="connsiteY52" fmla="*/ 1393403 h 1655898"/>
            </a:gdLst>
            <a:rect l="l" t="t" r="r" b="b"/>
            <a:pathLst>
              <a:path w="1449958" h="1655898">
                <a:moveTo>
                  <a:pt x="1449958" y="669913"/>
                </a:moveTo>
                <a:cubicBezTo>
                  <a:pt x="1449958" y="668610"/>
                  <a:pt x="1449772" y="667308"/>
                  <a:pt x="1449586" y="666192"/>
                </a:cubicBezTo>
                <a:lnTo>
                  <a:pt x="1449586" y="665634"/>
                </a:lnTo>
                <a:cubicBezTo>
                  <a:pt x="1449214" y="663029"/>
                  <a:pt x="1448656" y="660425"/>
                  <a:pt x="1448098" y="658006"/>
                </a:cubicBezTo>
                <a:cubicBezTo>
                  <a:pt x="1447354" y="655402"/>
                  <a:pt x="1446423" y="652797"/>
                  <a:pt x="1445307" y="650379"/>
                </a:cubicBezTo>
                <a:cubicBezTo>
                  <a:pt x="1444749" y="649077"/>
                  <a:pt x="1444191" y="647960"/>
                  <a:pt x="1443633" y="646844"/>
                </a:cubicBezTo>
                <a:cubicBezTo>
                  <a:pt x="1443075" y="645728"/>
                  <a:pt x="1442331" y="644612"/>
                  <a:pt x="1441772" y="643496"/>
                </a:cubicBezTo>
                <a:cubicBezTo>
                  <a:pt x="1441587" y="643310"/>
                  <a:pt x="1441587" y="643124"/>
                  <a:pt x="1441400" y="643124"/>
                </a:cubicBezTo>
                <a:cubicBezTo>
                  <a:pt x="1440842" y="642193"/>
                  <a:pt x="1440098" y="641077"/>
                  <a:pt x="1439354" y="640147"/>
                </a:cubicBezTo>
                <a:cubicBezTo>
                  <a:pt x="1439354" y="640147"/>
                  <a:pt x="1439168" y="639961"/>
                  <a:pt x="1439168" y="639775"/>
                </a:cubicBezTo>
                <a:cubicBezTo>
                  <a:pt x="1438424" y="638845"/>
                  <a:pt x="1437680" y="637729"/>
                  <a:pt x="1436936" y="636798"/>
                </a:cubicBezTo>
                <a:lnTo>
                  <a:pt x="1436378" y="636240"/>
                </a:lnTo>
                <a:cubicBezTo>
                  <a:pt x="1435633" y="635310"/>
                  <a:pt x="1434703" y="634380"/>
                  <a:pt x="1433773" y="633450"/>
                </a:cubicBezTo>
                <a:lnTo>
                  <a:pt x="816136" y="15813"/>
                </a:lnTo>
                <a:cubicBezTo>
                  <a:pt x="815206" y="14883"/>
                  <a:pt x="814276" y="14139"/>
                  <a:pt x="813346" y="13208"/>
                </a:cubicBezTo>
                <a:lnTo>
                  <a:pt x="812788" y="12650"/>
                </a:lnTo>
                <a:lnTo>
                  <a:pt x="809997" y="10418"/>
                </a:lnTo>
                <a:cubicBezTo>
                  <a:pt x="809811" y="10418"/>
                  <a:pt x="809811" y="10232"/>
                  <a:pt x="809625" y="10232"/>
                </a:cubicBezTo>
                <a:cubicBezTo>
                  <a:pt x="808695" y="9488"/>
                  <a:pt x="807765" y="8930"/>
                  <a:pt x="806834" y="8372"/>
                </a:cubicBezTo>
                <a:cubicBezTo>
                  <a:pt x="806649" y="8186"/>
                  <a:pt x="806462" y="8186"/>
                  <a:pt x="806276" y="8000"/>
                </a:cubicBezTo>
                <a:cubicBezTo>
                  <a:pt x="805160" y="7255"/>
                  <a:pt x="804044" y="6697"/>
                  <a:pt x="802928" y="6139"/>
                </a:cubicBezTo>
                <a:lnTo>
                  <a:pt x="802742" y="6139"/>
                </a:lnTo>
                <a:cubicBezTo>
                  <a:pt x="801626" y="5581"/>
                  <a:pt x="800509" y="5023"/>
                  <a:pt x="799207" y="4465"/>
                </a:cubicBezTo>
                <a:lnTo>
                  <a:pt x="799021" y="4465"/>
                </a:lnTo>
                <a:cubicBezTo>
                  <a:pt x="796603" y="3349"/>
                  <a:pt x="793998" y="2418"/>
                  <a:pt x="791580" y="1860"/>
                </a:cubicBezTo>
                <a:lnTo>
                  <a:pt x="791394" y="1860"/>
                </a:lnTo>
                <a:cubicBezTo>
                  <a:pt x="788975" y="1116"/>
                  <a:pt x="786371" y="744"/>
                  <a:pt x="783766" y="372"/>
                </a:cubicBezTo>
                <a:lnTo>
                  <a:pt x="783022" y="372"/>
                </a:lnTo>
                <a:cubicBezTo>
                  <a:pt x="781720" y="186"/>
                  <a:pt x="780604" y="186"/>
                  <a:pt x="779301" y="0"/>
                </a:cubicBezTo>
                <a:lnTo>
                  <a:pt x="261751" y="0"/>
                </a:lnTo>
                <a:cubicBezTo>
                  <a:pt x="117388" y="0"/>
                  <a:pt x="0" y="117388"/>
                  <a:pt x="0" y="261751"/>
                </a:cubicBezTo>
                <a:lnTo>
                  <a:pt x="0" y="1394148"/>
                </a:lnTo>
                <a:cubicBezTo>
                  <a:pt x="0" y="1538511"/>
                  <a:pt x="117388" y="1655899"/>
                  <a:pt x="261751" y="1655899"/>
                </a:cubicBezTo>
                <a:lnTo>
                  <a:pt x="1188207" y="1655899"/>
                </a:lnTo>
                <a:cubicBezTo>
                  <a:pt x="1332570" y="1655899"/>
                  <a:pt x="1449958" y="1538511"/>
                  <a:pt x="1449958" y="1394148"/>
                </a:cubicBezTo>
                <a:lnTo>
                  <a:pt x="1449958" y="672889"/>
                </a:lnTo>
                <a:lnTo>
                  <a:pt x="1449958" y="669913"/>
                </a:lnTo>
                <a:close/>
                <a:moveTo>
                  <a:pt x="832321" y="466948"/>
                </a:moveTo>
                <a:lnTo>
                  <a:pt x="832321" y="189942"/>
                </a:lnTo>
                <a:lnTo>
                  <a:pt x="1259458" y="617079"/>
                </a:lnTo>
                <a:lnTo>
                  <a:pt x="982452" y="617079"/>
                </a:lnTo>
                <a:cubicBezTo>
                  <a:pt x="899666" y="617079"/>
                  <a:pt x="832321" y="549734"/>
                  <a:pt x="832321" y="466948"/>
                </a:cubicBezTo>
                <a:close/>
                <a:moveTo>
                  <a:pt x="1338337" y="1393403"/>
                </a:moveTo>
                <a:cubicBezTo>
                  <a:pt x="1338337" y="1476189"/>
                  <a:pt x="1270992" y="1543534"/>
                  <a:pt x="1188207" y="1543534"/>
                </a:cubicBezTo>
                <a:lnTo>
                  <a:pt x="261751" y="1543534"/>
                </a:lnTo>
                <a:cubicBezTo>
                  <a:pt x="178966" y="1543534"/>
                  <a:pt x="111621" y="1476189"/>
                  <a:pt x="111621" y="1393403"/>
                </a:cubicBezTo>
                <a:lnTo>
                  <a:pt x="111621" y="261007"/>
                </a:lnTo>
                <a:cubicBezTo>
                  <a:pt x="111621" y="178222"/>
                  <a:pt x="178966" y="110877"/>
                  <a:pt x="261751" y="110877"/>
                </a:cubicBezTo>
                <a:lnTo>
                  <a:pt x="720700" y="110877"/>
                </a:lnTo>
                <a:lnTo>
                  <a:pt x="720700" y="466948"/>
                </a:lnTo>
                <a:cubicBezTo>
                  <a:pt x="720700" y="611312"/>
                  <a:pt x="838088" y="728700"/>
                  <a:pt x="982452" y="728700"/>
                </a:cubicBezTo>
                <a:lnTo>
                  <a:pt x="1338523" y="728700"/>
                </a:lnTo>
                <a:lnTo>
                  <a:pt x="1338523" y="1393403"/>
                </a:lnTo>
                <a:close/>
              </a:path>
            </a:pathLst>
          </a:custGeom>
          <a:solidFill>
            <a:schemeClr val="tx1"/>
          </a:solidFill>
          <a:ln cap="sq">
            <a:noFill/>
          </a:ln>
        </p:spPr>
        <p:txBody>
          <a:bodyPr vert="horz" wrap="square" lIns="91440" tIns="45720" rIns="91440" bIns="45720" rtlCol="0" anchor="t"/>
          <a:lstStyle/>
          <a:p>
            <a:pPr algn="l"/>
            <a:endParaRPr kumimoji="1" lang="zh-CN" altLang="en-US"/>
          </a:p>
        </p:txBody>
      </p:sp>
      <p:sp>
        <p:nvSpPr>
          <p:cNvPr id="11" name="标题 1"/>
          <p:cNvSpPr txBox="1"/>
          <p:nvPr/>
        </p:nvSpPr>
        <p:spPr>
          <a:xfrm rot="0" flipH="0" flipV="0">
            <a:off x="2489776" y="3276969"/>
            <a:ext cx="596324" cy="620080"/>
          </a:xfrm>
          <a:custGeom>
            <a:avLst/>
            <a:gdLst>
              <a:gd name="connsiteX0" fmla="*/ 337768 w 1372282"/>
              <a:gd name="connsiteY0" fmla="*/ 1315328 h 1426949"/>
              <a:gd name="connsiteX1" fmla="*/ 530173 w 1372282"/>
              <a:gd name="connsiteY1" fmla="*/ 1315328 h 1426949"/>
              <a:gd name="connsiteX2" fmla="*/ 842109 w 1372282"/>
              <a:gd name="connsiteY2" fmla="*/ 1315328 h 1426949"/>
              <a:gd name="connsiteX3" fmla="*/ 1034514 w 1372282"/>
              <a:gd name="connsiteY3" fmla="*/ 1315328 h 1426949"/>
              <a:gd name="connsiteX4" fmla="*/ 1090325 w 1372282"/>
              <a:gd name="connsiteY4" fmla="*/ 1371139 h 1426949"/>
              <a:gd name="connsiteX5" fmla="*/ 1034514 w 1372282"/>
              <a:gd name="connsiteY5" fmla="*/ 1426949 h 1426949"/>
              <a:gd name="connsiteX6" fmla="*/ 842109 w 1372282"/>
              <a:gd name="connsiteY6" fmla="*/ 1426949 h 1426949"/>
              <a:gd name="connsiteX7" fmla="*/ 530173 w 1372282"/>
              <a:gd name="connsiteY7" fmla="*/ 1426949 h 1426949"/>
              <a:gd name="connsiteX8" fmla="*/ 337768 w 1372282"/>
              <a:gd name="connsiteY8" fmla="*/ 1426949 h 1426949"/>
              <a:gd name="connsiteX9" fmla="*/ 281957 w 1372282"/>
              <a:gd name="connsiteY9" fmla="*/ 1371139 h 1426949"/>
              <a:gd name="connsiteX10" fmla="*/ 337768 w 1372282"/>
              <a:gd name="connsiteY10" fmla="*/ 1315328 h 1426949"/>
              <a:gd name="connsiteX11" fmla="*/ 686154 w 1372282"/>
              <a:gd name="connsiteY11" fmla="*/ 111621 h 1426949"/>
              <a:gd name="connsiteX12" fmla="*/ 237624 w 1372282"/>
              <a:gd name="connsiteY12" fmla="*/ 560152 h 1426949"/>
              <a:gd name="connsiteX13" fmla="*/ 237624 w 1372282"/>
              <a:gd name="connsiteY13" fmla="*/ 985614 h 1426949"/>
              <a:gd name="connsiteX14" fmla="*/ 229252 w 1372282"/>
              <a:gd name="connsiteY14" fmla="*/ 1014822 h 1426949"/>
              <a:gd name="connsiteX15" fmla="*/ 155768 w 1372282"/>
              <a:gd name="connsiteY15" fmla="*/ 1134814 h 1426949"/>
              <a:gd name="connsiteX16" fmla="*/ 1214680 w 1372282"/>
              <a:gd name="connsiteY16" fmla="*/ 1134814 h 1426949"/>
              <a:gd name="connsiteX17" fmla="*/ 1143429 w 1372282"/>
              <a:gd name="connsiteY17" fmla="*/ 1023565 h 1426949"/>
              <a:gd name="connsiteX18" fmla="*/ 1134685 w 1372282"/>
              <a:gd name="connsiteY18" fmla="*/ 993428 h 1426949"/>
              <a:gd name="connsiteX19" fmla="*/ 1134685 w 1372282"/>
              <a:gd name="connsiteY19" fmla="*/ 560152 h 1426949"/>
              <a:gd name="connsiteX20" fmla="*/ 686154 w 1372282"/>
              <a:gd name="connsiteY20" fmla="*/ 111621 h 1426949"/>
              <a:gd name="connsiteX21" fmla="*/ 686154 w 1372282"/>
              <a:gd name="connsiteY21" fmla="*/ 0 h 1426949"/>
              <a:gd name="connsiteX22" fmla="*/ 903815 w 1372282"/>
              <a:gd name="connsiteY22" fmla="*/ 44276 h 1426949"/>
              <a:gd name="connsiteX23" fmla="*/ 1081851 w 1372282"/>
              <a:gd name="connsiteY23" fmla="*/ 164455 h 1426949"/>
              <a:gd name="connsiteX24" fmla="*/ 1202030 w 1372282"/>
              <a:gd name="connsiteY24" fmla="*/ 342491 h 1426949"/>
              <a:gd name="connsiteX25" fmla="*/ 1246306 w 1372282"/>
              <a:gd name="connsiteY25" fmla="*/ 560152 h 1426949"/>
              <a:gd name="connsiteX26" fmla="*/ 1246306 w 1372282"/>
              <a:gd name="connsiteY26" fmla="*/ 977243 h 1426949"/>
              <a:gd name="connsiteX27" fmla="*/ 1363508 w 1372282"/>
              <a:gd name="connsiteY27" fmla="*/ 1160487 h 1426949"/>
              <a:gd name="connsiteX28" fmla="*/ 1365369 w 1372282"/>
              <a:gd name="connsiteY28" fmla="*/ 1217414 h 1426949"/>
              <a:gd name="connsiteX29" fmla="*/ 1316628 w 1372282"/>
              <a:gd name="connsiteY29" fmla="*/ 1246436 h 1426949"/>
              <a:gd name="connsiteX30" fmla="*/ 55867 w 1372282"/>
              <a:gd name="connsiteY30" fmla="*/ 1246436 h 1426949"/>
              <a:gd name="connsiteX31" fmla="*/ 7126 w 1372282"/>
              <a:gd name="connsiteY31" fmla="*/ 1217786 h 1426949"/>
              <a:gd name="connsiteX32" fmla="*/ 8242 w 1372282"/>
              <a:gd name="connsiteY32" fmla="*/ 1161232 h 1426949"/>
              <a:gd name="connsiteX33" fmla="*/ 126002 w 1372282"/>
              <a:gd name="connsiteY33" fmla="*/ 969801 h 1426949"/>
              <a:gd name="connsiteX34" fmla="*/ 126002 w 1372282"/>
              <a:gd name="connsiteY34" fmla="*/ 560152 h 1426949"/>
              <a:gd name="connsiteX35" fmla="*/ 170279 w 1372282"/>
              <a:gd name="connsiteY35" fmla="*/ 342491 h 1426949"/>
              <a:gd name="connsiteX36" fmla="*/ 290458 w 1372282"/>
              <a:gd name="connsiteY36" fmla="*/ 164455 h 1426949"/>
              <a:gd name="connsiteX37" fmla="*/ 468493 w 1372282"/>
              <a:gd name="connsiteY37" fmla="*/ 44276 h 1426949"/>
              <a:gd name="connsiteX38" fmla="*/ 686154 w 1372282"/>
              <a:gd name="connsiteY38" fmla="*/ 0 h 1426949"/>
            </a:gdLst>
            <a:rect l="l" t="t" r="r" b="b"/>
            <a:pathLst>
              <a:path w="1372282" h="1426949">
                <a:moveTo>
                  <a:pt x="337768" y="1315328"/>
                </a:moveTo>
                <a:lnTo>
                  <a:pt x="530173" y="1315328"/>
                </a:lnTo>
                <a:lnTo>
                  <a:pt x="842109" y="1315328"/>
                </a:lnTo>
                <a:lnTo>
                  <a:pt x="1034514" y="1315328"/>
                </a:lnTo>
                <a:cubicBezTo>
                  <a:pt x="1065396" y="1315328"/>
                  <a:pt x="1090325" y="1340257"/>
                  <a:pt x="1090325" y="1371139"/>
                </a:cubicBezTo>
                <a:cubicBezTo>
                  <a:pt x="1090325" y="1402021"/>
                  <a:pt x="1065210" y="1426949"/>
                  <a:pt x="1034514" y="1426949"/>
                </a:cubicBezTo>
                <a:lnTo>
                  <a:pt x="842109" y="1426949"/>
                </a:lnTo>
                <a:lnTo>
                  <a:pt x="530173" y="1426949"/>
                </a:lnTo>
                <a:lnTo>
                  <a:pt x="337768" y="1426949"/>
                </a:lnTo>
                <a:cubicBezTo>
                  <a:pt x="306886" y="1426949"/>
                  <a:pt x="281957" y="1402021"/>
                  <a:pt x="281957" y="1371139"/>
                </a:cubicBezTo>
                <a:cubicBezTo>
                  <a:pt x="281957" y="1340257"/>
                  <a:pt x="306886" y="1315328"/>
                  <a:pt x="337768" y="1315328"/>
                </a:cubicBezTo>
                <a:close/>
                <a:moveTo>
                  <a:pt x="686154" y="111621"/>
                </a:moveTo>
                <a:cubicBezTo>
                  <a:pt x="438914" y="111621"/>
                  <a:pt x="237624" y="312725"/>
                  <a:pt x="237624" y="560152"/>
                </a:cubicBezTo>
                <a:lnTo>
                  <a:pt x="237624" y="985614"/>
                </a:lnTo>
                <a:cubicBezTo>
                  <a:pt x="237624" y="996032"/>
                  <a:pt x="234833" y="1006078"/>
                  <a:pt x="229252" y="1014822"/>
                </a:cubicBezTo>
                <a:lnTo>
                  <a:pt x="155768" y="1134814"/>
                </a:lnTo>
                <a:lnTo>
                  <a:pt x="1214680" y="1134814"/>
                </a:lnTo>
                <a:lnTo>
                  <a:pt x="1143429" y="1023565"/>
                </a:lnTo>
                <a:cubicBezTo>
                  <a:pt x="1137662" y="1014636"/>
                  <a:pt x="1134685" y="1004218"/>
                  <a:pt x="1134685" y="993428"/>
                </a:cubicBezTo>
                <a:lnTo>
                  <a:pt x="1134685" y="560152"/>
                </a:lnTo>
                <a:cubicBezTo>
                  <a:pt x="1134685" y="312911"/>
                  <a:pt x="933581" y="111621"/>
                  <a:pt x="686154" y="111621"/>
                </a:cubicBezTo>
                <a:close/>
                <a:moveTo>
                  <a:pt x="686154" y="0"/>
                </a:moveTo>
                <a:cubicBezTo>
                  <a:pt x="761499" y="0"/>
                  <a:pt x="834610" y="14883"/>
                  <a:pt x="903815" y="44276"/>
                </a:cubicBezTo>
                <a:cubicBezTo>
                  <a:pt x="970416" y="72554"/>
                  <a:pt x="1030319" y="113109"/>
                  <a:pt x="1081851" y="164455"/>
                </a:cubicBezTo>
                <a:cubicBezTo>
                  <a:pt x="1133383" y="215987"/>
                  <a:pt x="1173753" y="275890"/>
                  <a:pt x="1202030" y="342491"/>
                </a:cubicBezTo>
                <a:cubicBezTo>
                  <a:pt x="1231423" y="411510"/>
                  <a:pt x="1246306" y="484808"/>
                  <a:pt x="1246306" y="560152"/>
                </a:cubicBezTo>
                <a:lnTo>
                  <a:pt x="1246306" y="977243"/>
                </a:lnTo>
                <a:lnTo>
                  <a:pt x="1363508" y="1160487"/>
                </a:lnTo>
                <a:cubicBezTo>
                  <a:pt x="1374484" y="1177603"/>
                  <a:pt x="1375229" y="1199555"/>
                  <a:pt x="1365369" y="1217414"/>
                </a:cubicBezTo>
                <a:cubicBezTo>
                  <a:pt x="1355695" y="1235273"/>
                  <a:pt x="1336905" y="1246436"/>
                  <a:pt x="1316628" y="1246436"/>
                </a:cubicBezTo>
                <a:lnTo>
                  <a:pt x="55867" y="1246436"/>
                </a:lnTo>
                <a:cubicBezTo>
                  <a:pt x="35589" y="1246436"/>
                  <a:pt x="16986" y="1235460"/>
                  <a:pt x="7126" y="1217786"/>
                </a:cubicBezTo>
                <a:cubicBezTo>
                  <a:pt x="-2734" y="1200113"/>
                  <a:pt x="-2362" y="1178533"/>
                  <a:pt x="8242" y="1161232"/>
                </a:cubicBezTo>
                <a:lnTo>
                  <a:pt x="126002" y="969801"/>
                </a:lnTo>
                <a:lnTo>
                  <a:pt x="126002" y="560152"/>
                </a:lnTo>
                <a:cubicBezTo>
                  <a:pt x="126002" y="484808"/>
                  <a:pt x="140885" y="411696"/>
                  <a:pt x="170279" y="342491"/>
                </a:cubicBezTo>
                <a:cubicBezTo>
                  <a:pt x="198556" y="275890"/>
                  <a:pt x="239112" y="215987"/>
                  <a:pt x="290458" y="164455"/>
                </a:cubicBezTo>
                <a:cubicBezTo>
                  <a:pt x="341803" y="112923"/>
                  <a:pt x="401893" y="72554"/>
                  <a:pt x="468493" y="44276"/>
                </a:cubicBezTo>
                <a:cubicBezTo>
                  <a:pt x="537512" y="14883"/>
                  <a:pt x="610810" y="0"/>
                  <a:pt x="686154" y="0"/>
                </a:cubicBezTo>
                <a:close/>
              </a:path>
            </a:pathLst>
          </a:custGeom>
          <a:solidFill>
            <a:srgbClr val="FFFFFF">
              <a:alpha val="100000"/>
            </a:srgbClr>
          </a:solidFill>
          <a:ln cap="sq">
            <a:noFill/>
          </a:ln>
        </p:spPr>
        <p:txBody>
          <a:bodyPr vert="horz" wrap="square" lIns="91440" tIns="45720" rIns="91440" bIns="45720" rtlCol="0" anchor="t"/>
          <a:lstStyle/>
          <a:p>
            <a:pPr algn="l"/>
            <a:endParaRPr kumimoji="1" lang="zh-CN" altLang="en-US"/>
          </a:p>
        </p:txBody>
      </p:sp>
      <p:sp>
        <p:nvSpPr>
          <p:cNvPr id="12" name="标题 1"/>
          <p:cNvSpPr txBox="1"/>
          <p:nvPr/>
        </p:nvSpPr>
        <p:spPr>
          <a:xfrm rot="0" flipH="0" flipV="0">
            <a:off x="4629352" y="1880388"/>
            <a:ext cx="5905500" cy="266700"/>
          </a:xfrm>
          <a:prstGeom prst="rect">
            <a:avLst/>
          </a:prstGeom>
          <a:noFill/>
          <a:ln>
            <a:noFill/>
          </a:ln>
        </p:spPr>
        <p:txBody>
          <a:bodyPr vert="horz" wrap="square" lIns="0" tIns="0" rIns="0" bIns="0" rtlCol="0" anchor="b">
            <a:spAutoFit/>
          </a:bodyPr>
          <a:lstStyle/>
          <a:p>
            <a:pPr algn="l"/>
            <a:r>
              <a:rPr kumimoji="1" lang="en-US" altLang="zh-CN" sz="1600">
                <a:ln w="12700">
                  <a:noFill/>
                </a:ln>
                <a:solidFill>
                  <a:schemeClr val="tx1">
                    <a:lumMod val="85000"/>
                    <a:lumOff val="15000"/>
                  </a:schemeClr>
                </a:solidFill>
                <a:latin typeface="Source Han Sans CN Bold"/>
                <a:ea typeface="Source Han Sans CN Bold"/>
                <a:cs typeface="Source Han Sans CN Bold"/>
              </a:rPr>
              <a:t>Advances in Automation and Augmentation of Data Jobs</a:t>
            </a:r>
            <a:endParaRPr kumimoji="1" lang="zh-CN" altLang="en-US"/>
          </a:p>
        </p:txBody>
      </p:sp>
      <p:sp>
        <p:nvSpPr>
          <p:cNvPr id="13" name="标题 1"/>
          <p:cNvSpPr txBox="1"/>
          <p:nvPr/>
        </p:nvSpPr>
        <p:spPr>
          <a:xfrm rot="0" flipH="0" flipV="0">
            <a:off x="4629352" y="2281846"/>
            <a:ext cx="5909108" cy="837637"/>
          </a:xfrm>
          <a:prstGeom prst="rect">
            <a:avLst/>
          </a:prstGeom>
          <a:noFill/>
          <a:ln>
            <a:noFill/>
          </a:ln>
        </p:spPr>
        <p:txBody>
          <a:bodyPr vert="horz" wrap="square" lIns="0" tIns="0" rIns="0" bIns="0" rtlCol="0" anchor="t"/>
          <a:lstStyle/>
          <a:p>
            <a:pPr algn="l"/>
            <a:r>
              <a:rPr kumimoji="1" lang="en-US" altLang="zh-CN" sz="1062">
                <a:ln w="12700">
                  <a:noFill/>
                </a:ln>
                <a:solidFill>
                  <a:schemeClr val="tx1">
                    <a:lumMod val="75000"/>
                    <a:lumOff val="25000"/>
                  </a:schemeClr>
                </a:solidFill>
                <a:latin typeface="Source Han Sans"/>
                <a:ea typeface="Source Han Sans"/>
                <a:cs typeface="Source Han Sans"/>
              </a:rPr>
              <a:t>As data continues to grow in volume and complexity, there is an increasing need for automation and augmentation to help data professionals manage and analyze data more efficiently. Automation and augmentation technologies such as AI and machine learning will improve efficiency, save time, and increase the accuracy of data management and analysis.</a:t>
            </a:r>
            <a:endParaRPr kumimoji="1" lang="zh-CN" altLang="en-US"/>
          </a:p>
        </p:txBody>
      </p:sp>
      <p:sp>
        <p:nvSpPr>
          <p:cNvPr id="14" name="标题 1"/>
          <p:cNvSpPr txBox="1"/>
          <p:nvPr/>
        </p:nvSpPr>
        <p:spPr>
          <a:xfrm rot="0" flipH="0" flipV="0">
            <a:off x="4629352" y="3209896"/>
            <a:ext cx="5905500" cy="266700"/>
          </a:xfrm>
          <a:prstGeom prst="rect">
            <a:avLst/>
          </a:prstGeom>
          <a:noFill/>
          <a:ln>
            <a:noFill/>
          </a:ln>
        </p:spPr>
        <p:txBody>
          <a:bodyPr vert="horz" wrap="square" lIns="0" tIns="0" rIns="0" bIns="0" rtlCol="0" anchor="b">
            <a:spAutoFit/>
          </a:bodyPr>
          <a:lstStyle/>
          <a:p>
            <a:pPr algn="l"/>
            <a:r>
              <a:rPr kumimoji="1" lang="en-US" altLang="zh-CN" sz="1600">
                <a:ln w="12700">
                  <a:noFill/>
                </a:ln>
                <a:solidFill>
                  <a:schemeClr val="tx1">
                    <a:lumMod val="85000"/>
                    <a:lumOff val="15000"/>
                  </a:schemeClr>
                </a:solidFill>
                <a:latin typeface="Source Han Sans CN Bold"/>
                <a:ea typeface="Source Han Sans CN Bold"/>
                <a:cs typeface="Source Han Sans CN Bold"/>
              </a:rPr>
              <a:t>Ethical and Responsible AI Practices</a:t>
            </a:r>
            <a:endParaRPr kumimoji="1" lang="zh-CN" altLang="en-US"/>
          </a:p>
        </p:txBody>
      </p:sp>
      <p:sp>
        <p:nvSpPr>
          <p:cNvPr id="15" name="标题 1"/>
          <p:cNvSpPr txBox="1"/>
          <p:nvPr/>
        </p:nvSpPr>
        <p:spPr>
          <a:xfrm rot="0" flipH="0" flipV="0">
            <a:off x="4629352" y="3611354"/>
            <a:ext cx="5901889" cy="837637"/>
          </a:xfrm>
          <a:prstGeom prst="rect">
            <a:avLst/>
          </a:prstGeom>
          <a:noFill/>
          <a:ln>
            <a:noFill/>
          </a:ln>
        </p:spPr>
        <p:txBody>
          <a:bodyPr vert="horz" wrap="square" lIns="0" tIns="0" rIns="0" bIns="0" rtlCol="0" anchor="t"/>
          <a:lstStyle/>
          <a:p>
            <a:pPr algn="l"/>
            <a:r>
              <a:rPr kumimoji="1" lang="en-US" altLang="zh-CN" sz="1062">
                <a:ln w="12700">
                  <a:noFill/>
                </a:ln>
                <a:solidFill>
                  <a:schemeClr val="tx1">
                    <a:lumMod val="75000"/>
                    <a:lumOff val="25000"/>
                  </a:schemeClr>
                </a:solidFill>
                <a:latin typeface="Source Han Sans"/>
                <a:ea typeface="Source Han Sans"/>
                <a:cs typeface="Source Han Sans"/>
              </a:rPr>
              <a:t>As AI becomes more prevalent in business and society, it is crucial to ensure that AI is developed and used ethically and responsibly. This involves incorporating ethical considerations into the design and development of AI systems, as well as ensuring transparency and accountability in their use.</a:t>
            </a:r>
            <a:endParaRPr kumimoji="1" lang="zh-CN" altLang="en-US"/>
          </a:p>
        </p:txBody>
      </p:sp>
      <p:sp>
        <p:nvSpPr>
          <p:cNvPr id="16" name="标题 1"/>
          <p:cNvSpPr txBox="1"/>
          <p:nvPr/>
        </p:nvSpPr>
        <p:spPr>
          <a:xfrm rot="0" flipH="0" flipV="0">
            <a:off x="4629352" y="4539404"/>
            <a:ext cx="5905500" cy="266700"/>
          </a:xfrm>
          <a:prstGeom prst="rect">
            <a:avLst/>
          </a:prstGeom>
          <a:noFill/>
          <a:ln>
            <a:noFill/>
          </a:ln>
        </p:spPr>
        <p:txBody>
          <a:bodyPr vert="horz" wrap="square" lIns="0" tIns="0" rIns="0" bIns="0" rtlCol="0" anchor="b">
            <a:spAutoFit/>
          </a:bodyPr>
          <a:lstStyle/>
          <a:p>
            <a:pPr algn="l"/>
            <a:r>
              <a:rPr kumimoji="1" lang="en-US" altLang="zh-CN" sz="1600">
                <a:ln w="12700">
                  <a:noFill/>
                </a:ln>
                <a:solidFill>
                  <a:schemeClr val="tx1">
                    <a:lumMod val="85000"/>
                    <a:lumOff val="15000"/>
                  </a:schemeClr>
                </a:solidFill>
                <a:latin typeface="Source Han Sans CN Bold"/>
                <a:ea typeface="Source Han Sans CN Bold"/>
                <a:cs typeface="Source Han Sans CN Bold"/>
              </a:rPr>
              <a:t>Impact of AI and ML on Traditional Job Roles</a:t>
            </a:r>
            <a:endParaRPr kumimoji="1" lang="zh-CN" altLang="en-US"/>
          </a:p>
        </p:txBody>
      </p:sp>
      <p:sp>
        <p:nvSpPr>
          <p:cNvPr id="17" name="标题 1"/>
          <p:cNvSpPr txBox="1"/>
          <p:nvPr/>
        </p:nvSpPr>
        <p:spPr>
          <a:xfrm rot="0" flipH="0" flipV="0">
            <a:off x="4629352" y="4940862"/>
            <a:ext cx="5911648" cy="837637"/>
          </a:xfrm>
          <a:prstGeom prst="rect">
            <a:avLst/>
          </a:prstGeom>
          <a:noFill/>
          <a:ln>
            <a:noFill/>
          </a:ln>
        </p:spPr>
        <p:txBody>
          <a:bodyPr vert="horz" wrap="square" lIns="0" tIns="0" rIns="0" bIns="0" rtlCol="0" anchor="t"/>
          <a:lstStyle/>
          <a:p>
            <a:pPr algn="l"/>
            <a:r>
              <a:rPr kumimoji="1" lang="en-US" altLang="zh-CN" sz="1062">
                <a:ln w="12700">
                  <a:noFill/>
                </a:ln>
                <a:solidFill>
                  <a:schemeClr val="tx1">
                    <a:lumMod val="75000"/>
                    <a:lumOff val="25000"/>
                  </a:schemeClr>
                </a:solidFill>
                <a:latin typeface="Source Han Sans"/>
                <a:ea typeface="Source Han Sans"/>
                <a:cs typeface="Source Han Sans"/>
              </a:rPr>
              <a:t>As AI and ML technologies continue to make inroads in various industries, traditional job roles will be impacted. Some roles may become obsolete, while new roles will emerge. However, it is likely that the most successful professionals will be those who can adapt to these changes and acquire the skills necessary to work alongside and manage AI and ML technologies.</a:t>
            </a:r>
            <a:endParaRPr kumimoji="1" lang="zh-CN" altLang="en-US"/>
          </a:p>
        </p:txBody>
      </p:sp>
      <p:sp>
        <p:nvSpPr>
          <p:cNvPr id="18" name="标题 1"/>
          <p:cNvSpPr txBox="1"/>
          <p:nvPr/>
        </p:nvSpPr>
        <p:spPr>
          <a:xfrm rot="0" flipH="0" flipV="0">
            <a:off x="759048" y="486862"/>
            <a:ext cx="10858500" cy="468000"/>
          </a:xfrm>
          <a:prstGeom prst="rect">
            <a:avLst/>
          </a:prstGeom>
          <a:noFill/>
          <a:ln>
            <a:noFill/>
          </a:ln>
        </p:spPr>
        <p:txBody>
          <a:bodyPr vert="horz" wrap="square" lIns="0" tIns="0" rIns="0" bIns="0" rtlCol="0" anchor="ctr"/>
          <a:lstStyle/>
          <a:p>
            <a:pPr algn="l"/>
            <a:r>
              <a:rPr kumimoji="1" lang="en-US" altLang="zh-CN" sz="2800">
                <a:ln w="12700">
                  <a:noFill/>
                </a:ln>
                <a:solidFill>
                  <a:schemeClr val="tx1">
                    <a:lumMod val="85000"/>
                    <a:lumOff val="15000"/>
                  </a:schemeClr>
                </a:solidFill>
                <a:latin typeface="Source Han Sans CN Bold"/>
                <a:ea typeface="Source Han Sans CN Bold"/>
                <a:cs typeface="Source Han Sans CN Bold"/>
              </a:rPr>
              <a:t>Future Trends and Developments in the Field</a:t>
            </a:r>
            <a:endParaRPr kumimoji="1" lang="zh-CN" altLang="en-US"/>
          </a:p>
        </p:txBody>
      </p:sp>
      <p:sp>
        <p:nvSpPr>
          <p:cNvPr id="19" name="标题 1"/>
          <p:cNvSpPr txBox="1"/>
          <p:nvPr/>
        </p:nvSpPr>
        <p:spPr>
          <a:xfrm rot="0" flipH="0" flipV="1">
            <a:off x="338138" y="361215"/>
            <a:ext cx="322262" cy="231676"/>
          </a:xfrm>
          <a:prstGeom prst="rect">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20" name="标题 1"/>
          <p:cNvSpPr txBox="1"/>
          <p:nvPr/>
        </p:nvSpPr>
        <p:spPr>
          <a:xfrm rot="0" flipH="0" flipV="1">
            <a:off x="490538" y="649448"/>
            <a:ext cx="169862" cy="122115"/>
          </a:xfrm>
          <a:prstGeom prst="rect">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21" name="标题 1"/>
          <p:cNvSpPr txBox="1"/>
          <p:nvPr/>
        </p:nvSpPr>
        <p:spPr>
          <a:xfrm rot="0" flipH="0" flipV="1">
            <a:off x="490538" y="828120"/>
            <a:ext cx="169862" cy="122115"/>
          </a:xfrm>
          <a:prstGeom prst="rect">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63352" y="260649"/>
            <a:ext cx="11665296" cy="6336704"/>
          </a:xfrm>
          <a:custGeom>
            <a:avLst/>
            <a:gdLst>
              <a:gd name="connsiteX0" fmla="*/ 194537 w 11665296"/>
              <a:gd name="connsiteY0" fmla="*/ 0 h 6336704"/>
              <a:gd name="connsiteX1" fmla="*/ 11470759 w 11665296"/>
              <a:gd name="connsiteY1" fmla="*/ 0 h 6336704"/>
              <a:gd name="connsiteX2" fmla="*/ 11665296 w 11665296"/>
              <a:gd name="connsiteY2" fmla="*/ 194537 h 6336704"/>
              <a:gd name="connsiteX3" fmla="*/ 11665296 w 11665296"/>
              <a:gd name="connsiteY3" fmla="*/ 4392725 h 6336704"/>
              <a:gd name="connsiteX4" fmla="*/ 11652603 w 11665296"/>
              <a:gd name="connsiteY4" fmla="*/ 4391445 h 6336704"/>
              <a:gd name="connsiteX5" fmla="*/ 11368939 w 11665296"/>
              <a:gd name="connsiteY5" fmla="*/ 4675109 h 6336704"/>
              <a:gd name="connsiteX6" fmla="*/ 11652603 w 11665296"/>
              <a:gd name="connsiteY6" fmla="*/ 4958773 h 6336704"/>
              <a:gd name="connsiteX7" fmla="*/ 11665296 w 11665296"/>
              <a:gd name="connsiteY7" fmla="*/ 4957494 h 6336704"/>
              <a:gd name="connsiteX8" fmla="*/ 11665296 w 11665296"/>
              <a:gd name="connsiteY8" fmla="*/ 6142167 h 6336704"/>
              <a:gd name="connsiteX9" fmla="*/ 11470759 w 11665296"/>
              <a:gd name="connsiteY9" fmla="*/ 6336704 h 6336704"/>
              <a:gd name="connsiteX10" fmla="*/ 194537 w 11665296"/>
              <a:gd name="connsiteY10" fmla="*/ 6336704 h 6336704"/>
              <a:gd name="connsiteX11" fmla="*/ 0 w 11665296"/>
              <a:gd name="connsiteY11" fmla="*/ 6142167 h 6336704"/>
              <a:gd name="connsiteX12" fmla="*/ 0 w 11665296"/>
              <a:gd name="connsiteY12" fmla="*/ 4958262 h 6336704"/>
              <a:gd name="connsiteX13" fmla="*/ 5071 w 11665296"/>
              <a:gd name="connsiteY13" fmla="*/ 4958773 h 6336704"/>
              <a:gd name="connsiteX14" fmla="*/ 288735 w 11665296"/>
              <a:gd name="connsiteY14" fmla="*/ 4675109 h 6336704"/>
              <a:gd name="connsiteX15" fmla="*/ 5071 w 11665296"/>
              <a:gd name="connsiteY15" fmla="*/ 4391445 h 6336704"/>
              <a:gd name="connsiteX16" fmla="*/ 0 w 11665296"/>
              <a:gd name="connsiteY16" fmla="*/ 4391956 h 6336704"/>
              <a:gd name="connsiteX17" fmla="*/ 0 w 11665296"/>
              <a:gd name="connsiteY17" fmla="*/ 194537 h 6336704"/>
              <a:gd name="connsiteX18" fmla="*/ 194537 w 11665296"/>
              <a:gd name="connsiteY18" fmla="*/ 0 h 6336704"/>
            </a:gdLst>
            <a:rect l="l" t="t" r="r" b="b"/>
            <a:pathLst>
              <a:path w="11665296" h="6336704">
                <a:moveTo>
                  <a:pt x="194537" y="0"/>
                </a:moveTo>
                <a:lnTo>
                  <a:pt x="11470759" y="0"/>
                </a:lnTo>
                <a:cubicBezTo>
                  <a:pt x="11578199" y="0"/>
                  <a:pt x="11665296" y="87097"/>
                  <a:pt x="11665296" y="194537"/>
                </a:cubicBezTo>
                <a:lnTo>
                  <a:pt x="11665296" y="4392725"/>
                </a:lnTo>
                <a:lnTo>
                  <a:pt x="11652603" y="4391445"/>
                </a:lnTo>
                <a:cubicBezTo>
                  <a:pt x="11495940" y="4391445"/>
                  <a:pt x="11368939" y="4518446"/>
                  <a:pt x="11368939" y="4675109"/>
                </a:cubicBezTo>
                <a:cubicBezTo>
                  <a:pt x="11368939" y="4831772"/>
                  <a:pt x="11495940" y="4958773"/>
                  <a:pt x="11652603" y="4958773"/>
                </a:cubicBezTo>
                <a:lnTo>
                  <a:pt x="11665296" y="4957494"/>
                </a:lnTo>
                <a:lnTo>
                  <a:pt x="11665296" y="6142167"/>
                </a:lnTo>
                <a:cubicBezTo>
                  <a:pt x="11665296" y="6249607"/>
                  <a:pt x="11578199" y="6336704"/>
                  <a:pt x="11470759" y="6336704"/>
                </a:cubicBezTo>
                <a:lnTo>
                  <a:pt x="194537" y="6336704"/>
                </a:lnTo>
                <a:cubicBezTo>
                  <a:pt x="87097" y="6336704"/>
                  <a:pt x="0" y="6249607"/>
                  <a:pt x="0" y="6142167"/>
                </a:cubicBezTo>
                <a:lnTo>
                  <a:pt x="0" y="4958262"/>
                </a:lnTo>
                <a:lnTo>
                  <a:pt x="5071" y="4958773"/>
                </a:lnTo>
                <a:cubicBezTo>
                  <a:pt x="161734" y="4958773"/>
                  <a:pt x="288735" y="4831772"/>
                  <a:pt x="288735" y="4675109"/>
                </a:cubicBezTo>
                <a:cubicBezTo>
                  <a:pt x="288735" y="4518446"/>
                  <a:pt x="161734" y="4391445"/>
                  <a:pt x="5071" y="4391445"/>
                </a:cubicBezTo>
                <a:lnTo>
                  <a:pt x="0" y="4391956"/>
                </a:lnTo>
                <a:lnTo>
                  <a:pt x="0" y="194537"/>
                </a:lnTo>
                <a:cubicBezTo>
                  <a:pt x="0" y="87097"/>
                  <a:pt x="87097" y="0"/>
                  <a:pt x="194537" y="0"/>
                </a:cubicBezTo>
                <a:close/>
              </a:path>
            </a:pathLst>
          </a:custGeom>
          <a:solidFill>
            <a:schemeClr val="bg1"/>
          </a:solidFill>
          <a:ln w="12700" cap="sq">
            <a:noFill/>
            <a:miter/>
          </a:ln>
        </p:spPr>
        <p:txBody>
          <a:bodyPr vert="horz" wrap="square" lIns="91440" tIns="45720" rIns="91440" bIns="45720" rtlCol="0" anchor="ctr"/>
          <a:lstStyle/>
          <a:p>
            <a:pPr algn="ctr"/>
            <a:r>
              <a:rPr kumimoji="1" lang="en-US" altLang="zh-CN" sz="1800">
                <a:ln w="12700">
                  <a:noFill/>
                </a:ln>
                <a:solidFill>
                  <a:srgbClr val="FFFFFF">
                    <a:alpha val="100000"/>
                  </a:srgbClr>
                </a:solidFill>
                <a:latin typeface="Source Han Sans"/>
                <a:ea typeface="Source Han Sans"/>
                <a:cs typeface="Source Han Sans"/>
              </a:rPr>
              <a:t>员工入职培训</a:t>
            </a:r>
            <a:endParaRPr kumimoji="1" lang="zh-CN" altLang="en-US"/>
          </a:p>
        </p:txBody>
      </p:sp>
      <p:sp>
        <p:nvSpPr>
          <p:cNvPr id="3" name="标题 1"/>
          <p:cNvSpPr txBox="1"/>
          <p:nvPr/>
        </p:nvSpPr>
        <p:spPr>
          <a:xfrm rot="0" flipH="0" flipV="0">
            <a:off x="6166527" y="5442070"/>
            <a:ext cx="2002707" cy="447189"/>
          </a:xfrm>
          <a:prstGeom prst="roundRect">
            <a:avLst>
              <a:gd name="adj" fmla="val 50000"/>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cxnSp>
        <p:nvCxnSpPr>
          <p:cNvPr id="4" name="标题 1"/>
          <p:cNvCxnSpPr/>
          <p:nvPr/>
        </p:nvCxnSpPr>
        <p:spPr>
          <a:xfrm rot="0" flipH="0" flipV="0">
            <a:off x="552087" y="4935758"/>
            <a:ext cx="11083653" cy="9622"/>
          </a:xfrm>
          <a:prstGeom prst="line">
            <a:avLst/>
          </a:prstGeom>
          <a:noFill/>
          <a:ln w="12700" cap="sq">
            <a:solidFill>
              <a:schemeClr val="bg1">
                <a:lumMod val="85000"/>
              </a:schemeClr>
            </a:solidFill>
            <a:miter/>
          </a:ln>
        </p:spPr>
      </p:cxnSp>
      <p:grpSp>
        <p:nvGrpSpPr>
          <p:cNvPr id="5" name=""/>
          <p:cNvGrpSpPr/>
          <p:nvPr/>
        </p:nvGrpSpPr>
        <p:grpSpPr>
          <a:xfrm>
            <a:off x="10903130" y="847164"/>
            <a:ext cx="615769" cy="139337"/>
            <a:chOff x="10903130" y="847164"/>
            <a:chExt cx="615769" cy="139337"/>
          </a:xfrm>
        </p:grpSpPr>
        <p:sp>
          <p:nvSpPr>
            <p:cNvPr id="6" name="标题 1"/>
            <p:cNvSpPr txBox="1"/>
            <p:nvPr/>
          </p:nvSpPr>
          <p:spPr>
            <a:xfrm rot="0" flipH="0" flipV="0">
              <a:off x="10975489" y="847164"/>
              <a:ext cx="543410" cy="139337"/>
            </a:xfrm>
            <a:prstGeom prst="roundRect">
              <a:avLst>
                <a:gd name="adj" fmla="val 50000"/>
              </a:avLst>
            </a:prstGeom>
            <a:solidFill>
              <a:schemeClr val="bg1">
                <a:lumMod val="85000"/>
              </a:schemeClr>
            </a:solidFill>
            <a:ln w="12700" cap="sq">
              <a:noFill/>
              <a:miter/>
            </a:ln>
          </p:spPr>
          <p:txBody>
            <a:bodyPr vert="horz" wrap="square" lIns="91440" tIns="45720" rIns="91440" bIns="45720" rtlCol="0" anchor="ctr"/>
            <a:lstStyle/>
            <a:p>
              <a:pPr algn="ctr"/>
              <a:endParaRPr kumimoji="1" lang="zh-CN" altLang="en-US"/>
            </a:p>
          </p:txBody>
        </p:sp>
        <p:sp>
          <p:nvSpPr>
            <p:cNvPr id="7" name="标题 1"/>
            <p:cNvSpPr txBox="1"/>
            <p:nvPr/>
          </p:nvSpPr>
          <p:spPr>
            <a:xfrm rot="0" flipH="0" flipV="0">
              <a:off x="10903130" y="847164"/>
              <a:ext cx="395247" cy="139337"/>
            </a:xfrm>
            <a:prstGeom prst="roundRect">
              <a:avLst>
                <a:gd name="adj" fmla="val 50000"/>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grpSp>
      <p:sp>
        <p:nvSpPr>
          <p:cNvPr id="8" name="标题 1"/>
          <p:cNvSpPr txBox="1"/>
          <p:nvPr/>
        </p:nvSpPr>
        <p:spPr>
          <a:xfrm rot="1994810" flipH="0" flipV="0">
            <a:off x="2225899" y="3051744"/>
            <a:ext cx="855923" cy="855923"/>
          </a:xfrm>
          <a:prstGeom prst="roundRect">
            <a:avLst>
              <a:gd name="adj" fmla="val 12557"/>
            </a:avLst>
          </a:prstGeom>
          <a:noFill/>
          <a:ln w="57150" cap="sq">
            <a:solidFill>
              <a:schemeClr val="accent2">
                <a:lumMod val="20000"/>
                <a:lumOff val="80000"/>
              </a:schemeClr>
            </a:solidFill>
            <a:miter/>
          </a:ln>
        </p:spPr>
        <p:txBody>
          <a:bodyPr vert="horz" wrap="square" lIns="91440" tIns="45720" rIns="91440" bIns="45720" rtlCol="0" anchor="ctr"/>
          <a:lstStyle/>
          <a:p>
            <a:pPr algn="ctr"/>
            <a:endParaRPr kumimoji="1" lang="zh-CN" altLang="en-US"/>
          </a:p>
        </p:txBody>
      </p:sp>
      <p:sp>
        <p:nvSpPr>
          <p:cNvPr id="9" name="标题 1"/>
          <p:cNvSpPr txBox="1"/>
          <p:nvPr/>
        </p:nvSpPr>
        <p:spPr>
          <a:xfrm rot="4307500" flipH="0" flipV="0">
            <a:off x="9415868" y="2047836"/>
            <a:ext cx="687765" cy="687765"/>
          </a:xfrm>
          <a:prstGeom prst="roundRect">
            <a:avLst>
              <a:gd name="adj" fmla="val 12557"/>
            </a:avLst>
          </a:prstGeom>
          <a:noFill/>
          <a:ln w="57150" cap="sq">
            <a:solidFill>
              <a:schemeClr val="accent2">
                <a:lumMod val="20000"/>
                <a:lumOff val="80000"/>
              </a:schemeClr>
            </a:solidFill>
            <a:miter/>
          </a:ln>
        </p:spPr>
        <p:txBody>
          <a:bodyPr vert="horz" wrap="square" lIns="91440" tIns="45720" rIns="91440" bIns="45720" rtlCol="0" anchor="ctr"/>
          <a:lstStyle/>
          <a:p>
            <a:pPr algn="ctr"/>
            <a:endParaRPr kumimoji="1" lang="zh-CN" altLang="en-US"/>
          </a:p>
        </p:txBody>
      </p:sp>
      <p:sp>
        <p:nvSpPr>
          <p:cNvPr id="10" name="标题 1"/>
          <p:cNvSpPr txBox="1"/>
          <p:nvPr/>
        </p:nvSpPr>
        <p:spPr>
          <a:xfrm rot="1783331" flipH="0" flipV="0">
            <a:off x="8240215" y="3262522"/>
            <a:ext cx="848668" cy="848668"/>
          </a:xfrm>
          <a:prstGeom prst="roundRect">
            <a:avLst>
              <a:gd name="adj" fmla="val 50000"/>
            </a:avLst>
          </a:prstGeom>
          <a:noFill/>
          <a:ln w="57150" cap="sq">
            <a:solidFill>
              <a:schemeClr val="accent1">
                <a:lumMod val="20000"/>
                <a:lumOff val="80000"/>
              </a:schemeClr>
            </a:solidFill>
            <a:miter/>
          </a:ln>
        </p:spPr>
        <p:txBody>
          <a:bodyPr vert="horz" wrap="square" lIns="91440" tIns="45720" rIns="91440" bIns="45720" rtlCol="0" anchor="ctr"/>
          <a:lstStyle/>
          <a:p>
            <a:pPr algn="ctr"/>
            <a:endParaRPr kumimoji="1" lang="zh-CN" altLang="en-US"/>
          </a:p>
        </p:txBody>
      </p:sp>
      <p:sp>
        <p:nvSpPr>
          <p:cNvPr id="11" name="标题 1"/>
          <p:cNvSpPr txBox="1"/>
          <p:nvPr/>
        </p:nvSpPr>
        <p:spPr>
          <a:xfrm rot="0" flipH="0" flipV="0">
            <a:off x="4010066" y="5442070"/>
            <a:ext cx="2002707" cy="447189"/>
          </a:xfrm>
          <a:prstGeom prst="roundRect">
            <a:avLst>
              <a:gd name="adj" fmla="val 50000"/>
            </a:avLst>
          </a:prstGeom>
          <a:solidFill>
            <a:schemeClr val="accent2"/>
          </a:solidFill>
          <a:ln w="12700" cap="sq">
            <a:noFill/>
            <a:miter/>
          </a:ln>
        </p:spPr>
        <p:txBody>
          <a:bodyPr vert="horz" wrap="square" lIns="91440" tIns="45720" rIns="91440" bIns="45720" rtlCol="0" anchor="ctr"/>
          <a:lstStyle/>
          <a:p>
            <a:pPr algn="ctr"/>
            <a:endParaRPr kumimoji="1" lang="zh-CN" altLang="en-US"/>
          </a:p>
        </p:txBody>
      </p:sp>
      <p:sp>
        <p:nvSpPr>
          <p:cNvPr id="12" name="标题 1"/>
          <p:cNvSpPr txBox="1"/>
          <p:nvPr/>
        </p:nvSpPr>
        <p:spPr>
          <a:xfrm rot="19579249" flipH="0" flipV="0">
            <a:off x="3745359" y="1566770"/>
            <a:ext cx="600028" cy="517265"/>
          </a:xfrm>
          <a:prstGeom prst="triangle">
            <a:avLst/>
          </a:prstGeom>
          <a:noFill/>
          <a:ln w="57150" cap="sq">
            <a:solidFill>
              <a:schemeClr val="accent1">
                <a:lumMod val="20000"/>
                <a:lumOff val="80000"/>
              </a:schemeClr>
            </a:solidFill>
            <a:miter/>
          </a:ln>
        </p:spPr>
        <p:txBody>
          <a:bodyPr vert="horz" wrap="square" lIns="91440" tIns="45720" rIns="91440" bIns="45720" rtlCol="0" anchor="ctr"/>
          <a:lstStyle/>
          <a:p>
            <a:pPr algn="ctr"/>
            <a:endParaRPr kumimoji="1" lang="zh-CN" altLang="en-US"/>
          </a:p>
        </p:txBody>
      </p:sp>
      <p:sp>
        <p:nvSpPr>
          <p:cNvPr id="13" name="标题 1"/>
          <p:cNvSpPr txBox="1"/>
          <p:nvPr/>
        </p:nvSpPr>
        <p:spPr>
          <a:xfrm rot="0" flipH="0" flipV="0">
            <a:off x="1199456" y="2159185"/>
            <a:ext cx="9793088" cy="1461706"/>
          </a:xfrm>
          <a:prstGeom prst="rect">
            <a:avLst/>
          </a:prstGeom>
          <a:noFill/>
          <a:ln>
            <a:noFill/>
          </a:ln>
        </p:spPr>
        <p:txBody>
          <a:bodyPr vert="horz" wrap="square" lIns="0" tIns="0" rIns="0" bIns="0" rtlCol="0" anchor="ctr"/>
          <a:lstStyle/>
          <a:p>
            <a:pPr algn="ctr"/>
            <a:r>
              <a:rPr kumimoji="1" lang="en-US" altLang="zh-CN" sz="4900">
                <a:ln w="12700">
                  <a:noFill/>
                </a:ln>
                <a:solidFill>
                  <a:schemeClr val="tx1">
                    <a:lumMod val="85000"/>
                    <a:lumOff val="15000"/>
                  </a:schemeClr>
                </a:solidFill>
                <a:latin typeface="Source Han Sans"/>
                <a:ea typeface="Source Han Sans"/>
                <a:cs typeface="Source Han Sans"/>
              </a:rPr>
              <a:t>Thanks</a:t>
            </a:r>
            <a:endParaRPr kumimoji="1" lang="zh-CN" altLang="en-US"/>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63353" y="260649"/>
            <a:ext cx="11665296" cy="6336704"/>
          </a:xfrm>
          <a:custGeom>
            <a:avLst/>
            <a:gdLst>
              <a:gd name="connsiteX0" fmla="*/ 194537 w 11665296"/>
              <a:gd name="connsiteY0" fmla="*/ 0 h 6336704"/>
              <a:gd name="connsiteX1" fmla="*/ 11470759 w 11665296"/>
              <a:gd name="connsiteY1" fmla="*/ 0 h 6336704"/>
              <a:gd name="connsiteX2" fmla="*/ 11665296 w 11665296"/>
              <a:gd name="connsiteY2" fmla="*/ 194537 h 6336704"/>
              <a:gd name="connsiteX3" fmla="*/ 11665296 w 11665296"/>
              <a:gd name="connsiteY3" fmla="*/ 2885968 h 6336704"/>
              <a:gd name="connsiteX4" fmla="*/ 11652603 w 11665296"/>
              <a:gd name="connsiteY4" fmla="*/ 2884688 h 6336704"/>
              <a:gd name="connsiteX5" fmla="*/ 11368939 w 11665296"/>
              <a:gd name="connsiteY5" fmla="*/ 3168352 h 6336704"/>
              <a:gd name="connsiteX6" fmla="*/ 11652603 w 11665296"/>
              <a:gd name="connsiteY6" fmla="*/ 3452016 h 6336704"/>
              <a:gd name="connsiteX7" fmla="*/ 11665296 w 11665296"/>
              <a:gd name="connsiteY7" fmla="*/ 3450737 h 6336704"/>
              <a:gd name="connsiteX8" fmla="*/ 11665296 w 11665296"/>
              <a:gd name="connsiteY8" fmla="*/ 6142167 h 6336704"/>
              <a:gd name="connsiteX9" fmla="*/ 11470759 w 11665296"/>
              <a:gd name="connsiteY9" fmla="*/ 6336704 h 6336704"/>
              <a:gd name="connsiteX10" fmla="*/ 194537 w 11665296"/>
              <a:gd name="connsiteY10" fmla="*/ 6336704 h 6336704"/>
              <a:gd name="connsiteX11" fmla="*/ 0 w 11665296"/>
              <a:gd name="connsiteY11" fmla="*/ 6142167 h 6336704"/>
              <a:gd name="connsiteX12" fmla="*/ 0 w 11665296"/>
              <a:gd name="connsiteY12" fmla="*/ 3451505 h 6336704"/>
              <a:gd name="connsiteX13" fmla="*/ 5071 w 11665296"/>
              <a:gd name="connsiteY13" fmla="*/ 3452016 h 6336704"/>
              <a:gd name="connsiteX14" fmla="*/ 288735 w 11665296"/>
              <a:gd name="connsiteY14" fmla="*/ 3168352 h 6336704"/>
              <a:gd name="connsiteX15" fmla="*/ 5071 w 11665296"/>
              <a:gd name="connsiteY15" fmla="*/ 2884688 h 6336704"/>
              <a:gd name="connsiteX16" fmla="*/ 0 w 11665296"/>
              <a:gd name="connsiteY16" fmla="*/ 2885199 h 6336704"/>
              <a:gd name="connsiteX17" fmla="*/ 0 w 11665296"/>
              <a:gd name="connsiteY17" fmla="*/ 194537 h 6336704"/>
              <a:gd name="connsiteX18" fmla="*/ 194537 w 11665296"/>
              <a:gd name="connsiteY18" fmla="*/ 0 h 6336704"/>
            </a:gdLst>
            <a:rect l="l" t="t" r="r" b="b"/>
            <a:pathLst>
              <a:path w="11665296" h="6336704">
                <a:moveTo>
                  <a:pt x="194537" y="0"/>
                </a:moveTo>
                <a:lnTo>
                  <a:pt x="11470759" y="0"/>
                </a:lnTo>
                <a:cubicBezTo>
                  <a:pt x="11578199" y="0"/>
                  <a:pt x="11665296" y="87097"/>
                  <a:pt x="11665296" y="194537"/>
                </a:cubicBezTo>
                <a:lnTo>
                  <a:pt x="11665296" y="2885968"/>
                </a:lnTo>
                <a:lnTo>
                  <a:pt x="11652603" y="2884688"/>
                </a:lnTo>
                <a:cubicBezTo>
                  <a:pt x="11495940" y="2884688"/>
                  <a:pt x="11368939" y="3011689"/>
                  <a:pt x="11368939" y="3168352"/>
                </a:cubicBezTo>
                <a:cubicBezTo>
                  <a:pt x="11368939" y="3325015"/>
                  <a:pt x="11495940" y="3452016"/>
                  <a:pt x="11652603" y="3452016"/>
                </a:cubicBezTo>
                <a:lnTo>
                  <a:pt x="11665296" y="3450737"/>
                </a:lnTo>
                <a:lnTo>
                  <a:pt x="11665296" y="6142167"/>
                </a:lnTo>
                <a:cubicBezTo>
                  <a:pt x="11665296" y="6249607"/>
                  <a:pt x="11578199" y="6336704"/>
                  <a:pt x="11470759" y="6336704"/>
                </a:cubicBezTo>
                <a:lnTo>
                  <a:pt x="194537" y="6336704"/>
                </a:lnTo>
                <a:cubicBezTo>
                  <a:pt x="87097" y="6336704"/>
                  <a:pt x="0" y="6249607"/>
                  <a:pt x="0" y="6142167"/>
                </a:cubicBezTo>
                <a:lnTo>
                  <a:pt x="0" y="3451505"/>
                </a:lnTo>
                <a:lnTo>
                  <a:pt x="5071" y="3452016"/>
                </a:lnTo>
                <a:cubicBezTo>
                  <a:pt x="161734" y="3452016"/>
                  <a:pt x="288735" y="3325015"/>
                  <a:pt x="288735" y="3168352"/>
                </a:cubicBezTo>
                <a:cubicBezTo>
                  <a:pt x="288735" y="3011689"/>
                  <a:pt x="161734" y="2884688"/>
                  <a:pt x="5071" y="2884688"/>
                </a:cubicBezTo>
                <a:lnTo>
                  <a:pt x="0" y="2885199"/>
                </a:lnTo>
                <a:lnTo>
                  <a:pt x="0" y="194537"/>
                </a:lnTo>
                <a:cubicBezTo>
                  <a:pt x="0" y="87097"/>
                  <a:pt x="87097" y="0"/>
                  <a:pt x="194537" y="0"/>
                </a:cubicBezTo>
                <a:close/>
              </a:path>
            </a:pathLst>
          </a:cu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rot="5400000" flipH="1" flipV="0">
            <a:off x="6011693" y="733727"/>
            <a:ext cx="168614" cy="6051994"/>
          </a:xfrm>
          <a:prstGeom prst="roundRect">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4" name="标题 1"/>
          <p:cNvSpPr txBox="1"/>
          <p:nvPr/>
        </p:nvSpPr>
        <p:spPr>
          <a:xfrm rot="0" flipH="0" flipV="0">
            <a:off x="4361459" y="1829162"/>
            <a:ext cx="3469082" cy="1434738"/>
          </a:xfrm>
          <a:prstGeom prst="rect">
            <a:avLst/>
          </a:prstGeom>
          <a:noFill/>
          <a:ln>
            <a:noFill/>
          </a:ln>
        </p:spPr>
        <p:txBody>
          <a:bodyPr vert="horz" wrap="square" lIns="0" tIns="0" rIns="0" bIns="0" rtlCol="0" anchor="t"/>
          <a:lstStyle/>
          <a:p>
            <a:pPr algn="ctr"/>
            <a:r>
              <a:rPr kumimoji="1" lang="en-US" altLang="zh-CN" sz="11500">
                <a:ln w="12700">
                  <a:noFill/>
                </a:ln>
                <a:solidFill>
                  <a:schemeClr val="bg1">
                    <a:lumMod val="95000"/>
                  </a:schemeClr>
                </a:solidFill>
                <a:latin typeface="Source Han Sans"/>
                <a:ea typeface="Source Han Sans"/>
                <a:cs typeface="Source Han Sans"/>
              </a:rPr>
              <a:t>01</a:t>
            </a:r>
            <a:endParaRPr kumimoji="1" lang="zh-CN" altLang="en-US"/>
          </a:p>
        </p:txBody>
      </p:sp>
      <p:sp>
        <p:nvSpPr>
          <p:cNvPr id="5" name="标题 1"/>
          <p:cNvSpPr txBox="1"/>
          <p:nvPr/>
        </p:nvSpPr>
        <p:spPr>
          <a:xfrm rot="2700000" flipH="0" flipV="0">
            <a:off x="8080649" y="3268762"/>
            <a:ext cx="205580" cy="205580"/>
          </a:xfrm>
          <a:prstGeom prst="roundRect">
            <a:avLst/>
          </a:prstGeom>
          <a:solidFill>
            <a:schemeClr val="accent2"/>
          </a:solidFill>
          <a:ln w="12700" cap="sq">
            <a:noFill/>
            <a:miter/>
          </a:ln>
        </p:spPr>
        <p:txBody>
          <a:bodyPr vert="horz" wrap="square" lIns="91440" tIns="45720" rIns="91440" bIns="45720" rtlCol="0" anchor="ctr"/>
          <a:lstStyle/>
          <a:p>
            <a:pPr algn="ctr"/>
            <a:endParaRPr kumimoji="1" lang="zh-CN" altLang="en-US"/>
          </a:p>
        </p:txBody>
      </p:sp>
      <p:sp>
        <p:nvSpPr>
          <p:cNvPr id="6" name="标题 1"/>
          <p:cNvSpPr txBox="1"/>
          <p:nvPr/>
        </p:nvSpPr>
        <p:spPr>
          <a:xfrm rot="0" flipH="0" flipV="0">
            <a:off x="3133564" y="3324526"/>
            <a:ext cx="5924872" cy="903721"/>
          </a:xfrm>
          <a:prstGeom prst="rect">
            <a:avLst/>
          </a:prstGeom>
          <a:noFill/>
          <a:ln>
            <a:noFill/>
          </a:ln>
        </p:spPr>
        <p:txBody>
          <a:bodyPr vert="horz" wrap="square" lIns="0" tIns="0" rIns="0" bIns="0" rtlCol="0" anchor="t"/>
          <a:lstStyle/>
          <a:p>
            <a:pPr algn="ctr"/>
            <a:r>
              <a:rPr kumimoji="1" lang="en-US" altLang="zh-CN" sz="2400">
                <a:ln w="12700">
                  <a:noFill/>
                </a:ln>
                <a:solidFill>
                  <a:schemeClr val="tx1">
                    <a:lumMod val="85000"/>
                    <a:lumOff val="15000"/>
                  </a:schemeClr>
                </a:solidFill>
                <a:latin typeface="Source Han Sans"/>
                <a:ea typeface="Source Han Sans"/>
                <a:cs typeface="Source Han Sans"/>
              </a:rPr>
              <a:t>Data Analyst</a:t>
            </a:r>
            <a:endParaRPr kumimoji="1" lang="zh-CN" altLang="en-US"/>
          </a:p>
        </p:txBody>
      </p:sp>
      <p:grpSp>
        <p:nvGrpSpPr>
          <p:cNvPr id="7" name=""/>
          <p:cNvGrpSpPr/>
          <p:nvPr/>
        </p:nvGrpSpPr>
        <p:grpSpPr>
          <a:xfrm>
            <a:off x="10903130" y="847164"/>
            <a:ext cx="615769" cy="139337"/>
            <a:chOff x="10903130" y="847164"/>
            <a:chExt cx="615769" cy="139337"/>
          </a:xfrm>
        </p:grpSpPr>
        <p:sp>
          <p:nvSpPr>
            <p:cNvPr id="8" name="标题 1"/>
            <p:cNvSpPr txBox="1"/>
            <p:nvPr/>
          </p:nvSpPr>
          <p:spPr>
            <a:xfrm rot="0" flipH="0" flipV="0">
              <a:off x="10975489" y="847164"/>
              <a:ext cx="543410" cy="139337"/>
            </a:xfrm>
            <a:prstGeom prst="roundRect">
              <a:avLst>
                <a:gd name="adj" fmla="val 50000"/>
              </a:avLst>
            </a:prstGeom>
            <a:solidFill>
              <a:schemeClr val="bg1">
                <a:lumMod val="85000"/>
              </a:schemeClr>
            </a:solidFill>
            <a:ln w="12700" cap="sq">
              <a:noFill/>
              <a:miter/>
            </a:ln>
          </p:spPr>
          <p:txBody>
            <a:bodyPr vert="horz" wrap="square" lIns="91440" tIns="45720" rIns="91440" bIns="45720" rtlCol="0" anchor="ctr"/>
            <a:lstStyle/>
            <a:p>
              <a:pPr algn="ctr"/>
              <a:endParaRPr kumimoji="1" lang="zh-CN" altLang="en-US"/>
            </a:p>
          </p:txBody>
        </p:sp>
        <p:sp>
          <p:nvSpPr>
            <p:cNvPr id="9" name="标题 1"/>
            <p:cNvSpPr txBox="1"/>
            <p:nvPr/>
          </p:nvSpPr>
          <p:spPr>
            <a:xfrm rot="0" flipH="0" flipV="0">
              <a:off x="10903130" y="847164"/>
              <a:ext cx="395247" cy="139337"/>
            </a:xfrm>
            <a:prstGeom prst="roundRect">
              <a:avLst>
                <a:gd name="adj" fmla="val 50000"/>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grpSp>
    </p:spTree>
  </p:cSld>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63353" y="260649"/>
            <a:ext cx="11665296" cy="6336704"/>
          </a:xfrm>
          <a:custGeom>
            <a:avLst/>
            <a:gdLst>
              <a:gd name="connsiteX0" fmla="*/ 194537 w 11665296"/>
              <a:gd name="connsiteY0" fmla="*/ 0 h 6336704"/>
              <a:gd name="connsiteX1" fmla="*/ 11470759 w 11665296"/>
              <a:gd name="connsiteY1" fmla="*/ 0 h 6336704"/>
              <a:gd name="connsiteX2" fmla="*/ 11665296 w 11665296"/>
              <a:gd name="connsiteY2" fmla="*/ 194537 h 6336704"/>
              <a:gd name="connsiteX3" fmla="*/ 11665296 w 11665296"/>
              <a:gd name="connsiteY3" fmla="*/ 2885968 h 6336704"/>
              <a:gd name="connsiteX4" fmla="*/ 11652603 w 11665296"/>
              <a:gd name="connsiteY4" fmla="*/ 2884688 h 6336704"/>
              <a:gd name="connsiteX5" fmla="*/ 11368939 w 11665296"/>
              <a:gd name="connsiteY5" fmla="*/ 3168352 h 6336704"/>
              <a:gd name="connsiteX6" fmla="*/ 11652603 w 11665296"/>
              <a:gd name="connsiteY6" fmla="*/ 3452016 h 6336704"/>
              <a:gd name="connsiteX7" fmla="*/ 11665296 w 11665296"/>
              <a:gd name="connsiteY7" fmla="*/ 3450737 h 6336704"/>
              <a:gd name="connsiteX8" fmla="*/ 11665296 w 11665296"/>
              <a:gd name="connsiteY8" fmla="*/ 6142167 h 6336704"/>
              <a:gd name="connsiteX9" fmla="*/ 11470759 w 11665296"/>
              <a:gd name="connsiteY9" fmla="*/ 6336704 h 6336704"/>
              <a:gd name="connsiteX10" fmla="*/ 194537 w 11665296"/>
              <a:gd name="connsiteY10" fmla="*/ 6336704 h 6336704"/>
              <a:gd name="connsiteX11" fmla="*/ 0 w 11665296"/>
              <a:gd name="connsiteY11" fmla="*/ 6142167 h 6336704"/>
              <a:gd name="connsiteX12" fmla="*/ 0 w 11665296"/>
              <a:gd name="connsiteY12" fmla="*/ 3451505 h 6336704"/>
              <a:gd name="connsiteX13" fmla="*/ 5071 w 11665296"/>
              <a:gd name="connsiteY13" fmla="*/ 3452016 h 6336704"/>
              <a:gd name="connsiteX14" fmla="*/ 288735 w 11665296"/>
              <a:gd name="connsiteY14" fmla="*/ 3168352 h 6336704"/>
              <a:gd name="connsiteX15" fmla="*/ 5071 w 11665296"/>
              <a:gd name="connsiteY15" fmla="*/ 2884688 h 6336704"/>
              <a:gd name="connsiteX16" fmla="*/ 0 w 11665296"/>
              <a:gd name="connsiteY16" fmla="*/ 2885199 h 6336704"/>
              <a:gd name="connsiteX17" fmla="*/ 0 w 11665296"/>
              <a:gd name="connsiteY17" fmla="*/ 194537 h 6336704"/>
              <a:gd name="connsiteX18" fmla="*/ 194537 w 11665296"/>
              <a:gd name="connsiteY18" fmla="*/ 0 h 6336704"/>
            </a:gdLst>
            <a:rect l="l" t="t" r="r" b="b"/>
            <a:pathLst>
              <a:path w="11665296" h="6336704">
                <a:moveTo>
                  <a:pt x="194537" y="0"/>
                </a:moveTo>
                <a:lnTo>
                  <a:pt x="11470759" y="0"/>
                </a:lnTo>
                <a:cubicBezTo>
                  <a:pt x="11578199" y="0"/>
                  <a:pt x="11665296" y="87097"/>
                  <a:pt x="11665296" y="194537"/>
                </a:cubicBezTo>
                <a:lnTo>
                  <a:pt x="11665296" y="2885968"/>
                </a:lnTo>
                <a:lnTo>
                  <a:pt x="11652603" y="2884688"/>
                </a:lnTo>
                <a:cubicBezTo>
                  <a:pt x="11495940" y="2884688"/>
                  <a:pt x="11368939" y="3011689"/>
                  <a:pt x="11368939" y="3168352"/>
                </a:cubicBezTo>
                <a:cubicBezTo>
                  <a:pt x="11368939" y="3325015"/>
                  <a:pt x="11495940" y="3452016"/>
                  <a:pt x="11652603" y="3452016"/>
                </a:cubicBezTo>
                <a:lnTo>
                  <a:pt x="11665296" y="3450737"/>
                </a:lnTo>
                <a:lnTo>
                  <a:pt x="11665296" y="6142167"/>
                </a:lnTo>
                <a:cubicBezTo>
                  <a:pt x="11665296" y="6249607"/>
                  <a:pt x="11578199" y="6336704"/>
                  <a:pt x="11470759" y="6336704"/>
                </a:cubicBezTo>
                <a:lnTo>
                  <a:pt x="194537" y="6336704"/>
                </a:lnTo>
                <a:cubicBezTo>
                  <a:pt x="87097" y="6336704"/>
                  <a:pt x="0" y="6249607"/>
                  <a:pt x="0" y="6142167"/>
                </a:cubicBezTo>
                <a:lnTo>
                  <a:pt x="0" y="3451505"/>
                </a:lnTo>
                <a:lnTo>
                  <a:pt x="5071" y="3452016"/>
                </a:lnTo>
                <a:cubicBezTo>
                  <a:pt x="161734" y="3452016"/>
                  <a:pt x="288735" y="3325015"/>
                  <a:pt x="288735" y="3168352"/>
                </a:cubicBezTo>
                <a:cubicBezTo>
                  <a:pt x="288735" y="3011689"/>
                  <a:pt x="161734" y="2884688"/>
                  <a:pt x="5071" y="2884688"/>
                </a:cubicBezTo>
                <a:lnTo>
                  <a:pt x="0" y="2885199"/>
                </a:lnTo>
                <a:lnTo>
                  <a:pt x="0" y="194537"/>
                </a:lnTo>
                <a:cubicBezTo>
                  <a:pt x="0" y="87097"/>
                  <a:pt x="87097" y="0"/>
                  <a:pt x="194537" y="0"/>
                </a:cubicBezTo>
                <a:close/>
              </a:path>
            </a:pathLst>
          </a:cu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rot="0" flipH="0" flipV="0">
            <a:off x="982577" y="1112379"/>
            <a:ext cx="720000" cy="720000"/>
          </a:xfrm>
          <a:prstGeom prst="roundRect">
            <a:avLst/>
          </a:prstGeom>
          <a:gradFill>
            <a:gsLst>
              <a:gs pos="1000">
                <a:schemeClr val="accent1">
                  <a:alpha val="100000"/>
                </a:schemeClr>
              </a:gs>
              <a:gs pos="100000">
                <a:schemeClr val="accent1">
                  <a:lumMod val="40000"/>
                  <a:lumOff val="60000"/>
                  <a:alpha val="100000"/>
                </a:schemeClr>
              </a:gs>
            </a:gsLst>
            <a:lin ang="3000000" scaled="0"/>
          </a:gradFill>
          <a:ln cap="flat">
            <a:noFill/>
            <a:prstDash val="solid"/>
            <a:miter/>
          </a:ln>
          <a:effectLst>
            <a:outerShdw dist="127000" blurRad="381000" dir="3000000" sx="100000" sy="100000" kx="0" ky="0" algn="t" rotWithShape="0">
              <a:schemeClr val="accent1">
                <a:alpha val="20000"/>
              </a:schemeClr>
            </a:outerShdw>
          </a:effectLst>
        </p:spPr>
        <p:txBody>
          <a:bodyPr vert="horz" wrap="square" lIns="91440" tIns="45720" rIns="91440" bIns="45720" rtlCol="0" anchor="ctr"/>
          <a:lstStyle/>
          <a:p>
            <a:pPr algn="l"/>
            <a:endParaRPr kumimoji="1" lang="zh-CN" altLang="en-US"/>
          </a:p>
        </p:txBody>
      </p:sp>
      <p:sp>
        <p:nvSpPr>
          <p:cNvPr id="4" name="标题 1"/>
          <p:cNvSpPr txBox="1"/>
          <p:nvPr/>
        </p:nvSpPr>
        <p:spPr>
          <a:xfrm rot="0" flipH="0" flipV="0">
            <a:off x="1182642" y="1340090"/>
            <a:ext cx="319871" cy="264578"/>
          </a:xfrm>
          <a:custGeom>
            <a:avLst/>
            <a:gdLst>
              <a:gd name="connsiteX0" fmla="*/ 153878 w 870468"/>
              <a:gd name="connsiteY0" fmla="*/ 353026 h 720000"/>
              <a:gd name="connsiteX1" fmla="*/ 449972 w 870468"/>
              <a:gd name="connsiteY1" fmla="*/ 353026 h 720000"/>
              <a:gd name="connsiteX2" fmla="*/ 489985 w 870468"/>
              <a:gd name="connsiteY2" fmla="*/ 393039 h 720000"/>
              <a:gd name="connsiteX3" fmla="*/ 449972 w 870468"/>
              <a:gd name="connsiteY3" fmla="*/ 433051 h 720000"/>
              <a:gd name="connsiteX4" fmla="*/ 153878 w 870468"/>
              <a:gd name="connsiteY4" fmla="*/ 433051 h 720000"/>
              <a:gd name="connsiteX5" fmla="*/ 113865 w 870468"/>
              <a:gd name="connsiteY5" fmla="*/ 393039 h 720000"/>
              <a:gd name="connsiteX6" fmla="*/ 153878 w 870468"/>
              <a:gd name="connsiteY6" fmla="*/ 353026 h 720000"/>
              <a:gd name="connsiteX7" fmla="*/ 68708 w 870468"/>
              <a:gd name="connsiteY7" fmla="*/ 275858 h 720000"/>
              <a:gd name="connsiteX8" fmla="*/ 68708 w 870468"/>
              <a:gd name="connsiteY8" fmla="*/ 603735 h 720000"/>
              <a:gd name="connsiteX9" fmla="*/ 116266 w 870468"/>
              <a:gd name="connsiteY9" fmla="*/ 651293 h 720000"/>
              <a:gd name="connsiteX10" fmla="*/ 598821 w 870468"/>
              <a:gd name="connsiteY10" fmla="*/ 651293 h 720000"/>
              <a:gd name="connsiteX11" fmla="*/ 754317 w 870468"/>
              <a:gd name="connsiteY11" fmla="*/ 651293 h 720000"/>
              <a:gd name="connsiteX12" fmla="*/ 801875 w 870468"/>
              <a:gd name="connsiteY12" fmla="*/ 603735 h 720000"/>
              <a:gd name="connsiteX13" fmla="*/ 801875 w 870468"/>
              <a:gd name="connsiteY13" fmla="*/ 275858 h 720000"/>
              <a:gd name="connsiteX14" fmla="*/ 598821 w 870468"/>
              <a:gd name="connsiteY14" fmla="*/ 275858 h 720000"/>
              <a:gd name="connsiteX15" fmla="*/ 116266 w 870468"/>
              <a:gd name="connsiteY15" fmla="*/ 68593 h 720000"/>
              <a:gd name="connsiteX16" fmla="*/ 68708 w 870468"/>
              <a:gd name="connsiteY16" fmla="*/ 116151 h 720000"/>
              <a:gd name="connsiteX17" fmla="*/ 68708 w 870468"/>
              <a:gd name="connsiteY17" fmla="*/ 207265 h 720000"/>
              <a:gd name="connsiteX18" fmla="*/ 598821 w 870468"/>
              <a:gd name="connsiteY18" fmla="*/ 207265 h 720000"/>
              <a:gd name="connsiteX19" fmla="*/ 801875 w 870468"/>
              <a:gd name="connsiteY19" fmla="*/ 207265 h 720000"/>
              <a:gd name="connsiteX20" fmla="*/ 801875 w 870468"/>
              <a:gd name="connsiteY20" fmla="*/ 116151 h 720000"/>
              <a:gd name="connsiteX21" fmla="*/ 754317 w 870468"/>
              <a:gd name="connsiteY21" fmla="*/ 68593 h 720000"/>
              <a:gd name="connsiteX22" fmla="*/ 598821 w 870468"/>
              <a:gd name="connsiteY22" fmla="*/ 68593 h 720000"/>
              <a:gd name="connsiteX23" fmla="*/ 116266 w 870468"/>
              <a:gd name="connsiteY23" fmla="*/ 0 h 720000"/>
              <a:gd name="connsiteX24" fmla="*/ 598821 w 870468"/>
              <a:gd name="connsiteY24" fmla="*/ 0 h 720000"/>
              <a:gd name="connsiteX25" fmla="*/ 754317 w 870468"/>
              <a:gd name="connsiteY25" fmla="*/ 0 h 720000"/>
              <a:gd name="connsiteX26" fmla="*/ 870468 w 870468"/>
              <a:gd name="connsiteY26" fmla="*/ 116151 h 720000"/>
              <a:gd name="connsiteX27" fmla="*/ 870468 w 870468"/>
              <a:gd name="connsiteY27" fmla="*/ 241562 h 720000"/>
              <a:gd name="connsiteX28" fmla="*/ 870468 w 870468"/>
              <a:gd name="connsiteY28" fmla="*/ 603735 h 720000"/>
              <a:gd name="connsiteX29" fmla="*/ 754317 w 870468"/>
              <a:gd name="connsiteY29" fmla="*/ 720000 h 720000"/>
              <a:gd name="connsiteX30" fmla="*/ 598821 w 870468"/>
              <a:gd name="connsiteY30" fmla="*/ 720000 h 720000"/>
              <a:gd name="connsiteX31" fmla="*/ 116266 w 870468"/>
              <a:gd name="connsiteY31" fmla="*/ 720000 h 720000"/>
              <a:gd name="connsiteX32" fmla="*/ 115 w 870468"/>
              <a:gd name="connsiteY32" fmla="*/ 603849 h 720000"/>
              <a:gd name="connsiteX33" fmla="*/ 115 w 870468"/>
              <a:gd name="connsiteY33" fmla="*/ 241841 h 720000"/>
              <a:gd name="connsiteX34" fmla="*/ 0 w 870468"/>
              <a:gd name="connsiteY34" fmla="*/ 241562 h 720000"/>
              <a:gd name="connsiteX35" fmla="*/ 115 w 870468"/>
              <a:gd name="connsiteY35" fmla="*/ 241284 h 720000"/>
              <a:gd name="connsiteX36" fmla="*/ 115 w 870468"/>
              <a:gd name="connsiteY36" fmla="*/ 116151 h 720000"/>
              <a:gd name="connsiteX37" fmla="*/ 116266 w 870468"/>
              <a:gd name="connsiteY37" fmla="*/ 0 h 720000"/>
            </a:gdLst>
            <a:rect l="l" t="t" r="r" b="b"/>
            <a:pathLst>
              <a:path w="870468" h="720000">
                <a:moveTo>
                  <a:pt x="153878" y="353026"/>
                </a:moveTo>
                <a:lnTo>
                  <a:pt x="449972" y="353026"/>
                </a:lnTo>
                <a:cubicBezTo>
                  <a:pt x="472036" y="353026"/>
                  <a:pt x="489985" y="370975"/>
                  <a:pt x="489985" y="393039"/>
                </a:cubicBezTo>
                <a:cubicBezTo>
                  <a:pt x="489985" y="415103"/>
                  <a:pt x="472150" y="433051"/>
                  <a:pt x="449972" y="433051"/>
                </a:cubicBezTo>
                <a:lnTo>
                  <a:pt x="153878" y="433051"/>
                </a:lnTo>
                <a:cubicBezTo>
                  <a:pt x="131814" y="433051"/>
                  <a:pt x="113865" y="415103"/>
                  <a:pt x="113865" y="393039"/>
                </a:cubicBezTo>
                <a:cubicBezTo>
                  <a:pt x="113865" y="370975"/>
                  <a:pt x="131814" y="353026"/>
                  <a:pt x="153878" y="353026"/>
                </a:cubicBezTo>
                <a:close/>
                <a:moveTo>
                  <a:pt x="68708" y="275858"/>
                </a:moveTo>
                <a:lnTo>
                  <a:pt x="68708" y="603735"/>
                </a:lnTo>
                <a:cubicBezTo>
                  <a:pt x="68708" y="630029"/>
                  <a:pt x="90087" y="651293"/>
                  <a:pt x="116266" y="651293"/>
                </a:cubicBezTo>
                <a:lnTo>
                  <a:pt x="598821" y="651293"/>
                </a:lnTo>
                <a:lnTo>
                  <a:pt x="754317" y="651293"/>
                </a:lnTo>
                <a:cubicBezTo>
                  <a:pt x="780611" y="651293"/>
                  <a:pt x="801875" y="629915"/>
                  <a:pt x="801875" y="603735"/>
                </a:cubicBezTo>
                <a:lnTo>
                  <a:pt x="801875" y="275858"/>
                </a:lnTo>
                <a:lnTo>
                  <a:pt x="598821" y="275858"/>
                </a:lnTo>
                <a:close/>
                <a:moveTo>
                  <a:pt x="116266" y="68593"/>
                </a:moveTo>
                <a:cubicBezTo>
                  <a:pt x="89972" y="68593"/>
                  <a:pt x="68708" y="89972"/>
                  <a:pt x="68708" y="116151"/>
                </a:cubicBezTo>
                <a:lnTo>
                  <a:pt x="68708" y="207265"/>
                </a:lnTo>
                <a:lnTo>
                  <a:pt x="598821" y="207265"/>
                </a:lnTo>
                <a:lnTo>
                  <a:pt x="801875" y="207265"/>
                </a:lnTo>
                <a:lnTo>
                  <a:pt x="801875" y="116151"/>
                </a:lnTo>
                <a:cubicBezTo>
                  <a:pt x="801875" y="89857"/>
                  <a:pt x="780497" y="68593"/>
                  <a:pt x="754317" y="68593"/>
                </a:cubicBezTo>
                <a:lnTo>
                  <a:pt x="598821" y="68593"/>
                </a:lnTo>
                <a:close/>
                <a:moveTo>
                  <a:pt x="116266" y="0"/>
                </a:moveTo>
                <a:lnTo>
                  <a:pt x="598821" y="0"/>
                </a:lnTo>
                <a:lnTo>
                  <a:pt x="754317" y="0"/>
                </a:lnTo>
                <a:cubicBezTo>
                  <a:pt x="818338" y="0"/>
                  <a:pt x="870468" y="52131"/>
                  <a:pt x="870468" y="116151"/>
                </a:cubicBezTo>
                <a:lnTo>
                  <a:pt x="870468" y="241562"/>
                </a:lnTo>
                <a:lnTo>
                  <a:pt x="870468" y="603735"/>
                </a:lnTo>
                <a:cubicBezTo>
                  <a:pt x="870468" y="667869"/>
                  <a:pt x="818338" y="720000"/>
                  <a:pt x="754317" y="720000"/>
                </a:cubicBezTo>
                <a:lnTo>
                  <a:pt x="598821" y="720000"/>
                </a:lnTo>
                <a:lnTo>
                  <a:pt x="116266" y="720000"/>
                </a:lnTo>
                <a:cubicBezTo>
                  <a:pt x="52246" y="720000"/>
                  <a:pt x="115" y="667869"/>
                  <a:pt x="115" y="603849"/>
                </a:cubicBezTo>
                <a:lnTo>
                  <a:pt x="115" y="241841"/>
                </a:lnTo>
                <a:lnTo>
                  <a:pt x="0" y="241562"/>
                </a:lnTo>
                <a:lnTo>
                  <a:pt x="115" y="241284"/>
                </a:lnTo>
                <a:lnTo>
                  <a:pt x="115" y="116151"/>
                </a:lnTo>
                <a:cubicBezTo>
                  <a:pt x="115" y="52131"/>
                  <a:pt x="52246" y="0"/>
                  <a:pt x="116266" y="0"/>
                </a:cubicBezTo>
                <a:close/>
              </a:path>
            </a:pathLst>
          </a:cu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5" name="标题 1"/>
          <p:cNvSpPr txBox="1"/>
          <p:nvPr/>
        </p:nvSpPr>
        <p:spPr>
          <a:xfrm rot="0" flipH="0" flipV="0">
            <a:off x="982575" y="2023304"/>
            <a:ext cx="4795677" cy="430076"/>
          </a:xfrm>
          <a:prstGeom prst="rect">
            <a:avLst/>
          </a:prstGeom>
          <a:noFill/>
          <a:ln w="12700" cap="sq">
            <a:noFill/>
            <a:miter/>
          </a:ln>
        </p:spPr>
        <p:txBody>
          <a:bodyPr vert="horz" wrap="square" lIns="0" tIns="0" rIns="0" bIns="0" rtlCol="0" anchor="ctr"/>
          <a:lstStyle/>
          <a:p>
            <a:pPr algn="l"/>
            <a:r>
              <a:rPr kumimoji="1" lang="en-US" altLang="zh-CN" sz="1600">
                <a:ln w="12700">
                  <a:noFill/>
                </a:ln>
                <a:solidFill>
                  <a:schemeClr val="tx1">
                    <a:lumMod val="85000"/>
                    <a:lumOff val="15000"/>
                  </a:schemeClr>
                </a:solidFill>
                <a:latin typeface="Source Han Sans CN Bold"/>
                <a:ea typeface="Source Han Sans CN Bold"/>
                <a:cs typeface="Source Han Sans CN Bold"/>
              </a:rPr>
              <a:t>Data Cleaning and Preprocessing</a:t>
            </a:r>
            <a:endParaRPr kumimoji="1" lang="zh-CN" altLang="en-US"/>
          </a:p>
        </p:txBody>
      </p:sp>
      <p:sp>
        <p:nvSpPr>
          <p:cNvPr id="6" name="标题 1"/>
          <p:cNvSpPr txBox="1"/>
          <p:nvPr/>
        </p:nvSpPr>
        <p:spPr>
          <a:xfrm rot="0" flipH="0" flipV="0">
            <a:off x="978850" y="2531761"/>
            <a:ext cx="4795677" cy="914657"/>
          </a:xfrm>
          <a:prstGeom prst="rect">
            <a:avLst/>
          </a:prstGeom>
          <a:noFill/>
          <a:ln>
            <a:noFill/>
          </a:ln>
        </p:spPr>
        <p:txBody>
          <a:bodyPr vert="horz" wrap="square" lIns="0" tIns="0" rIns="0" bIns="0" rtlCol="0" anchor="t"/>
          <a:lstStyle/>
          <a:p>
            <a:pPr algn="l"/>
            <a:r>
              <a:rPr kumimoji="1" lang="en-US" altLang="zh-CN" sz="1400">
                <a:ln w="12700">
                  <a:noFill/>
                </a:ln>
                <a:solidFill>
                  <a:schemeClr val="tx1">
                    <a:lumMod val="85000"/>
                    <a:lumOff val="15000"/>
                  </a:schemeClr>
                </a:solidFill>
                <a:latin typeface="Source Han Sans"/>
                <a:ea typeface="Source Han Sans"/>
                <a:cs typeface="Source Han Sans"/>
              </a:rPr>
              <a:t>Data Analysts are responsible for preparing data for analysis by identifying and cleaning irrelevant, invalid, and incomplete data points. They preprocess the data to ensure it is formatted consistently and is easy to analyze.</a:t>
            </a:r>
            <a:endParaRPr kumimoji="1" lang="zh-CN" altLang="en-US"/>
          </a:p>
        </p:txBody>
      </p:sp>
      <p:sp>
        <p:nvSpPr>
          <p:cNvPr id="7" name="标题 1"/>
          <p:cNvSpPr txBox="1"/>
          <p:nvPr/>
        </p:nvSpPr>
        <p:spPr>
          <a:xfrm rot="0" flipH="0" flipV="0">
            <a:off x="6404773" y="4671652"/>
            <a:ext cx="4795677" cy="430076"/>
          </a:xfrm>
          <a:prstGeom prst="rect">
            <a:avLst/>
          </a:prstGeom>
          <a:noFill/>
          <a:ln w="12700" cap="sq">
            <a:noFill/>
            <a:miter/>
          </a:ln>
        </p:spPr>
        <p:txBody>
          <a:bodyPr vert="horz" wrap="square" lIns="0" tIns="0" rIns="0" bIns="0" rtlCol="0" anchor="ctr"/>
          <a:lstStyle/>
          <a:p>
            <a:pPr algn="l"/>
            <a:r>
              <a:rPr kumimoji="1" lang="en-US" altLang="zh-CN" sz="1600">
                <a:ln w="12700">
                  <a:noFill/>
                </a:ln>
                <a:solidFill>
                  <a:schemeClr val="tx1">
                    <a:lumMod val="85000"/>
                    <a:lumOff val="15000"/>
                  </a:schemeClr>
                </a:solidFill>
                <a:latin typeface="Source Han Sans CN Bold"/>
                <a:ea typeface="Source Han Sans CN Bold"/>
                <a:cs typeface="Source Han Sans CN Bold"/>
              </a:rPr>
              <a:t>Creating Reports and Dashboards</a:t>
            </a:r>
            <a:endParaRPr kumimoji="1" lang="zh-CN" altLang="en-US"/>
          </a:p>
        </p:txBody>
      </p:sp>
      <p:sp>
        <p:nvSpPr>
          <p:cNvPr id="8" name="标题 1"/>
          <p:cNvSpPr txBox="1"/>
          <p:nvPr/>
        </p:nvSpPr>
        <p:spPr>
          <a:xfrm rot="0" flipH="0" flipV="0">
            <a:off x="6401049" y="5180111"/>
            <a:ext cx="4795677" cy="914657"/>
          </a:xfrm>
          <a:prstGeom prst="rect">
            <a:avLst/>
          </a:prstGeom>
          <a:noFill/>
          <a:ln>
            <a:noFill/>
          </a:ln>
        </p:spPr>
        <p:txBody>
          <a:bodyPr vert="horz" wrap="square" lIns="0" tIns="0" rIns="0" bIns="0" rtlCol="0" anchor="t"/>
          <a:lstStyle/>
          <a:p>
            <a:pPr algn="l"/>
            <a:r>
              <a:rPr kumimoji="1" lang="en-US" altLang="zh-CN" sz="1400">
                <a:ln w="12700">
                  <a:noFill/>
                </a:ln>
                <a:solidFill>
                  <a:schemeClr val="tx1">
                    <a:lumMod val="85000"/>
                    <a:lumOff val="15000"/>
                  </a:schemeClr>
                </a:solidFill>
                <a:latin typeface="Source Han Sans"/>
                <a:ea typeface="Source Han Sans"/>
                <a:cs typeface="Source Han Sans"/>
              </a:rPr>
              <a:t>Data Analysts prepare reports and dashboards that effectively communicate their insights to stakeholders. They use their skills in data visualization to create high- quality reports that highlight their findings and recommendations.</a:t>
            </a:r>
            <a:endParaRPr kumimoji="1" lang="zh-CN" altLang="en-US"/>
          </a:p>
        </p:txBody>
      </p:sp>
      <p:sp>
        <p:nvSpPr>
          <p:cNvPr id="9" name="标题 1"/>
          <p:cNvSpPr txBox="1"/>
          <p:nvPr/>
        </p:nvSpPr>
        <p:spPr>
          <a:xfrm rot="0" flipH="0" flipV="0">
            <a:off x="6404776" y="3779537"/>
            <a:ext cx="720000" cy="720000"/>
          </a:xfrm>
          <a:prstGeom prst="roundRect">
            <a:avLst/>
          </a:prstGeom>
          <a:gradFill>
            <a:gsLst>
              <a:gs pos="1000">
                <a:schemeClr val="accent2">
                  <a:alpha val="100000"/>
                </a:schemeClr>
              </a:gs>
              <a:gs pos="100000">
                <a:schemeClr val="accent2">
                  <a:lumMod val="60000"/>
                  <a:lumOff val="40000"/>
                  <a:alpha val="100000"/>
                </a:schemeClr>
              </a:gs>
            </a:gsLst>
            <a:lin ang="3000000" scaled="0"/>
          </a:gradFill>
          <a:ln cap="flat">
            <a:noFill/>
            <a:prstDash val="solid"/>
            <a:miter/>
          </a:ln>
          <a:effectLst>
            <a:outerShdw dist="127000" blurRad="381000" dir="3000000" sx="100000" sy="100000" kx="0" ky="0" algn="t" rotWithShape="0">
              <a:schemeClr val="accent2">
                <a:alpha val="20000"/>
              </a:schemeClr>
            </a:outerShdw>
          </a:effectLst>
        </p:spPr>
        <p:txBody>
          <a:bodyPr vert="horz" wrap="square" lIns="91440" tIns="45720" rIns="91440" bIns="45720" rtlCol="0" anchor="ctr"/>
          <a:lstStyle/>
          <a:p>
            <a:pPr algn="l"/>
            <a:endParaRPr kumimoji="1" lang="zh-CN" altLang="en-US"/>
          </a:p>
        </p:txBody>
      </p:sp>
      <p:sp>
        <p:nvSpPr>
          <p:cNvPr id="10" name="标题 1"/>
          <p:cNvSpPr txBox="1"/>
          <p:nvPr/>
        </p:nvSpPr>
        <p:spPr>
          <a:xfrm rot="0" flipH="0" flipV="0">
            <a:off x="6604863" y="3979602"/>
            <a:ext cx="319824" cy="319871"/>
          </a:xfrm>
          <a:custGeom>
            <a:avLst/>
            <a:gdLst>
              <a:gd name="connsiteX0" fmla="*/ 669168 w 1599855"/>
              <a:gd name="connsiteY0" fmla="*/ 111621 h 1600088"/>
              <a:gd name="connsiteX1" fmla="*/ 886086 w 1599855"/>
              <a:gd name="connsiteY1" fmla="*/ 155339 h 1600088"/>
              <a:gd name="connsiteX2" fmla="*/ 1063377 w 1599855"/>
              <a:gd name="connsiteY2" fmla="*/ 274960 h 1600088"/>
              <a:gd name="connsiteX3" fmla="*/ 1182998 w 1599855"/>
              <a:gd name="connsiteY3" fmla="*/ 452251 h 1600088"/>
              <a:gd name="connsiteX4" fmla="*/ 1226716 w 1599855"/>
              <a:gd name="connsiteY4" fmla="*/ 669168 h 1600088"/>
              <a:gd name="connsiteX5" fmla="*/ 1182998 w 1599855"/>
              <a:gd name="connsiteY5" fmla="*/ 886085 h 1600088"/>
              <a:gd name="connsiteX6" fmla="*/ 1063377 w 1599855"/>
              <a:gd name="connsiteY6" fmla="*/ 1063377 h 1600088"/>
              <a:gd name="connsiteX7" fmla="*/ 886086 w 1599855"/>
              <a:gd name="connsiteY7" fmla="*/ 1182998 h 1600088"/>
              <a:gd name="connsiteX8" fmla="*/ 669168 w 1599855"/>
              <a:gd name="connsiteY8" fmla="*/ 1226716 h 1600088"/>
              <a:gd name="connsiteX9" fmla="*/ 452251 w 1599855"/>
              <a:gd name="connsiteY9" fmla="*/ 1182998 h 1600088"/>
              <a:gd name="connsiteX10" fmla="*/ 274960 w 1599855"/>
              <a:gd name="connsiteY10" fmla="*/ 1063377 h 1600088"/>
              <a:gd name="connsiteX11" fmla="*/ 155339 w 1599855"/>
              <a:gd name="connsiteY11" fmla="*/ 886085 h 1600088"/>
              <a:gd name="connsiteX12" fmla="*/ 111621 w 1599855"/>
              <a:gd name="connsiteY12" fmla="*/ 669168 h 1600088"/>
              <a:gd name="connsiteX13" fmla="*/ 155339 w 1599855"/>
              <a:gd name="connsiteY13" fmla="*/ 452251 h 1600088"/>
              <a:gd name="connsiteX14" fmla="*/ 274960 w 1599855"/>
              <a:gd name="connsiteY14" fmla="*/ 274960 h 1600088"/>
              <a:gd name="connsiteX15" fmla="*/ 452251 w 1599855"/>
              <a:gd name="connsiteY15" fmla="*/ 155339 h 1600088"/>
              <a:gd name="connsiteX16" fmla="*/ 669168 w 1599855"/>
              <a:gd name="connsiteY16" fmla="*/ 111621 h 1600088"/>
              <a:gd name="connsiteX17" fmla="*/ 669168 w 1599855"/>
              <a:gd name="connsiteY17" fmla="*/ 0 h 1600088"/>
              <a:gd name="connsiteX18" fmla="*/ 0 w 1599855"/>
              <a:gd name="connsiteY18" fmla="*/ 669168 h 1600088"/>
              <a:gd name="connsiteX19" fmla="*/ 669168 w 1599855"/>
              <a:gd name="connsiteY19" fmla="*/ 1338337 h 1600088"/>
              <a:gd name="connsiteX20" fmla="*/ 1338337 w 1599855"/>
              <a:gd name="connsiteY20" fmla="*/ 669168 h 1600088"/>
              <a:gd name="connsiteX21" fmla="*/ 669168 w 1599855"/>
              <a:gd name="connsiteY21" fmla="*/ 0 h 1600088"/>
              <a:gd name="connsiteX22" fmla="*/ 1544278 w 1599855"/>
              <a:gd name="connsiteY22" fmla="*/ 1600088 h 1600088"/>
              <a:gd name="connsiteX23" fmla="*/ 1504838 w 1599855"/>
              <a:gd name="connsiteY23" fmla="*/ 1583717 h 1600088"/>
              <a:gd name="connsiteX24" fmla="*/ 1247366 w 1599855"/>
              <a:gd name="connsiteY24" fmla="*/ 1326431 h 1600088"/>
              <a:gd name="connsiteX25" fmla="*/ 1247366 w 1599855"/>
              <a:gd name="connsiteY25" fmla="*/ 1247552 h 1600088"/>
              <a:gd name="connsiteX26" fmla="*/ 1326245 w 1599855"/>
              <a:gd name="connsiteY26" fmla="*/ 1247552 h 1600088"/>
              <a:gd name="connsiteX27" fmla="*/ 1583531 w 1599855"/>
              <a:gd name="connsiteY27" fmla="*/ 1504838 h 1600088"/>
              <a:gd name="connsiteX28" fmla="*/ 1583531 w 1599855"/>
              <a:gd name="connsiteY28" fmla="*/ 1583717 h 1600088"/>
              <a:gd name="connsiteX29" fmla="*/ 1544278 w 1599855"/>
              <a:gd name="connsiteY29" fmla="*/ 1600088 h 1600088"/>
            </a:gdLst>
            <a:rect l="l" t="t" r="r" b="b"/>
            <a:pathLst>
              <a:path w="1599855" h="1600088">
                <a:moveTo>
                  <a:pt x="669168" y="111621"/>
                </a:moveTo>
                <a:cubicBezTo>
                  <a:pt x="744513" y="111621"/>
                  <a:pt x="817438" y="126318"/>
                  <a:pt x="886086" y="155339"/>
                </a:cubicBezTo>
                <a:cubicBezTo>
                  <a:pt x="952500" y="183431"/>
                  <a:pt x="1012031" y="223614"/>
                  <a:pt x="1063377" y="274960"/>
                </a:cubicBezTo>
                <a:cubicBezTo>
                  <a:pt x="1114537" y="326120"/>
                  <a:pt x="1154906" y="385837"/>
                  <a:pt x="1182998" y="452251"/>
                </a:cubicBezTo>
                <a:cubicBezTo>
                  <a:pt x="1212019" y="520898"/>
                  <a:pt x="1226716" y="594010"/>
                  <a:pt x="1226716" y="669168"/>
                </a:cubicBezTo>
                <a:cubicBezTo>
                  <a:pt x="1226716" y="744327"/>
                  <a:pt x="1212019" y="817438"/>
                  <a:pt x="1182998" y="886085"/>
                </a:cubicBezTo>
                <a:cubicBezTo>
                  <a:pt x="1154906" y="952500"/>
                  <a:pt x="1114723" y="1012031"/>
                  <a:pt x="1063377" y="1063377"/>
                </a:cubicBezTo>
                <a:cubicBezTo>
                  <a:pt x="1012217" y="1114537"/>
                  <a:pt x="952500" y="1154906"/>
                  <a:pt x="886086" y="1182998"/>
                </a:cubicBezTo>
                <a:cubicBezTo>
                  <a:pt x="817438" y="1212019"/>
                  <a:pt x="744327" y="1226716"/>
                  <a:pt x="669168" y="1226716"/>
                </a:cubicBezTo>
                <a:cubicBezTo>
                  <a:pt x="594010" y="1226716"/>
                  <a:pt x="520898" y="1212019"/>
                  <a:pt x="452251" y="1182998"/>
                </a:cubicBezTo>
                <a:cubicBezTo>
                  <a:pt x="385837" y="1154906"/>
                  <a:pt x="326306" y="1114723"/>
                  <a:pt x="274960" y="1063377"/>
                </a:cubicBezTo>
                <a:cubicBezTo>
                  <a:pt x="223800" y="1012217"/>
                  <a:pt x="183431" y="952500"/>
                  <a:pt x="155339" y="886085"/>
                </a:cubicBezTo>
                <a:cubicBezTo>
                  <a:pt x="126318" y="817438"/>
                  <a:pt x="111621" y="744327"/>
                  <a:pt x="111621" y="669168"/>
                </a:cubicBezTo>
                <a:cubicBezTo>
                  <a:pt x="111621" y="594010"/>
                  <a:pt x="126318" y="520898"/>
                  <a:pt x="155339" y="452251"/>
                </a:cubicBezTo>
                <a:cubicBezTo>
                  <a:pt x="183431" y="385837"/>
                  <a:pt x="223614" y="326306"/>
                  <a:pt x="274960" y="274960"/>
                </a:cubicBezTo>
                <a:cubicBezTo>
                  <a:pt x="326306" y="223614"/>
                  <a:pt x="385837" y="183431"/>
                  <a:pt x="452251" y="155339"/>
                </a:cubicBezTo>
                <a:cubicBezTo>
                  <a:pt x="520898" y="126318"/>
                  <a:pt x="593824" y="111621"/>
                  <a:pt x="669168" y="111621"/>
                </a:cubicBezTo>
                <a:moveTo>
                  <a:pt x="669168" y="0"/>
                </a:moveTo>
                <a:cubicBezTo>
                  <a:pt x="299517" y="0"/>
                  <a:pt x="0" y="299517"/>
                  <a:pt x="0" y="669168"/>
                </a:cubicBezTo>
                <a:cubicBezTo>
                  <a:pt x="0" y="1038820"/>
                  <a:pt x="299517" y="1338337"/>
                  <a:pt x="669168" y="1338337"/>
                </a:cubicBezTo>
                <a:cubicBezTo>
                  <a:pt x="1038820" y="1338337"/>
                  <a:pt x="1338337" y="1038820"/>
                  <a:pt x="1338337" y="669168"/>
                </a:cubicBezTo>
                <a:cubicBezTo>
                  <a:pt x="1338337" y="299703"/>
                  <a:pt x="1038820" y="0"/>
                  <a:pt x="669168" y="0"/>
                </a:cubicBezTo>
                <a:close/>
                <a:moveTo>
                  <a:pt x="1544278" y="1600088"/>
                </a:moveTo>
                <a:cubicBezTo>
                  <a:pt x="1529953" y="1600088"/>
                  <a:pt x="1515628" y="1594693"/>
                  <a:pt x="1504838" y="1583717"/>
                </a:cubicBezTo>
                <a:lnTo>
                  <a:pt x="1247366" y="1326431"/>
                </a:lnTo>
                <a:cubicBezTo>
                  <a:pt x="1225600" y="1304665"/>
                  <a:pt x="1225600" y="1269318"/>
                  <a:pt x="1247366" y="1247552"/>
                </a:cubicBezTo>
                <a:cubicBezTo>
                  <a:pt x="1269132" y="1225786"/>
                  <a:pt x="1304479" y="1225786"/>
                  <a:pt x="1326245" y="1247552"/>
                </a:cubicBezTo>
                <a:lnTo>
                  <a:pt x="1583531" y="1504838"/>
                </a:lnTo>
                <a:cubicBezTo>
                  <a:pt x="1605297" y="1526605"/>
                  <a:pt x="1605297" y="1561951"/>
                  <a:pt x="1583531" y="1583717"/>
                </a:cubicBezTo>
                <a:cubicBezTo>
                  <a:pt x="1572927" y="1594693"/>
                  <a:pt x="1558603" y="1600088"/>
                  <a:pt x="1544278" y="1600088"/>
                </a:cubicBezTo>
                <a:close/>
              </a:path>
            </a:pathLst>
          </a:cu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11" name="标题 1"/>
          <p:cNvSpPr txBox="1"/>
          <p:nvPr/>
        </p:nvSpPr>
        <p:spPr>
          <a:xfrm rot="0" flipH="0" flipV="0">
            <a:off x="6401050" y="1112379"/>
            <a:ext cx="720000" cy="720000"/>
          </a:xfrm>
          <a:prstGeom prst="roundRect">
            <a:avLst/>
          </a:prstGeom>
          <a:gradFill>
            <a:gsLst>
              <a:gs pos="1000">
                <a:schemeClr val="accent1">
                  <a:alpha val="100000"/>
                </a:schemeClr>
              </a:gs>
              <a:gs pos="100000">
                <a:schemeClr val="accent1">
                  <a:lumMod val="40000"/>
                  <a:lumOff val="60000"/>
                  <a:alpha val="100000"/>
                </a:schemeClr>
              </a:gs>
            </a:gsLst>
            <a:lin ang="3000000" scaled="0"/>
          </a:gradFill>
          <a:ln cap="flat">
            <a:noFill/>
            <a:prstDash val="solid"/>
            <a:miter/>
          </a:ln>
          <a:effectLst>
            <a:outerShdw dist="127000" blurRad="381000" dir="3000000" sx="100000" sy="100000" kx="0" ky="0" algn="t" rotWithShape="0">
              <a:schemeClr val="accent1">
                <a:alpha val="20000"/>
              </a:schemeClr>
            </a:outerShdw>
          </a:effectLst>
        </p:spPr>
        <p:txBody>
          <a:bodyPr vert="horz" wrap="square" lIns="91440" tIns="45720" rIns="91440" bIns="45720" rtlCol="0" anchor="ctr"/>
          <a:lstStyle/>
          <a:p>
            <a:pPr algn="l"/>
            <a:endParaRPr kumimoji="1" lang="zh-CN" altLang="en-US"/>
          </a:p>
        </p:txBody>
      </p:sp>
      <p:sp>
        <p:nvSpPr>
          <p:cNvPr id="12" name="标题 1"/>
          <p:cNvSpPr txBox="1"/>
          <p:nvPr/>
        </p:nvSpPr>
        <p:spPr>
          <a:xfrm rot="0" flipH="0" flipV="0">
            <a:off x="6591698" y="1303028"/>
            <a:ext cx="338702" cy="338702"/>
          </a:xfrm>
          <a:custGeom>
            <a:avLst/>
            <a:gdLst>
              <a:gd name="connsiteX0" fmla="*/ 457070 w 720001"/>
              <a:gd name="connsiteY0" fmla="*/ 57166 h 720001"/>
              <a:gd name="connsiteX1" fmla="*/ 457070 w 720001"/>
              <a:gd name="connsiteY1" fmla="*/ 263017 h 720001"/>
              <a:gd name="connsiteX2" fmla="*/ 662921 w 720001"/>
              <a:gd name="connsiteY2" fmla="*/ 263017 h 720001"/>
              <a:gd name="connsiteX3" fmla="*/ 647393 w 720001"/>
              <a:gd name="connsiteY3" fmla="*/ 212704 h 720001"/>
              <a:gd name="connsiteX4" fmla="*/ 591008 w 720001"/>
              <a:gd name="connsiteY4" fmla="*/ 129079 h 720001"/>
              <a:gd name="connsiteX5" fmla="*/ 507383 w 720001"/>
              <a:gd name="connsiteY5" fmla="*/ 72694 h 720001"/>
              <a:gd name="connsiteX6" fmla="*/ 457070 w 720001"/>
              <a:gd name="connsiteY6" fmla="*/ 57166 h 720001"/>
              <a:gd name="connsiteX7" fmla="*/ 307952 w 720001"/>
              <a:gd name="connsiteY7" fmla="*/ 56386 h 720001"/>
              <a:gd name="connsiteX8" fmla="*/ 240115 w 720001"/>
              <a:gd name="connsiteY8" fmla="*/ 76251 h 720001"/>
              <a:gd name="connsiteX9" fmla="*/ 142092 w 720001"/>
              <a:gd name="connsiteY9" fmla="*/ 142179 h 720001"/>
              <a:gd name="connsiteX10" fmla="*/ 76077 w 720001"/>
              <a:gd name="connsiteY10" fmla="*/ 240116 h 720001"/>
              <a:gd name="connsiteX11" fmla="*/ 51874 w 720001"/>
              <a:gd name="connsiteY11" fmla="*/ 360000 h 720001"/>
              <a:gd name="connsiteX12" fmla="*/ 76077 w 720001"/>
              <a:gd name="connsiteY12" fmla="*/ 479885 h 720001"/>
              <a:gd name="connsiteX13" fmla="*/ 142092 w 720001"/>
              <a:gd name="connsiteY13" fmla="*/ 577822 h 720001"/>
              <a:gd name="connsiteX14" fmla="*/ 240029 w 720001"/>
              <a:gd name="connsiteY14" fmla="*/ 643837 h 720001"/>
              <a:gd name="connsiteX15" fmla="*/ 359913 w 720001"/>
              <a:gd name="connsiteY15" fmla="*/ 668039 h 720001"/>
              <a:gd name="connsiteX16" fmla="*/ 479798 w 720001"/>
              <a:gd name="connsiteY16" fmla="*/ 643837 h 720001"/>
              <a:gd name="connsiteX17" fmla="*/ 577735 w 720001"/>
              <a:gd name="connsiteY17" fmla="*/ 577822 h 720001"/>
              <a:gd name="connsiteX18" fmla="*/ 643750 w 720001"/>
              <a:gd name="connsiteY18" fmla="*/ 479885 h 720001"/>
              <a:gd name="connsiteX19" fmla="*/ 663615 w 720001"/>
              <a:gd name="connsiteY19" fmla="*/ 412049 h 720001"/>
              <a:gd name="connsiteX20" fmla="*/ 360000 w 720001"/>
              <a:gd name="connsiteY20" fmla="*/ 412049 h 720001"/>
              <a:gd name="connsiteX21" fmla="*/ 307952 w 720001"/>
              <a:gd name="connsiteY21" fmla="*/ 360000 h 720001"/>
              <a:gd name="connsiteX22" fmla="*/ 405022 w 720001"/>
              <a:gd name="connsiteY22" fmla="*/ 0 h 720001"/>
              <a:gd name="connsiteX23" fmla="*/ 720001 w 720001"/>
              <a:gd name="connsiteY23" fmla="*/ 314979 h 720001"/>
              <a:gd name="connsiteX24" fmla="*/ 405022 w 720001"/>
              <a:gd name="connsiteY24" fmla="*/ 314979 h 720001"/>
              <a:gd name="connsiteX25" fmla="*/ 360000 w 720001"/>
              <a:gd name="connsiteY25" fmla="*/ 0 h 720001"/>
              <a:gd name="connsiteX26" fmla="*/ 360000 w 720001"/>
              <a:gd name="connsiteY26" fmla="*/ 360000 h 720001"/>
              <a:gd name="connsiteX27" fmla="*/ 720001 w 720001"/>
              <a:gd name="connsiteY27" fmla="*/ 360000 h 720001"/>
              <a:gd name="connsiteX28" fmla="*/ 360000 w 720001"/>
              <a:gd name="connsiteY28" fmla="*/ 720001 h 720001"/>
              <a:gd name="connsiteX29" fmla="*/ 0 w 720001"/>
              <a:gd name="connsiteY29" fmla="*/ 360000 h 720001"/>
              <a:gd name="connsiteX30" fmla="*/ 360000 w 720001"/>
              <a:gd name="connsiteY30" fmla="*/ 0 h 720001"/>
            </a:gdLst>
            <a:rect l="l" t="t" r="r" b="b"/>
            <a:pathLst>
              <a:path w="720001" h="720001">
                <a:moveTo>
                  <a:pt x="457070" y="57166"/>
                </a:moveTo>
                <a:lnTo>
                  <a:pt x="457070" y="263017"/>
                </a:lnTo>
                <a:lnTo>
                  <a:pt x="662921" y="263017"/>
                </a:lnTo>
                <a:cubicBezTo>
                  <a:pt x="659451" y="245755"/>
                  <a:pt x="654246" y="229012"/>
                  <a:pt x="647393" y="212704"/>
                </a:cubicBezTo>
                <a:cubicBezTo>
                  <a:pt x="634121" y="181388"/>
                  <a:pt x="615210" y="153282"/>
                  <a:pt x="591008" y="129079"/>
                </a:cubicBezTo>
                <a:cubicBezTo>
                  <a:pt x="566806" y="104877"/>
                  <a:pt x="538699" y="85966"/>
                  <a:pt x="507383" y="72694"/>
                </a:cubicBezTo>
                <a:cubicBezTo>
                  <a:pt x="491075" y="65755"/>
                  <a:pt x="474246" y="60636"/>
                  <a:pt x="457070" y="57166"/>
                </a:cubicBezTo>
                <a:close/>
                <a:moveTo>
                  <a:pt x="307952" y="56386"/>
                </a:moveTo>
                <a:cubicBezTo>
                  <a:pt x="284703" y="60376"/>
                  <a:pt x="262062" y="66969"/>
                  <a:pt x="240115" y="76251"/>
                </a:cubicBezTo>
                <a:cubicBezTo>
                  <a:pt x="203508" y="91778"/>
                  <a:pt x="170544" y="113986"/>
                  <a:pt x="142092" y="142179"/>
                </a:cubicBezTo>
                <a:cubicBezTo>
                  <a:pt x="113812" y="170545"/>
                  <a:pt x="91605" y="203422"/>
                  <a:pt x="76077" y="240116"/>
                </a:cubicBezTo>
                <a:cubicBezTo>
                  <a:pt x="60029" y="278111"/>
                  <a:pt x="51874" y="318362"/>
                  <a:pt x="51874" y="360000"/>
                </a:cubicBezTo>
                <a:cubicBezTo>
                  <a:pt x="51874" y="401639"/>
                  <a:pt x="60029" y="441976"/>
                  <a:pt x="76077" y="479885"/>
                </a:cubicBezTo>
                <a:cubicBezTo>
                  <a:pt x="91605" y="516579"/>
                  <a:pt x="113812" y="549543"/>
                  <a:pt x="142092" y="577822"/>
                </a:cubicBezTo>
                <a:cubicBezTo>
                  <a:pt x="170458" y="606102"/>
                  <a:pt x="203335" y="628309"/>
                  <a:pt x="240029" y="643837"/>
                </a:cubicBezTo>
                <a:cubicBezTo>
                  <a:pt x="278024" y="659885"/>
                  <a:pt x="318275" y="668039"/>
                  <a:pt x="359913" y="668039"/>
                </a:cubicBezTo>
                <a:cubicBezTo>
                  <a:pt x="401552" y="668039"/>
                  <a:pt x="441890" y="659885"/>
                  <a:pt x="479798" y="643837"/>
                </a:cubicBezTo>
                <a:cubicBezTo>
                  <a:pt x="516492" y="628309"/>
                  <a:pt x="549456" y="606102"/>
                  <a:pt x="577735" y="577822"/>
                </a:cubicBezTo>
                <a:cubicBezTo>
                  <a:pt x="606015" y="549456"/>
                  <a:pt x="628222" y="516579"/>
                  <a:pt x="643750" y="479885"/>
                </a:cubicBezTo>
                <a:cubicBezTo>
                  <a:pt x="653032" y="457938"/>
                  <a:pt x="659625" y="435297"/>
                  <a:pt x="663615" y="412049"/>
                </a:cubicBezTo>
                <a:lnTo>
                  <a:pt x="360000" y="412049"/>
                </a:lnTo>
                <a:cubicBezTo>
                  <a:pt x="331287" y="412049"/>
                  <a:pt x="307952" y="388714"/>
                  <a:pt x="307952" y="360000"/>
                </a:cubicBezTo>
                <a:close/>
                <a:moveTo>
                  <a:pt x="405022" y="0"/>
                </a:moveTo>
                <a:cubicBezTo>
                  <a:pt x="578950" y="0"/>
                  <a:pt x="720001" y="141051"/>
                  <a:pt x="720001" y="314979"/>
                </a:cubicBezTo>
                <a:lnTo>
                  <a:pt x="405022" y="314979"/>
                </a:lnTo>
                <a:close/>
                <a:moveTo>
                  <a:pt x="360000" y="0"/>
                </a:moveTo>
                <a:lnTo>
                  <a:pt x="360000" y="360000"/>
                </a:lnTo>
                <a:lnTo>
                  <a:pt x="720001" y="360000"/>
                </a:lnTo>
                <a:cubicBezTo>
                  <a:pt x="720001" y="558825"/>
                  <a:pt x="558824" y="720001"/>
                  <a:pt x="360000" y="720001"/>
                </a:cubicBezTo>
                <a:cubicBezTo>
                  <a:pt x="161176" y="720001"/>
                  <a:pt x="0" y="558825"/>
                  <a:pt x="0" y="360000"/>
                </a:cubicBezTo>
                <a:cubicBezTo>
                  <a:pt x="0" y="161176"/>
                  <a:pt x="161176" y="0"/>
                  <a:pt x="360000" y="0"/>
                </a:cubicBezTo>
                <a:close/>
              </a:path>
            </a:pathLst>
          </a:cu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13" name="标题 1"/>
          <p:cNvSpPr txBox="1"/>
          <p:nvPr/>
        </p:nvSpPr>
        <p:spPr>
          <a:xfrm rot="0" flipH="0" flipV="0">
            <a:off x="6404773" y="2023304"/>
            <a:ext cx="4795677" cy="430076"/>
          </a:xfrm>
          <a:prstGeom prst="rect">
            <a:avLst/>
          </a:prstGeom>
          <a:noFill/>
          <a:ln w="12700" cap="sq">
            <a:noFill/>
            <a:miter/>
          </a:ln>
        </p:spPr>
        <p:txBody>
          <a:bodyPr vert="horz" wrap="square" lIns="0" tIns="0" rIns="0" bIns="0" rtlCol="0" anchor="ctr"/>
          <a:lstStyle/>
          <a:p>
            <a:pPr algn="l"/>
            <a:r>
              <a:rPr kumimoji="1" lang="en-US" altLang="zh-CN" sz="1600">
                <a:ln w="12700">
                  <a:noFill/>
                </a:ln>
                <a:solidFill>
                  <a:schemeClr val="tx1">
                    <a:lumMod val="85000"/>
                    <a:lumOff val="15000"/>
                  </a:schemeClr>
                </a:solidFill>
                <a:latin typeface="Source Han Sans CN Bold"/>
                <a:ea typeface="Source Han Sans CN Bold"/>
                <a:cs typeface="Source Han Sans CN Bold"/>
              </a:rPr>
              <a:t>Exploratory Data Analysis</a:t>
            </a:r>
            <a:endParaRPr kumimoji="1" lang="zh-CN" altLang="en-US"/>
          </a:p>
        </p:txBody>
      </p:sp>
      <p:sp>
        <p:nvSpPr>
          <p:cNvPr id="14" name="标题 1"/>
          <p:cNvSpPr txBox="1"/>
          <p:nvPr/>
        </p:nvSpPr>
        <p:spPr>
          <a:xfrm rot="0" flipH="0" flipV="0">
            <a:off x="6401049" y="2531761"/>
            <a:ext cx="4795677" cy="914657"/>
          </a:xfrm>
          <a:prstGeom prst="rect">
            <a:avLst/>
          </a:prstGeom>
          <a:noFill/>
          <a:ln>
            <a:noFill/>
          </a:ln>
        </p:spPr>
        <p:txBody>
          <a:bodyPr vert="horz" wrap="square" lIns="0" tIns="0" rIns="0" bIns="0" rtlCol="0" anchor="t"/>
          <a:lstStyle/>
          <a:p>
            <a:pPr algn="l"/>
            <a:r>
              <a:rPr kumimoji="1" lang="en-US" altLang="zh-CN" sz="1400">
                <a:ln w="12700">
                  <a:noFill/>
                </a:ln>
                <a:solidFill>
                  <a:schemeClr val="tx1">
                    <a:lumMod val="85000"/>
                    <a:lumOff val="15000"/>
                  </a:schemeClr>
                </a:solidFill>
                <a:latin typeface="Source Han Sans"/>
                <a:ea typeface="Source Han Sans"/>
                <a:cs typeface="Source Han Sans"/>
              </a:rPr>
              <a:t>Exploratory data analysis is a crucial part of a Data Analyst's job. They explore the data to identify patterns, relationships, and trends. They use statistical techniques to gain insights from data.</a:t>
            </a:r>
            <a:endParaRPr kumimoji="1" lang="zh-CN" altLang="en-US"/>
          </a:p>
        </p:txBody>
      </p:sp>
      <p:sp>
        <p:nvSpPr>
          <p:cNvPr id="15" name="标题 1"/>
          <p:cNvSpPr txBox="1"/>
          <p:nvPr/>
        </p:nvSpPr>
        <p:spPr>
          <a:xfrm rot="0" flipH="0" flipV="0">
            <a:off x="986301" y="4671652"/>
            <a:ext cx="4795677" cy="430076"/>
          </a:xfrm>
          <a:prstGeom prst="rect">
            <a:avLst/>
          </a:prstGeom>
          <a:noFill/>
          <a:ln w="12700" cap="sq">
            <a:noFill/>
            <a:miter/>
          </a:ln>
        </p:spPr>
        <p:txBody>
          <a:bodyPr vert="horz" wrap="square" lIns="0" tIns="0" rIns="0" bIns="0" rtlCol="0" anchor="ctr"/>
          <a:lstStyle/>
          <a:p>
            <a:pPr algn="l"/>
            <a:r>
              <a:rPr kumimoji="1" lang="en-US" altLang="zh-CN" sz="1600">
                <a:ln w="12700">
                  <a:noFill/>
                </a:ln>
                <a:solidFill>
                  <a:schemeClr val="tx1">
                    <a:lumMod val="85000"/>
                    <a:lumOff val="15000"/>
                  </a:schemeClr>
                </a:solidFill>
                <a:latin typeface="Source Han Sans CN Bold"/>
                <a:ea typeface="Source Han Sans CN Bold"/>
                <a:cs typeface="Source Han Sans CN Bold"/>
              </a:rPr>
              <a:t>Visualization of Data</a:t>
            </a:r>
            <a:endParaRPr kumimoji="1" lang="zh-CN" altLang="en-US"/>
          </a:p>
        </p:txBody>
      </p:sp>
      <p:sp>
        <p:nvSpPr>
          <p:cNvPr id="16" name="标题 1"/>
          <p:cNvSpPr txBox="1"/>
          <p:nvPr/>
        </p:nvSpPr>
        <p:spPr>
          <a:xfrm rot="0" flipH="0" flipV="0">
            <a:off x="986301" y="5180111"/>
            <a:ext cx="4795677" cy="914657"/>
          </a:xfrm>
          <a:prstGeom prst="rect">
            <a:avLst/>
          </a:prstGeom>
          <a:noFill/>
          <a:ln>
            <a:noFill/>
          </a:ln>
        </p:spPr>
        <p:txBody>
          <a:bodyPr vert="horz" wrap="square" lIns="0" tIns="0" rIns="0" bIns="0" rtlCol="0" anchor="t"/>
          <a:lstStyle/>
          <a:p>
            <a:pPr algn="l"/>
            <a:r>
              <a:rPr kumimoji="1" lang="en-US" altLang="zh-CN" sz="1400">
                <a:ln w="12700">
                  <a:noFill/>
                </a:ln>
                <a:solidFill>
                  <a:schemeClr val="tx1">
                    <a:lumMod val="85000"/>
                    <a:lumOff val="15000"/>
                  </a:schemeClr>
                </a:solidFill>
                <a:latin typeface="Source Han Sans"/>
                <a:ea typeface="Source Han Sans"/>
                <a:cs typeface="Source Han Sans"/>
              </a:rPr>
              <a:t>Data Analysts are responsible for creating visualizations that effectively communicate complex data insights to stakeholders. They create charts, graphs, and dashboards to make data more accessible to non- technical audiences.</a:t>
            </a:r>
            <a:endParaRPr kumimoji="1" lang="zh-CN" altLang="en-US"/>
          </a:p>
        </p:txBody>
      </p:sp>
      <p:sp>
        <p:nvSpPr>
          <p:cNvPr id="17" name="标题 1"/>
          <p:cNvSpPr txBox="1"/>
          <p:nvPr/>
        </p:nvSpPr>
        <p:spPr>
          <a:xfrm rot="0" flipH="0" flipV="0">
            <a:off x="982577" y="3779537"/>
            <a:ext cx="720000" cy="720000"/>
          </a:xfrm>
          <a:prstGeom prst="roundRect">
            <a:avLst/>
          </a:prstGeom>
          <a:gradFill>
            <a:gsLst>
              <a:gs pos="1000">
                <a:schemeClr val="accent2">
                  <a:alpha val="100000"/>
                </a:schemeClr>
              </a:gs>
              <a:gs pos="100000">
                <a:schemeClr val="accent2">
                  <a:lumMod val="60000"/>
                  <a:lumOff val="40000"/>
                  <a:alpha val="100000"/>
                </a:schemeClr>
              </a:gs>
            </a:gsLst>
            <a:lin ang="3000000" scaled="0"/>
          </a:gradFill>
          <a:ln cap="flat">
            <a:noFill/>
            <a:prstDash val="solid"/>
            <a:miter/>
          </a:ln>
          <a:effectLst>
            <a:outerShdw dist="127000" blurRad="381000" dir="3000000" sx="100000" sy="100000" kx="0" ky="0" algn="t" rotWithShape="0">
              <a:schemeClr val="accent2">
                <a:alpha val="20000"/>
              </a:schemeClr>
            </a:outerShdw>
          </a:effectLst>
        </p:spPr>
        <p:txBody>
          <a:bodyPr vert="horz" wrap="square" lIns="91440" tIns="45720" rIns="91440" bIns="45720" rtlCol="0" anchor="ctr"/>
          <a:lstStyle/>
          <a:p>
            <a:pPr algn="l"/>
            <a:endParaRPr kumimoji="1" lang="zh-CN" altLang="en-US"/>
          </a:p>
        </p:txBody>
      </p:sp>
      <p:sp>
        <p:nvSpPr>
          <p:cNvPr id="18" name="标题 1"/>
          <p:cNvSpPr txBox="1"/>
          <p:nvPr/>
        </p:nvSpPr>
        <p:spPr>
          <a:xfrm rot="0" flipH="0" flipV="0">
            <a:off x="1173226" y="3979919"/>
            <a:ext cx="338702" cy="319234"/>
          </a:xfrm>
          <a:custGeom>
            <a:avLst/>
            <a:gdLst>
              <a:gd name="connsiteX0" fmla="*/ 1110072 w 1498885"/>
              <a:gd name="connsiteY0" fmla="*/ 1039039 h 1412736"/>
              <a:gd name="connsiteX1" fmla="*/ 1149511 w 1498885"/>
              <a:gd name="connsiteY1" fmla="*/ 1055363 h 1412736"/>
              <a:gd name="connsiteX2" fmla="*/ 1371451 w 1498885"/>
              <a:gd name="connsiteY2" fmla="*/ 1277303 h 1412736"/>
              <a:gd name="connsiteX3" fmla="*/ 1371451 w 1498885"/>
              <a:gd name="connsiteY3" fmla="*/ 1356182 h 1412736"/>
              <a:gd name="connsiteX4" fmla="*/ 1332012 w 1498885"/>
              <a:gd name="connsiteY4" fmla="*/ 1372553 h 1412736"/>
              <a:gd name="connsiteX5" fmla="*/ 1292572 w 1498885"/>
              <a:gd name="connsiteY5" fmla="*/ 1356182 h 1412736"/>
              <a:gd name="connsiteX6" fmla="*/ 1070632 w 1498885"/>
              <a:gd name="connsiteY6" fmla="*/ 1134242 h 1412736"/>
              <a:gd name="connsiteX7" fmla="*/ 1070632 w 1498885"/>
              <a:gd name="connsiteY7" fmla="*/ 1055363 h 1412736"/>
              <a:gd name="connsiteX8" fmla="*/ 1110072 w 1498885"/>
              <a:gd name="connsiteY8" fmla="*/ 1039039 h 1412736"/>
              <a:gd name="connsiteX9" fmla="*/ 1110072 w 1498885"/>
              <a:gd name="connsiteY9" fmla="*/ 705989 h 1412736"/>
              <a:gd name="connsiteX10" fmla="*/ 1443075 w 1498885"/>
              <a:gd name="connsiteY10" fmla="*/ 705989 h 1412736"/>
              <a:gd name="connsiteX11" fmla="*/ 1498885 w 1498885"/>
              <a:gd name="connsiteY11" fmla="*/ 761800 h 1412736"/>
              <a:gd name="connsiteX12" fmla="*/ 1443075 w 1498885"/>
              <a:gd name="connsiteY12" fmla="*/ 817611 h 1412736"/>
              <a:gd name="connsiteX13" fmla="*/ 1110072 w 1498885"/>
              <a:gd name="connsiteY13" fmla="*/ 817611 h 1412736"/>
              <a:gd name="connsiteX14" fmla="*/ 1054261 w 1498885"/>
              <a:gd name="connsiteY14" fmla="*/ 761800 h 1412736"/>
              <a:gd name="connsiteX15" fmla="*/ 1110072 w 1498885"/>
              <a:gd name="connsiteY15" fmla="*/ 705989 h 1412736"/>
              <a:gd name="connsiteX16" fmla="*/ 1332012 w 1498885"/>
              <a:gd name="connsiteY16" fmla="*/ 151093 h 1412736"/>
              <a:gd name="connsiteX17" fmla="*/ 1371451 w 1498885"/>
              <a:gd name="connsiteY17" fmla="*/ 167418 h 1412736"/>
              <a:gd name="connsiteX18" fmla="*/ 1371451 w 1498885"/>
              <a:gd name="connsiteY18" fmla="*/ 246297 h 1412736"/>
              <a:gd name="connsiteX19" fmla="*/ 1149511 w 1498885"/>
              <a:gd name="connsiteY19" fmla="*/ 468236 h 1412736"/>
              <a:gd name="connsiteX20" fmla="*/ 1110072 w 1498885"/>
              <a:gd name="connsiteY20" fmla="*/ 484608 h 1412736"/>
              <a:gd name="connsiteX21" fmla="*/ 1070632 w 1498885"/>
              <a:gd name="connsiteY21" fmla="*/ 468236 h 1412736"/>
              <a:gd name="connsiteX22" fmla="*/ 1070632 w 1498885"/>
              <a:gd name="connsiteY22" fmla="*/ 389358 h 1412736"/>
              <a:gd name="connsiteX23" fmla="*/ 1292572 w 1498885"/>
              <a:gd name="connsiteY23" fmla="*/ 167418 h 1412736"/>
              <a:gd name="connsiteX24" fmla="*/ 1332012 w 1498885"/>
              <a:gd name="connsiteY24" fmla="*/ 151093 h 1412736"/>
              <a:gd name="connsiteX25" fmla="*/ 709724 w 1498885"/>
              <a:gd name="connsiteY25" fmla="*/ 111607 h 1412736"/>
              <a:gd name="connsiteX26" fmla="*/ 649635 w 1498885"/>
              <a:gd name="connsiteY26" fmla="*/ 127420 h 1412736"/>
              <a:gd name="connsiteX27" fmla="*/ 174129 w 1498885"/>
              <a:gd name="connsiteY27" fmla="*/ 394752 h 1412736"/>
              <a:gd name="connsiteX28" fmla="*/ 111621 w 1498885"/>
              <a:gd name="connsiteY28" fmla="*/ 501536 h 1412736"/>
              <a:gd name="connsiteX29" fmla="*/ 111621 w 1498885"/>
              <a:gd name="connsiteY29" fmla="*/ 910814 h 1412736"/>
              <a:gd name="connsiteX30" fmla="*/ 174129 w 1498885"/>
              <a:gd name="connsiteY30" fmla="*/ 1017598 h 1412736"/>
              <a:gd name="connsiteX31" fmla="*/ 649821 w 1498885"/>
              <a:gd name="connsiteY31" fmla="*/ 1284930 h 1412736"/>
              <a:gd name="connsiteX32" fmla="*/ 771674 w 1498885"/>
              <a:gd name="connsiteY32" fmla="*/ 1283814 h 1412736"/>
              <a:gd name="connsiteX33" fmla="*/ 832321 w 1498885"/>
              <a:gd name="connsiteY33" fmla="*/ 1178146 h 1412736"/>
              <a:gd name="connsiteX34" fmla="*/ 832321 w 1498885"/>
              <a:gd name="connsiteY34" fmla="*/ 234204 h 1412736"/>
              <a:gd name="connsiteX35" fmla="*/ 771674 w 1498885"/>
              <a:gd name="connsiteY35" fmla="*/ 128536 h 1412736"/>
              <a:gd name="connsiteX36" fmla="*/ 709724 w 1498885"/>
              <a:gd name="connsiteY36" fmla="*/ 111607 h 1412736"/>
              <a:gd name="connsiteX37" fmla="*/ 711864 w 1498885"/>
              <a:gd name="connsiteY37" fmla="*/ 9 h 1412736"/>
              <a:gd name="connsiteX38" fmla="*/ 828043 w 1498885"/>
              <a:gd name="connsiteY38" fmla="*/ 32356 h 1412736"/>
              <a:gd name="connsiteX39" fmla="*/ 943942 w 1498885"/>
              <a:gd name="connsiteY39" fmla="*/ 234390 h 1412736"/>
              <a:gd name="connsiteX40" fmla="*/ 943942 w 1498885"/>
              <a:gd name="connsiteY40" fmla="*/ 1178518 h 1412736"/>
              <a:gd name="connsiteX41" fmla="*/ 828043 w 1498885"/>
              <a:gd name="connsiteY41" fmla="*/ 1380552 h 1412736"/>
              <a:gd name="connsiteX42" fmla="*/ 709910 w 1498885"/>
              <a:gd name="connsiteY42" fmla="*/ 1412736 h 1412736"/>
              <a:gd name="connsiteX43" fmla="*/ 595126 w 1498885"/>
              <a:gd name="connsiteY43" fmla="*/ 1382413 h 1412736"/>
              <a:gd name="connsiteX44" fmla="*/ 119435 w 1498885"/>
              <a:gd name="connsiteY44" fmla="*/ 1115080 h 1412736"/>
              <a:gd name="connsiteX45" fmla="*/ 0 w 1498885"/>
              <a:gd name="connsiteY45" fmla="*/ 911000 h 1412736"/>
              <a:gd name="connsiteX46" fmla="*/ 0 w 1498885"/>
              <a:gd name="connsiteY46" fmla="*/ 501722 h 1412736"/>
              <a:gd name="connsiteX47" fmla="*/ 119435 w 1498885"/>
              <a:gd name="connsiteY47" fmla="*/ 297642 h 1412736"/>
              <a:gd name="connsiteX48" fmla="*/ 595126 w 1498885"/>
              <a:gd name="connsiteY48" fmla="*/ 30309 h 1412736"/>
              <a:gd name="connsiteX49" fmla="*/ 711864 w 1498885"/>
              <a:gd name="connsiteY49" fmla="*/ 9 h 1412736"/>
            </a:gdLst>
            <a:rect l="l" t="t" r="r" b="b"/>
            <a:pathLst>
              <a:path w="1498885" h="1412736">
                <a:moveTo>
                  <a:pt x="1110072" y="1039039"/>
                </a:moveTo>
                <a:cubicBezTo>
                  <a:pt x="1124350" y="1039039"/>
                  <a:pt x="1138628" y="1044480"/>
                  <a:pt x="1149511" y="1055363"/>
                </a:cubicBezTo>
                <a:lnTo>
                  <a:pt x="1371451" y="1277303"/>
                </a:lnTo>
                <a:cubicBezTo>
                  <a:pt x="1393217" y="1299070"/>
                  <a:pt x="1393217" y="1334416"/>
                  <a:pt x="1371451" y="1356182"/>
                </a:cubicBezTo>
                <a:cubicBezTo>
                  <a:pt x="1360661" y="1366972"/>
                  <a:pt x="1346336" y="1372553"/>
                  <a:pt x="1332012" y="1372553"/>
                </a:cubicBezTo>
                <a:cubicBezTo>
                  <a:pt x="1317687" y="1372553"/>
                  <a:pt x="1303362" y="1367158"/>
                  <a:pt x="1292572" y="1356182"/>
                </a:cubicBezTo>
                <a:lnTo>
                  <a:pt x="1070632" y="1134242"/>
                </a:lnTo>
                <a:cubicBezTo>
                  <a:pt x="1048866" y="1112476"/>
                  <a:pt x="1048866" y="1077130"/>
                  <a:pt x="1070632" y="1055363"/>
                </a:cubicBezTo>
                <a:cubicBezTo>
                  <a:pt x="1081515" y="1044480"/>
                  <a:pt x="1095793" y="1039039"/>
                  <a:pt x="1110072" y="1039039"/>
                </a:cubicBezTo>
                <a:close/>
                <a:moveTo>
                  <a:pt x="1110072" y="705989"/>
                </a:moveTo>
                <a:lnTo>
                  <a:pt x="1443075" y="705989"/>
                </a:lnTo>
                <a:cubicBezTo>
                  <a:pt x="1473956" y="705989"/>
                  <a:pt x="1498885" y="730918"/>
                  <a:pt x="1498885" y="761800"/>
                </a:cubicBezTo>
                <a:cubicBezTo>
                  <a:pt x="1498885" y="792682"/>
                  <a:pt x="1473770" y="817611"/>
                  <a:pt x="1443075" y="817611"/>
                </a:cubicBezTo>
                <a:lnTo>
                  <a:pt x="1110072" y="817611"/>
                </a:lnTo>
                <a:cubicBezTo>
                  <a:pt x="1079190" y="817611"/>
                  <a:pt x="1054261" y="792682"/>
                  <a:pt x="1054261" y="761800"/>
                </a:cubicBezTo>
                <a:cubicBezTo>
                  <a:pt x="1054261" y="730918"/>
                  <a:pt x="1079190" y="705989"/>
                  <a:pt x="1110072" y="705989"/>
                </a:cubicBezTo>
                <a:close/>
                <a:moveTo>
                  <a:pt x="1332012" y="151093"/>
                </a:moveTo>
                <a:cubicBezTo>
                  <a:pt x="1346290" y="151093"/>
                  <a:pt x="1360568" y="156535"/>
                  <a:pt x="1371451" y="167418"/>
                </a:cubicBezTo>
                <a:cubicBezTo>
                  <a:pt x="1393217" y="189184"/>
                  <a:pt x="1393217" y="224530"/>
                  <a:pt x="1371451" y="246297"/>
                </a:cubicBezTo>
                <a:lnTo>
                  <a:pt x="1149511" y="468236"/>
                </a:lnTo>
                <a:cubicBezTo>
                  <a:pt x="1138721" y="479213"/>
                  <a:pt x="1124396" y="484608"/>
                  <a:pt x="1110072" y="484608"/>
                </a:cubicBezTo>
                <a:cubicBezTo>
                  <a:pt x="1095747" y="484608"/>
                  <a:pt x="1081422" y="479213"/>
                  <a:pt x="1070632" y="468236"/>
                </a:cubicBezTo>
                <a:cubicBezTo>
                  <a:pt x="1048866" y="446470"/>
                  <a:pt x="1048866" y="411124"/>
                  <a:pt x="1070632" y="389358"/>
                </a:cubicBezTo>
                <a:lnTo>
                  <a:pt x="1292572" y="167418"/>
                </a:lnTo>
                <a:cubicBezTo>
                  <a:pt x="1303455" y="156535"/>
                  <a:pt x="1317733" y="151093"/>
                  <a:pt x="1332012" y="151093"/>
                </a:cubicBezTo>
                <a:close/>
                <a:moveTo>
                  <a:pt x="709724" y="111607"/>
                </a:moveTo>
                <a:cubicBezTo>
                  <a:pt x="689074" y="111607"/>
                  <a:pt x="668610" y="116816"/>
                  <a:pt x="649635" y="127420"/>
                </a:cubicBezTo>
                <a:lnTo>
                  <a:pt x="174129" y="394752"/>
                </a:lnTo>
                <a:cubicBezTo>
                  <a:pt x="135620" y="416332"/>
                  <a:pt x="111621" y="457260"/>
                  <a:pt x="111621" y="501536"/>
                </a:cubicBezTo>
                <a:lnTo>
                  <a:pt x="111621" y="910814"/>
                </a:lnTo>
                <a:cubicBezTo>
                  <a:pt x="111621" y="955090"/>
                  <a:pt x="135620" y="996018"/>
                  <a:pt x="174129" y="1017598"/>
                </a:cubicBezTo>
                <a:lnTo>
                  <a:pt x="649821" y="1284930"/>
                </a:lnTo>
                <a:cubicBezTo>
                  <a:pt x="688144" y="1306510"/>
                  <a:pt x="733723" y="1306138"/>
                  <a:pt x="771674" y="1283814"/>
                </a:cubicBezTo>
                <a:cubicBezTo>
                  <a:pt x="809625" y="1261676"/>
                  <a:pt x="832321" y="1222050"/>
                  <a:pt x="832321" y="1178146"/>
                </a:cubicBezTo>
                <a:lnTo>
                  <a:pt x="832321" y="234204"/>
                </a:lnTo>
                <a:cubicBezTo>
                  <a:pt x="832321" y="190113"/>
                  <a:pt x="809625" y="150674"/>
                  <a:pt x="771674" y="128536"/>
                </a:cubicBezTo>
                <a:cubicBezTo>
                  <a:pt x="752326" y="117188"/>
                  <a:pt x="731118" y="111607"/>
                  <a:pt x="709724" y="111607"/>
                </a:cubicBezTo>
                <a:close/>
                <a:moveTo>
                  <a:pt x="711864" y="9"/>
                </a:moveTo>
                <a:cubicBezTo>
                  <a:pt x="751861" y="358"/>
                  <a:pt x="791766" y="11148"/>
                  <a:pt x="828043" y="32356"/>
                </a:cubicBezTo>
                <a:cubicBezTo>
                  <a:pt x="900596" y="74772"/>
                  <a:pt x="943942" y="150302"/>
                  <a:pt x="943942" y="234390"/>
                </a:cubicBezTo>
                <a:lnTo>
                  <a:pt x="943942" y="1178518"/>
                </a:lnTo>
                <a:cubicBezTo>
                  <a:pt x="943942" y="1262606"/>
                  <a:pt x="900596" y="1338136"/>
                  <a:pt x="828043" y="1380552"/>
                </a:cubicBezTo>
                <a:cubicBezTo>
                  <a:pt x="791208" y="1401946"/>
                  <a:pt x="750466" y="1412736"/>
                  <a:pt x="709910" y="1412736"/>
                </a:cubicBezTo>
                <a:cubicBezTo>
                  <a:pt x="670471" y="1412736"/>
                  <a:pt x="631217" y="1402691"/>
                  <a:pt x="595126" y="1382413"/>
                </a:cubicBezTo>
                <a:lnTo>
                  <a:pt x="119435" y="1115080"/>
                </a:lnTo>
                <a:cubicBezTo>
                  <a:pt x="45765" y="1073594"/>
                  <a:pt x="0" y="995460"/>
                  <a:pt x="0" y="911000"/>
                </a:cubicBezTo>
                <a:lnTo>
                  <a:pt x="0" y="501722"/>
                </a:lnTo>
                <a:cubicBezTo>
                  <a:pt x="0" y="417262"/>
                  <a:pt x="45765" y="338942"/>
                  <a:pt x="119435" y="297642"/>
                </a:cubicBezTo>
                <a:lnTo>
                  <a:pt x="595126" y="30309"/>
                </a:lnTo>
                <a:cubicBezTo>
                  <a:pt x="631775" y="9752"/>
                  <a:pt x="671866" y="-340"/>
                  <a:pt x="711864" y="9"/>
                </a:cubicBezTo>
                <a:close/>
              </a:path>
            </a:pathLst>
          </a:cu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19" name="标题 1"/>
          <p:cNvSpPr txBox="1"/>
          <p:nvPr/>
        </p:nvSpPr>
        <p:spPr>
          <a:xfrm rot="0" flipH="0" flipV="0">
            <a:off x="759048" y="486862"/>
            <a:ext cx="10858500" cy="468000"/>
          </a:xfrm>
          <a:prstGeom prst="rect">
            <a:avLst/>
          </a:prstGeom>
          <a:noFill/>
          <a:ln>
            <a:noFill/>
          </a:ln>
        </p:spPr>
        <p:txBody>
          <a:bodyPr vert="horz" wrap="square" lIns="0" tIns="0" rIns="0" bIns="0" rtlCol="0" anchor="ctr"/>
          <a:lstStyle/>
          <a:p>
            <a:pPr algn="l"/>
            <a:r>
              <a:rPr kumimoji="1" lang="en-US" altLang="zh-CN" sz="2800">
                <a:ln w="12700">
                  <a:noFill/>
                </a:ln>
                <a:solidFill>
                  <a:schemeClr val="tx1">
                    <a:lumMod val="85000"/>
                    <a:lumOff val="15000"/>
                  </a:schemeClr>
                </a:solidFill>
                <a:latin typeface="Source Han Sans CN Bold"/>
                <a:ea typeface="Source Han Sans CN Bold"/>
                <a:cs typeface="Source Han Sans CN Bold"/>
              </a:rPr>
              <a:t>Responsibilities of a Data Analyst</a:t>
            </a:r>
            <a:endParaRPr kumimoji="1" lang="zh-CN" altLang="en-US"/>
          </a:p>
        </p:txBody>
      </p:sp>
      <p:sp>
        <p:nvSpPr>
          <p:cNvPr id="20" name="标题 1"/>
          <p:cNvSpPr txBox="1"/>
          <p:nvPr/>
        </p:nvSpPr>
        <p:spPr>
          <a:xfrm rot="0" flipH="0" flipV="1">
            <a:off x="338138" y="361215"/>
            <a:ext cx="322262" cy="231676"/>
          </a:xfrm>
          <a:prstGeom prst="rect">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21" name="标题 1"/>
          <p:cNvSpPr txBox="1"/>
          <p:nvPr/>
        </p:nvSpPr>
        <p:spPr>
          <a:xfrm rot="0" flipH="0" flipV="1">
            <a:off x="490538" y="649448"/>
            <a:ext cx="169862" cy="122115"/>
          </a:xfrm>
          <a:prstGeom prst="rect">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22" name="标题 1"/>
          <p:cNvSpPr txBox="1"/>
          <p:nvPr/>
        </p:nvSpPr>
        <p:spPr>
          <a:xfrm rot="0" flipH="0" flipV="1">
            <a:off x="490538" y="828120"/>
            <a:ext cx="169862" cy="122115"/>
          </a:xfrm>
          <a:prstGeom prst="rect">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63353" y="260649"/>
            <a:ext cx="11665296" cy="6336704"/>
          </a:xfrm>
          <a:custGeom>
            <a:avLst/>
            <a:gdLst>
              <a:gd name="connsiteX0" fmla="*/ 194537 w 11665296"/>
              <a:gd name="connsiteY0" fmla="*/ 0 h 6336704"/>
              <a:gd name="connsiteX1" fmla="*/ 11470759 w 11665296"/>
              <a:gd name="connsiteY1" fmla="*/ 0 h 6336704"/>
              <a:gd name="connsiteX2" fmla="*/ 11665296 w 11665296"/>
              <a:gd name="connsiteY2" fmla="*/ 194537 h 6336704"/>
              <a:gd name="connsiteX3" fmla="*/ 11665296 w 11665296"/>
              <a:gd name="connsiteY3" fmla="*/ 2885968 h 6336704"/>
              <a:gd name="connsiteX4" fmla="*/ 11652603 w 11665296"/>
              <a:gd name="connsiteY4" fmla="*/ 2884688 h 6336704"/>
              <a:gd name="connsiteX5" fmla="*/ 11368939 w 11665296"/>
              <a:gd name="connsiteY5" fmla="*/ 3168352 h 6336704"/>
              <a:gd name="connsiteX6" fmla="*/ 11652603 w 11665296"/>
              <a:gd name="connsiteY6" fmla="*/ 3452016 h 6336704"/>
              <a:gd name="connsiteX7" fmla="*/ 11665296 w 11665296"/>
              <a:gd name="connsiteY7" fmla="*/ 3450737 h 6336704"/>
              <a:gd name="connsiteX8" fmla="*/ 11665296 w 11665296"/>
              <a:gd name="connsiteY8" fmla="*/ 6142167 h 6336704"/>
              <a:gd name="connsiteX9" fmla="*/ 11470759 w 11665296"/>
              <a:gd name="connsiteY9" fmla="*/ 6336704 h 6336704"/>
              <a:gd name="connsiteX10" fmla="*/ 194537 w 11665296"/>
              <a:gd name="connsiteY10" fmla="*/ 6336704 h 6336704"/>
              <a:gd name="connsiteX11" fmla="*/ 0 w 11665296"/>
              <a:gd name="connsiteY11" fmla="*/ 6142167 h 6336704"/>
              <a:gd name="connsiteX12" fmla="*/ 0 w 11665296"/>
              <a:gd name="connsiteY12" fmla="*/ 3451505 h 6336704"/>
              <a:gd name="connsiteX13" fmla="*/ 5071 w 11665296"/>
              <a:gd name="connsiteY13" fmla="*/ 3452016 h 6336704"/>
              <a:gd name="connsiteX14" fmla="*/ 288735 w 11665296"/>
              <a:gd name="connsiteY14" fmla="*/ 3168352 h 6336704"/>
              <a:gd name="connsiteX15" fmla="*/ 5071 w 11665296"/>
              <a:gd name="connsiteY15" fmla="*/ 2884688 h 6336704"/>
              <a:gd name="connsiteX16" fmla="*/ 0 w 11665296"/>
              <a:gd name="connsiteY16" fmla="*/ 2885199 h 6336704"/>
              <a:gd name="connsiteX17" fmla="*/ 0 w 11665296"/>
              <a:gd name="connsiteY17" fmla="*/ 194537 h 6336704"/>
              <a:gd name="connsiteX18" fmla="*/ 194537 w 11665296"/>
              <a:gd name="connsiteY18" fmla="*/ 0 h 6336704"/>
            </a:gdLst>
            <a:rect l="l" t="t" r="r" b="b"/>
            <a:pathLst>
              <a:path w="11665296" h="6336704">
                <a:moveTo>
                  <a:pt x="194537" y="0"/>
                </a:moveTo>
                <a:lnTo>
                  <a:pt x="11470759" y="0"/>
                </a:lnTo>
                <a:cubicBezTo>
                  <a:pt x="11578199" y="0"/>
                  <a:pt x="11665296" y="87097"/>
                  <a:pt x="11665296" y="194537"/>
                </a:cubicBezTo>
                <a:lnTo>
                  <a:pt x="11665296" y="2885968"/>
                </a:lnTo>
                <a:lnTo>
                  <a:pt x="11652603" y="2884688"/>
                </a:lnTo>
                <a:cubicBezTo>
                  <a:pt x="11495940" y="2884688"/>
                  <a:pt x="11368939" y="3011689"/>
                  <a:pt x="11368939" y="3168352"/>
                </a:cubicBezTo>
                <a:cubicBezTo>
                  <a:pt x="11368939" y="3325015"/>
                  <a:pt x="11495940" y="3452016"/>
                  <a:pt x="11652603" y="3452016"/>
                </a:cubicBezTo>
                <a:lnTo>
                  <a:pt x="11665296" y="3450737"/>
                </a:lnTo>
                <a:lnTo>
                  <a:pt x="11665296" y="6142167"/>
                </a:lnTo>
                <a:cubicBezTo>
                  <a:pt x="11665296" y="6249607"/>
                  <a:pt x="11578199" y="6336704"/>
                  <a:pt x="11470759" y="6336704"/>
                </a:cubicBezTo>
                <a:lnTo>
                  <a:pt x="194537" y="6336704"/>
                </a:lnTo>
                <a:cubicBezTo>
                  <a:pt x="87097" y="6336704"/>
                  <a:pt x="0" y="6249607"/>
                  <a:pt x="0" y="6142167"/>
                </a:cubicBezTo>
                <a:lnTo>
                  <a:pt x="0" y="3451505"/>
                </a:lnTo>
                <a:lnTo>
                  <a:pt x="5071" y="3452016"/>
                </a:lnTo>
                <a:cubicBezTo>
                  <a:pt x="161734" y="3452016"/>
                  <a:pt x="288735" y="3325015"/>
                  <a:pt x="288735" y="3168352"/>
                </a:cubicBezTo>
                <a:cubicBezTo>
                  <a:pt x="288735" y="3011689"/>
                  <a:pt x="161734" y="2884688"/>
                  <a:pt x="5071" y="2884688"/>
                </a:cubicBezTo>
                <a:lnTo>
                  <a:pt x="0" y="2885199"/>
                </a:lnTo>
                <a:lnTo>
                  <a:pt x="0" y="194537"/>
                </a:lnTo>
                <a:cubicBezTo>
                  <a:pt x="0" y="87097"/>
                  <a:pt x="87097" y="0"/>
                  <a:pt x="194537" y="0"/>
                </a:cubicBezTo>
                <a:close/>
              </a:path>
            </a:pathLst>
          </a:custGeom>
          <a:solidFill>
            <a:schemeClr val="bg1"/>
          </a:solidFill>
          <a:ln w="12700" cap="sq">
            <a:noFill/>
            <a:miter/>
          </a:ln>
        </p:spPr>
        <p:txBody>
          <a:bodyPr vert="horz" wrap="square" lIns="91440" tIns="45720" rIns="91440" bIns="45720" rtlCol="0" anchor="ctr"/>
          <a:lstStyle/>
          <a:p>
            <a:pPr algn="ctr"/>
            <a:endParaRPr kumimoji="1" lang="zh-CN" altLang="en-US"/>
          </a:p>
        </p:txBody>
      </p:sp>
      <p:pic>
        <p:nvPicPr>
          <p:cNvPr id="3" name=""/>
          <p:cNvPicPr>
            <a:picLocks noChangeAspect="1"/>
          </p:cNvPicPr>
          <p:nvPr/>
        </p:nvPicPr>
        <p:blipFill>
          <a:blip r:embed="rId2">
            <a:alphaModFix amt="100000"/>
          </a:blip>
          <a:srcRect l="5530" t="0" r="5530" b="0"/>
          <a:stretch>
            <a:fillRect/>
          </a:stretch>
        </p:blipFill>
        <p:spPr>
          <a:xfrm rot="0" flipH="0" flipV="0">
            <a:off x="8124825" y="0"/>
            <a:ext cx="4067175" cy="6858000"/>
          </a:xfrm>
          <a:prstGeom prst="rect">
            <a:avLst/>
          </a:prstGeom>
          <a:noFill/>
          <a:ln>
            <a:noFill/>
          </a:ln>
        </p:spPr>
      </p:pic>
      <p:sp>
        <p:nvSpPr>
          <p:cNvPr id="4" name="标题 1"/>
          <p:cNvSpPr txBox="1"/>
          <p:nvPr/>
        </p:nvSpPr>
        <p:spPr>
          <a:xfrm rot="0" flipH="0" flipV="0">
            <a:off x="660400" y="1858621"/>
            <a:ext cx="3181541" cy="551006"/>
          </a:xfrm>
          <a:prstGeom prst="rect">
            <a:avLst/>
          </a:prstGeom>
          <a:noFill/>
          <a:ln>
            <a:noFill/>
            <a:prstDash val="solid"/>
          </a:ln>
        </p:spPr>
        <p:txBody>
          <a:bodyPr vert="horz" wrap="square" lIns="0" tIns="0" rIns="0" bIns="0" rtlCol="0" anchor="b"/>
          <a:lstStyle/>
          <a:p>
            <a:pPr algn="l"/>
            <a:r>
              <a:rPr kumimoji="1" lang="en-US" altLang="zh-CN" sz="1078">
                <a:ln w="12700">
                  <a:noFill/>
                </a:ln>
                <a:solidFill>
                  <a:schemeClr val="tx1"/>
                </a:solidFill>
                <a:latin typeface="Source Han Sans CN Bold"/>
                <a:ea typeface="Source Han Sans CN Bold"/>
                <a:cs typeface="Source Han Sans CN Bold"/>
              </a:rPr>
              <a:t>Proficiency in SQL and Programming Languages (e.g., Python, R)</a:t>
            </a:r>
            <a:endParaRPr kumimoji="1" lang="zh-CN" altLang="en-US"/>
          </a:p>
        </p:txBody>
      </p:sp>
      <p:sp>
        <p:nvSpPr>
          <p:cNvPr id="5" name="标题 1"/>
          <p:cNvSpPr txBox="1"/>
          <p:nvPr/>
        </p:nvSpPr>
        <p:spPr>
          <a:xfrm rot="0" flipH="0" flipV="0">
            <a:off x="4409883" y="1858621"/>
            <a:ext cx="3181541" cy="551006"/>
          </a:xfrm>
          <a:prstGeom prst="rect">
            <a:avLst/>
          </a:prstGeom>
          <a:noFill/>
          <a:ln>
            <a:noFill/>
            <a:prstDash val="solid"/>
          </a:ln>
        </p:spPr>
        <p:txBody>
          <a:bodyPr vert="horz" wrap="square" lIns="0" tIns="0" rIns="0" bIns="0" rtlCol="0" anchor="b"/>
          <a:lstStyle/>
          <a:p>
            <a:pPr algn="l"/>
            <a:r>
              <a:rPr kumimoji="1" lang="en-US" altLang="zh-CN" sz="1600">
                <a:ln w="12700">
                  <a:noFill/>
                </a:ln>
                <a:solidFill>
                  <a:schemeClr val="tx1"/>
                </a:solidFill>
                <a:latin typeface="Source Han Sans CN Bold"/>
                <a:ea typeface="Source Han Sans CN Bold"/>
                <a:cs typeface="Source Han Sans CN Bold"/>
              </a:rPr>
              <a:t>Statistical Analysis and Modeling Techniques</a:t>
            </a:r>
            <a:endParaRPr kumimoji="1" lang="zh-CN" altLang="en-US"/>
          </a:p>
        </p:txBody>
      </p:sp>
      <p:sp>
        <p:nvSpPr>
          <p:cNvPr id="6" name="标题 1"/>
          <p:cNvSpPr txBox="1"/>
          <p:nvPr/>
        </p:nvSpPr>
        <p:spPr>
          <a:xfrm rot="0" flipH="0" flipV="0">
            <a:off x="664388" y="4301155"/>
            <a:ext cx="3181541" cy="551006"/>
          </a:xfrm>
          <a:prstGeom prst="rect">
            <a:avLst/>
          </a:prstGeom>
          <a:noFill/>
          <a:ln>
            <a:noFill/>
            <a:prstDash val="solid"/>
          </a:ln>
        </p:spPr>
        <p:txBody>
          <a:bodyPr vert="horz" wrap="square" lIns="0" tIns="0" rIns="0" bIns="0" rtlCol="0" anchor="b"/>
          <a:lstStyle/>
          <a:p>
            <a:pPr algn="l"/>
            <a:r>
              <a:rPr kumimoji="1" lang="en-US" altLang="zh-CN" sz="1600">
                <a:ln w="12700">
                  <a:noFill/>
                </a:ln>
                <a:solidFill>
                  <a:schemeClr val="accent1"/>
                </a:solidFill>
                <a:latin typeface="Source Han Sans CN Bold"/>
                <a:ea typeface="Source Han Sans CN Bold"/>
                <a:cs typeface="Source Han Sans CN Bold"/>
              </a:rPr>
              <a:t>Data Visualization Skills</a:t>
            </a:r>
            <a:endParaRPr kumimoji="1" lang="zh-CN" altLang="en-US"/>
          </a:p>
        </p:txBody>
      </p:sp>
      <p:sp>
        <p:nvSpPr>
          <p:cNvPr id="7" name="标题 1"/>
          <p:cNvSpPr txBox="1"/>
          <p:nvPr/>
        </p:nvSpPr>
        <p:spPr>
          <a:xfrm rot="0" flipH="0" flipV="0">
            <a:off x="4408236" y="4301155"/>
            <a:ext cx="3181541" cy="551006"/>
          </a:xfrm>
          <a:prstGeom prst="rect">
            <a:avLst/>
          </a:prstGeom>
          <a:noFill/>
          <a:ln>
            <a:noFill/>
            <a:prstDash val="solid"/>
          </a:ln>
        </p:spPr>
        <p:txBody>
          <a:bodyPr vert="horz" wrap="square" lIns="0" tIns="0" rIns="0" bIns="0" rtlCol="0" anchor="b"/>
          <a:lstStyle/>
          <a:p>
            <a:pPr algn="l"/>
            <a:r>
              <a:rPr kumimoji="1" lang="en-US" altLang="zh-CN" sz="1600">
                <a:ln w="12700">
                  <a:noFill/>
                </a:ln>
                <a:solidFill>
                  <a:schemeClr val="tx1"/>
                </a:solidFill>
                <a:latin typeface="Source Han Sans CN Bold"/>
                <a:ea typeface="Source Han Sans CN Bold"/>
                <a:cs typeface="Source Han Sans CN Bold"/>
              </a:rPr>
              <a:t>Strong Communication and Presentation Skills</a:t>
            </a:r>
            <a:endParaRPr kumimoji="1" lang="zh-CN" altLang="en-US"/>
          </a:p>
        </p:txBody>
      </p:sp>
      <p:sp>
        <p:nvSpPr>
          <p:cNvPr id="8" name="标题 1"/>
          <p:cNvSpPr txBox="1"/>
          <p:nvPr/>
        </p:nvSpPr>
        <p:spPr>
          <a:xfrm rot="0" flipH="0" flipV="0">
            <a:off x="660400" y="2464379"/>
            <a:ext cx="3181541" cy="1001621"/>
          </a:xfrm>
          <a:prstGeom prst="rect">
            <a:avLst/>
          </a:prstGeom>
          <a:noFill/>
          <a:ln>
            <a:noFill/>
            <a:prstDash val="solid"/>
          </a:ln>
        </p:spPr>
        <p:txBody>
          <a:bodyPr vert="horz" wrap="square" lIns="0" tIns="0" rIns="0" bIns="0" rtlCol="0" anchor="t"/>
          <a:lstStyle/>
          <a:p>
            <a:pPr algn="l"/>
            <a:r>
              <a:rPr kumimoji="1" lang="en-US" altLang="zh-CN" sz="986">
                <a:ln w="12700">
                  <a:noFill/>
                </a:ln>
                <a:solidFill>
                  <a:schemeClr val="tx1"/>
                </a:solidFill>
                <a:latin typeface="Source Han Sans"/>
                <a:ea typeface="Source Han Sans"/>
                <a:cs typeface="Source Han Sans"/>
              </a:rPr>
              <a:t>Data Analysts need to have strong programming skills to manipulate and understand data. They must be proficient in SQL and at least one data analysis programming language, such as Python or R, to extract, visualize, and analyze data.</a:t>
            </a:r>
            <a:endParaRPr kumimoji="1" lang="zh-CN" altLang="en-US"/>
          </a:p>
        </p:txBody>
      </p:sp>
      <p:sp>
        <p:nvSpPr>
          <p:cNvPr id="9" name="标题 1"/>
          <p:cNvSpPr txBox="1"/>
          <p:nvPr/>
        </p:nvSpPr>
        <p:spPr>
          <a:xfrm rot="0" flipH="0" flipV="0">
            <a:off x="4409883" y="2464379"/>
            <a:ext cx="3181541" cy="1001621"/>
          </a:xfrm>
          <a:prstGeom prst="rect">
            <a:avLst/>
          </a:prstGeom>
          <a:noFill/>
          <a:ln>
            <a:noFill/>
            <a:prstDash val="solid"/>
          </a:ln>
        </p:spPr>
        <p:txBody>
          <a:bodyPr vert="horz" wrap="square" lIns="0" tIns="0" rIns="0" bIns="0" rtlCol="0" anchor="t"/>
          <a:lstStyle/>
          <a:p>
            <a:pPr algn="l"/>
            <a:r>
              <a:rPr kumimoji="1" lang="en-US" altLang="zh-CN" sz="986">
                <a:ln w="12700">
                  <a:noFill/>
                </a:ln>
                <a:solidFill>
                  <a:schemeClr val="tx1"/>
                </a:solidFill>
                <a:latin typeface="Source Han Sans"/>
                <a:ea typeface="Source Han Sans"/>
                <a:cs typeface="Source Han Sans"/>
              </a:rPr>
              <a:t>Data Analysts must have a strong understanding of statistical analysis techniques to understand and interpret data. They should be familiar with a variety of modeling techniques and able to select the appropriate one to determine relationships between data.</a:t>
            </a:r>
            <a:endParaRPr kumimoji="1" lang="zh-CN" altLang="en-US"/>
          </a:p>
        </p:txBody>
      </p:sp>
      <p:sp>
        <p:nvSpPr>
          <p:cNvPr id="10" name="标题 1"/>
          <p:cNvSpPr txBox="1"/>
          <p:nvPr/>
        </p:nvSpPr>
        <p:spPr>
          <a:xfrm rot="0" flipH="0" flipV="0">
            <a:off x="664388" y="4906913"/>
            <a:ext cx="3181541" cy="1001621"/>
          </a:xfrm>
          <a:prstGeom prst="rect">
            <a:avLst/>
          </a:prstGeom>
          <a:noFill/>
          <a:ln>
            <a:noFill/>
            <a:prstDash val="solid"/>
          </a:ln>
        </p:spPr>
        <p:txBody>
          <a:bodyPr vert="horz" wrap="square" lIns="0" tIns="0" rIns="0" bIns="0" rtlCol="0" anchor="t"/>
          <a:lstStyle/>
          <a:p>
            <a:pPr algn="l"/>
            <a:r>
              <a:rPr kumimoji="1" lang="en-US" altLang="zh-CN" sz="986">
                <a:ln w="12700">
                  <a:noFill/>
                </a:ln>
                <a:solidFill>
                  <a:schemeClr val="tx1"/>
                </a:solidFill>
                <a:latin typeface="Source Han Sans"/>
                <a:ea typeface="Source Han Sans"/>
                <a:cs typeface="Source Han Sans"/>
              </a:rPr>
              <a:t>Data Analysts must have strong data visualization skills to present data in an easily digestible format. They should be familiar with a variety of tools and techniques for creating charts, graphs, and other visualizations that help stakeholders quickly understand data.</a:t>
            </a:r>
            <a:endParaRPr kumimoji="1" lang="zh-CN" altLang="en-US"/>
          </a:p>
        </p:txBody>
      </p:sp>
      <p:sp>
        <p:nvSpPr>
          <p:cNvPr id="11" name="标题 1"/>
          <p:cNvSpPr txBox="1"/>
          <p:nvPr/>
        </p:nvSpPr>
        <p:spPr>
          <a:xfrm rot="0" flipH="0" flipV="0">
            <a:off x="4408236" y="4906913"/>
            <a:ext cx="3181541" cy="1001621"/>
          </a:xfrm>
          <a:prstGeom prst="rect">
            <a:avLst/>
          </a:prstGeom>
          <a:noFill/>
          <a:ln>
            <a:noFill/>
            <a:prstDash val="solid"/>
          </a:ln>
        </p:spPr>
        <p:txBody>
          <a:bodyPr vert="horz" wrap="square" lIns="0" tIns="0" rIns="0" bIns="0" rtlCol="0" anchor="t"/>
          <a:lstStyle/>
          <a:p>
            <a:pPr algn="l"/>
            <a:r>
              <a:rPr kumimoji="1" lang="en-US" altLang="zh-CN" sz="986">
                <a:ln w="12700">
                  <a:noFill/>
                </a:ln>
                <a:solidFill>
                  <a:schemeClr val="tx1"/>
                </a:solidFill>
                <a:latin typeface="Source Han Sans"/>
                <a:ea typeface="Source Han Sans"/>
                <a:cs typeface="Source Han Sans"/>
              </a:rPr>
              <a:t>Data Analysts must have strong communication and presentation skills to effectively share their findings with stakeholders. They should be able to translate complex data into easy- to- understand insights and communicate recommendations to decision- makers.</a:t>
            </a:r>
            <a:endParaRPr kumimoji="1" lang="zh-CN" altLang="en-US"/>
          </a:p>
        </p:txBody>
      </p:sp>
      <p:sp>
        <p:nvSpPr>
          <p:cNvPr id="12" name="标题 1"/>
          <p:cNvSpPr txBox="1"/>
          <p:nvPr/>
        </p:nvSpPr>
        <p:spPr>
          <a:xfrm rot="0" flipH="0" flipV="0">
            <a:off x="665301" y="1355867"/>
            <a:ext cx="457462" cy="452886"/>
          </a:xfrm>
          <a:custGeom>
            <a:avLst/>
            <a:gdLst>
              <a:gd name="connsiteX0" fmla="*/ 438553 w 720000"/>
              <a:gd name="connsiteY0" fmla="*/ 189601 h 720000"/>
              <a:gd name="connsiteX1" fmla="*/ 373556 w 720000"/>
              <a:gd name="connsiteY1" fmla="*/ 216451 h 720000"/>
              <a:gd name="connsiteX2" fmla="*/ 232180 w 720000"/>
              <a:gd name="connsiteY2" fmla="*/ 357827 h 720000"/>
              <a:gd name="connsiteX3" fmla="*/ 191861 w 720000"/>
              <a:gd name="connsiteY3" fmla="*/ 528226 h 720000"/>
              <a:gd name="connsiteX4" fmla="*/ 362260 w 720000"/>
              <a:gd name="connsiteY4" fmla="*/ 487907 h 720000"/>
              <a:gd name="connsiteX5" fmla="*/ 503636 w 720000"/>
              <a:gd name="connsiteY5" fmla="*/ 346444 h 720000"/>
              <a:gd name="connsiteX6" fmla="*/ 503636 w 720000"/>
              <a:gd name="connsiteY6" fmla="*/ 216365 h 720000"/>
              <a:gd name="connsiteX7" fmla="*/ 438553 w 720000"/>
              <a:gd name="connsiteY7" fmla="*/ 189601 h 720000"/>
              <a:gd name="connsiteX8" fmla="*/ 438553 w 720000"/>
              <a:gd name="connsiteY8" fmla="*/ 141636 h 720000"/>
              <a:gd name="connsiteX9" fmla="*/ 537524 w 720000"/>
              <a:gd name="connsiteY9" fmla="*/ 182476 h 720000"/>
              <a:gd name="connsiteX10" fmla="*/ 537524 w 720000"/>
              <a:gd name="connsiteY10" fmla="*/ 380420 h 720000"/>
              <a:gd name="connsiteX11" fmla="*/ 396149 w 720000"/>
              <a:gd name="connsiteY11" fmla="*/ 521796 h 720000"/>
              <a:gd name="connsiteX12" fmla="*/ 141637 w 720000"/>
              <a:gd name="connsiteY12" fmla="*/ 578364 h 720000"/>
              <a:gd name="connsiteX13" fmla="*/ 198205 w 720000"/>
              <a:gd name="connsiteY13" fmla="*/ 323852 h 720000"/>
              <a:gd name="connsiteX14" fmla="*/ 339581 w 720000"/>
              <a:gd name="connsiteY14" fmla="*/ 182476 h 720000"/>
              <a:gd name="connsiteX15" fmla="*/ 438553 w 720000"/>
              <a:gd name="connsiteY15" fmla="*/ 141636 h 720000"/>
              <a:gd name="connsiteX16" fmla="*/ 120000 w 720000"/>
              <a:gd name="connsiteY16" fmla="*/ 47965 h 720000"/>
              <a:gd name="connsiteX17" fmla="*/ 47965 w 720000"/>
              <a:gd name="connsiteY17" fmla="*/ 120000 h 720000"/>
              <a:gd name="connsiteX18" fmla="*/ 47965 w 720000"/>
              <a:gd name="connsiteY18" fmla="*/ 600000 h 720000"/>
              <a:gd name="connsiteX19" fmla="*/ 120000 w 720000"/>
              <a:gd name="connsiteY19" fmla="*/ 672035 h 720000"/>
              <a:gd name="connsiteX20" fmla="*/ 600000 w 720000"/>
              <a:gd name="connsiteY20" fmla="*/ 672035 h 720000"/>
              <a:gd name="connsiteX21" fmla="*/ 672035 w 720000"/>
              <a:gd name="connsiteY21" fmla="*/ 600000 h 720000"/>
              <a:gd name="connsiteX22" fmla="*/ 672035 w 720000"/>
              <a:gd name="connsiteY22" fmla="*/ 120000 h 720000"/>
              <a:gd name="connsiteX23" fmla="*/ 600000 w 720000"/>
              <a:gd name="connsiteY23" fmla="*/ 47965 h 720000"/>
              <a:gd name="connsiteX24" fmla="*/ 120000 w 720000"/>
              <a:gd name="connsiteY24" fmla="*/ 0 h 720000"/>
              <a:gd name="connsiteX25" fmla="*/ 600000 w 720000"/>
              <a:gd name="connsiteY25" fmla="*/ 0 h 720000"/>
              <a:gd name="connsiteX26" fmla="*/ 720000 w 720000"/>
              <a:gd name="connsiteY26" fmla="*/ 120000 h 720000"/>
              <a:gd name="connsiteX27" fmla="*/ 720000 w 720000"/>
              <a:gd name="connsiteY27" fmla="*/ 600000 h 720000"/>
              <a:gd name="connsiteX28" fmla="*/ 600000 w 720000"/>
              <a:gd name="connsiteY28" fmla="*/ 720000 h 720000"/>
              <a:gd name="connsiteX29" fmla="*/ 120000 w 720000"/>
              <a:gd name="connsiteY29" fmla="*/ 720000 h 720000"/>
              <a:gd name="connsiteX30" fmla="*/ 0 w 720000"/>
              <a:gd name="connsiteY30" fmla="*/ 600000 h 720000"/>
              <a:gd name="connsiteX31" fmla="*/ 0 w 720000"/>
              <a:gd name="connsiteY31" fmla="*/ 120000 h 720000"/>
              <a:gd name="connsiteX32" fmla="*/ 120000 w 720000"/>
              <a:gd name="connsiteY32" fmla="*/ 0 h 720000"/>
            </a:gdLst>
            <a:rect l="l" t="t" r="r" b="b"/>
            <a:pathLst>
              <a:path w="720000" h="720000">
                <a:moveTo>
                  <a:pt x="438553" y="189601"/>
                </a:moveTo>
                <a:cubicBezTo>
                  <a:pt x="413875" y="189601"/>
                  <a:pt x="390761" y="199073"/>
                  <a:pt x="373556" y="216451"/>
                </a:cubicBezTo>
                <a:lnTo>
                  <a:pt x="232180" y="357827"/>
                </a:lnTo>
                <a:cubicBezTo>
                  <a:pt x="212456" y="377465"/>
                  <a:pt x="197336" y="453584"/>
                  <a:pt x="191861" y="528226"/>
                </a:cubicBezTo>
                <a:cubicBezTo>
                  <a:pt x="266503" y="522665"/>
                  <a:pt x="342622" y="507545"/>
                  <a:pt x="362260" y="487907"/>
                </a:cubicBezTo>
                <a:lnTo>
                  <a:pt x="503636" y="346444"/>
                </a:lnTo>
                <a:cubicBezTo>
                  <a:pt x="539523" y="310557"/>
                  <a:pt x="539523" y="252252"/>
                  <a:pt x="503636" y="216365"/>
                </a:cubicBezTo>
                <a:cubicBezTo>
                  <a:pt x="486344" y="199073"/>
                  <a:pt x="463230" y="189601"/>
                  <a:pt x="438553" y="189601"/>
                </a:cubicBezTo>
                <a:close/>
                <a:moveTo>
                  <a:pt x="438553" y="141636"/>
                </a:moveTo>
                <a:cubicBezTo>
                  <a:pt x="474440" y="141636"/>
                  <a:pt x="510327" y="155191"/>
                  <a:pt x="537524" y="182476"/>
                </a:cubicBezTo>
                <a:cubicBezTo>
                  <a:pt x="592007" y="236872"/>
                  <a:pt x="592007" y="325938"/>
                  <a:pt x="537524" y="380420"/>
                </a:cubicBezTo>
                <a:lnTo>
                  <a:pt x="396149" y="521796"/>
                </a:lnTo>
                <a:cubicBezTo>
                  <a:pt x="341753" y="576278"/>
                  <a:pt x="141637" y="578364"/>
                  <a:pt x="141637" y="578364"/>
                </a:cubicBezTo>
                <a:cubicBezTo>
                  <a:pt x="141637" y="578364"/>
                  <a:pt x="143723" y="378334"/>
                  <a:pt x="198205" y="323852"/>
                </a:cubicBezTo>
                <a:lnTo>
                  <a:pt x="339581" y="182476"/>
                </a:lnTo>
                <a:cubicBezTo>
                  <a:pt x="366778" y="155278"/>
                  <a:pt x="402666" y="141636"/>
                  <a:pt x="438553" y="141636"/>
                </a:cubicBezTo>
                <a:close/>
                <a:moveTo>
                  <a:pt x="120000" y="47965"/>
                </a:moveTo>
                <a:cubicBezTo>
                  <a:pt x="80290" y="47965"/>
                  <a:pt x="47965" y="80290"/>
                  <a:pt x="47965" y="120000"/>
                </a:cubicBezTo>
                <a:lnTo>
                  <a:pt x="47965" y="600000"/>
                </a:lnTo>
                <a:cubicBezTo>
                  <a:pt x="47965" y="639711"/>
                  <a:pt x="80290" y="672035"/>
                  <a:pt x="120000" y="672035"/>
                </a:cubicBezTo>
                <a:lnTo>
                  <a:pt x="600000" y="672035"/>
                </a:lnTo>
                <a:cubicBezTo>
                  <a:pt x="639711" y="672035"/>
                  <a:pt x="672035" y="639711"/>
                  <a:pt x="672035" y="600000"/>
                </a:cubicBezTo>
                <a:lnTo>
                  <a:pt x="672035" y="120000"/>
                </a:lnTo>
                <a:cubicBezTo>
                  <a:pt x="672035" y="80290"/>
                  <a:pt x="639711" y="47965"/>
                  <a:pt x="600000" y="47965"/>
                </a:cubicBezTo>
                <a:close/>
                <a:moveTo>
                  <a:pt x="120000" y="0"/>
                </a:moveTo>
                <a:lnTo>
                  <a:pt x="600000" y="0"/>
                </a:lnTo>
                <a:cubicBezTo>
                  <a:pt x="666040" y="0"/>
                  <a:pt x="720000" y="54048"/>
                  <a:pt x="720000" y="120000"/>
                </a:cubicBezTo>
                <a:lnTo>
                  <a:pt x="720000" y="600000"/>
                </a:lnTo>
                <a:cubicBezTo>
                  <a:pt x="720000" y="666039"/>
                  <a:pt x="666040" y="720000"/>
                  <a:pt x="600000" y="720000"/>
                </a:cubicBezTo>
                <a:lnTo>
                  <a:pt x="120000" y="720000"/>
                </a:lnTo>
                <a:cubicBezTo>
                  <a:pt x="53961" y="720000"/>
                  <a:pt x="0" y="666039"/>
                  <a:pt x="0" y="600000"/>
                </a:cubicBezTo>
                <a:lnTo>
                  <a:pt x="0" y="120000"/>
                </a:lnTo>
                <a:cubicBezTo>
                  <a:pt x="0" y="53961"/>
                  <a:pt x="53961" y="0"/>
                  <a:pt x="120000" y="0"/>
                </a:cubicBezTo>
                <a:close/>
              </a:path>
            </a:pathLst>
          </a:custGeom>
          <a:solidFill>
            <a:schemeClr val="tx1"/>
          </a:solidFill>
          <a:ln cap="sq">
            <a:noFill/>
            <a:prstDash val="solid"/>
          </a:ln>
        </p:spPr>
        <p:txBody>
          <a:bodyPr vert="horz" wrap="square" lIns="91440" tIns="45720" rIns="91440" bIns="45720" rtlCol="0" anchor="t"/>
          <a:lstStyle/>
          <a:p>
            <a:pPr algn="l"/>
            <a:endParaRPr kumimoji="1" lang="zh-CN" altLang="en-US"/>
          </a:p>
        </p:txBody>
      </p:sp>
      <p:sp>
        <p:nvSpPr>
          <p:cNvPr id="13" name="标题 1"/>
          <p:cNvSpPr txBox="1"/>
          <p:nvPr/>
        </p:nvSpPr>
        <p:spPr>
          <a:xfrm rot="0" flipH="0" flipV="0">
            <a:off x="4409884" y="1376118"/>
            <a:ext cx="476262" cy="412789"/>
          </a:xfrm>
          <a:custGeom>
            <a:avLst/>
            <a:gdLst>
              <a:gd name="connsiteX0" fmla="*/ 411292 w 822400"/>
              <a:gd name="connsiteY0" fmla="*/ 234366 h 720000"/>
              <a:gd name="connsiteX1" fmla="*/ 285658 w 822400"/>
              <a:gd name="connsiteY1" fmla="*/ 360000 h 720000"/>
              <a:gd name="connsiteX2" fmla="*/ 411292 w 822400"/>
              <a:gd name="connsiteY2" fmla="*/ 485635 h 720000"/>
              <a:gd name="connsiteX3" fmla="*/ 536927 w 822400"/>
              <a:gd name="connsiteY3" fmla="*/ 360000 h 720000"/>
              <a:gd name="connsiteX4" fmla="*/ 411292 w 822400"/>
              <a:gd name="connsiteY4" fmla="*/ 234366 h 720000"/>
              <a:gd name="connsiteX5" fmla="*/ 411292 w 822400"/>
              <a:gd name="connsiteY5" fmla="*/ 178938 h 720000"/>
              <a:gd name="connsiteX6" fmla="*/ 592354 w 822400"/>
              <a:gd name="connsiteY6" fmla="*/ 360000 h 720000"/>
              <a:gd name="connsiteX7" fmla="*/ 411292 w 822400"/>
              <a:gd name="connsiteY7" fmla="*/ 541063 h 720000"/>
              <a:gd name="connsiteX8" fmla="*/ 230230 w 822400"/>
              <a:gd name="connsiteY8" fmla="*/ 360000 h 720000"/>
              <a:gd name="connsiteX9" fmla="*/ 411292 w 822400"/>
              <a:gd name="connsiteY9" fmla="*/ 178938 h 720000"/>
              <a:gd name="connsiteX10" fmla="*/ 235403 w 822400"/>
              <a:gd name="connsiteY10" fmla="*/ 55427 h 720000"/>
              <a:gd name="connsiteX11" fmla="*/ 59514 w 822400"/>
              <a:gd name="connsiteY11" fmla="*/ 360000 h 720000"/>
              <a:gd name="connsiteX12" fmla="*/ 235403 w 822400"/>
              <a:gd name="connsiteY12" fmla="*/ 664573 h 720000"/>
              <a:gd name="connsiteX13" fmla="*/ 587089 w 822400"/>
              <a:gd name="connsiteY13" fmla="*/ 664573 h 720000"/>
              <a:gd name="connsiteX14" fmla="*/ 762978 w 822400"/>
              <a:gd name="connsiteY14" fmla="*/ 360000 h 720000"/>
              <a:gd name="connsiteX15" fmla="*/ 587089 w 822400"/>
              <a:gd name="connsiteY15" fmla="*/ 55427 h 720000"/>
              <a:gd name="connsiteX16" fmla="*/ 219883 w 822400"/>
              <a:gd name="connsiteY16" fmla="*/ 0 h 720000"/>
              <a:gd name="connsiteX17" fmla="*/ 602516 w 822400"/>
              <a:gd name="connsiteY17" fmla="*/ 0 h 720000"/>
              <a:gd name="connsiteX18" fmla="*/ 627274 w 822400"/>
              <a:gd name="connsiteY18" fmla="*/ 14319 h 720000"/>
              <a:gd name="connsiteX19" fmla="*/ 818590 w 822400"/>
              <a:gd name="connsiteY19" fmla="*/ 345682 h 720000"/>
              <a:gd name="connsiteX20" fmla="*/ 818590 w 822400"/>
              <a:gd name="connsiteY20" fmla="*/ 374319 h 720000"/>
              <a:gd name="connsiteX21" fmla="*/ 627366 w 822400"/>
              <a:gd name="connsiteY21" fmla="*/ 705682 h 720000"/>
              <a:gd name="connsiteX22" fmla="*/ 602608 w 822400"/>
              <a:gd name="connsiteY22" fmla="*/ 720000 h 720000"/>
              <a:gd name="connsiteX23" fmla="*/ 219976 w 822400"/>
              <a:gd name="connsiteY23" fmla="*/ 720000 h 720000"/>
              <a:gd name="connsiteX24" fmla="*/ 195218 w 822400"/>
              <a:gd name="connsiteY24" fmla="*/ 705682 h 720000"/>
              <a:gd name="connsiteX25" fmla="*/ 3810 w 822400"/>
              <a:gd name="connsiteY25" fmla="*/ 374319 h 720000"/>
              <a:gd name="connsiteX26" fmla="*/ 3810 w 822400"/>
              <a:gd name="connsiteY26" fmla="*/ 345682 h 720000"/>
              <a:gd name="connsiteX27" fmla="*/ 195126 w 822400"/>
              <a:gd name="connsiteY27" fmla="*/ 14319 h 720000"/>
              <a:gd name="connsiteX28" fmla="*/ 219883 w 822400"/>
              <a:gd name="connsiteY28" fmla="*/ 0 h 720000"/>
            </a:gdLst>
            <a:rect l="l" t="t" r="r" b="b"/>
            <a:pathLst>
              <a:path w="822400" h="720000">
                <a:moveTo>
                  <a:pt x="411292" y="234366"/>
                </a:moveTo>
                <a:cubicBezTo>
                  <a:pt x="342008" y="234366"/>
                  <a:pt x="285658" y="290716"/>
                  <a:pt x="285658" y="360000"/>
                </a:cubicBezTo>
                <a:cubicBezTo>
                  <a:pt x="285658" y="429284"/>
                  <a:pt x="342008" y="485635"/>
                  <a:pt x="411292" y="485635"/>
                </a:cubicBezTo>
                <a:cubicBezTo>
                  <a:pt x="480576" y="485635"/>
                  <a:pt x="536927" y="429284"/>
                  <a:pt x="536927" y="360000"/>
                </a:cubicBezTo>
                <a:cubicBezTo>
                  <a:pt x="536927" y="290716"/>
                  <a:pt x="480576" y="234366"/>
                  <a:pt x="411292" y="234366"/>
                </a:cubicBezTo>
                <a:close/>
                <a:moveTo>
                  <a:pt x="411292" y="178938"/>
                </a:moveTo>
                <a:cubicBezTo>
                  <a:pt x="511153" y="178938"/>
                  <a:pt x="592354" y="260139"/>
                  <a:pt x="592354" y="360000"/>
                </a:cubicBezTo>
                <a:cubicBezTo>
                  <a:pt x="592354" y="459861"/>
                  <a:pt x="511153" y="541063"/>
                  <a:pt x="411292" y="541063"/>
                </a:cubicBezTo>
                <a:cubicBezTo>
                  <a:pt x="311431" y="541063"/>
                  <a:pt x="230230" y="459861"/>
                  <a:pt x="230230" y="360000"/>
                </a:cubicBezTo>
                <a:cubicBezTo>
                  <a:pt x="230230" y="260139"/>
                  <a:pt x="311431" y="178938"/>
                  <a:pt x="411292" y="178938"/>
                </a:cubicBezTo>
                <a:close/>
                <a:moveTo>
                  <a:pt x="235403" y="55427"/>
                </a:moveTo>
                <a:lnTo>
                  <a:pt x="59514" y="360000"/>
                </a:lnTo>
                <a:lnTo>
                  <a:pt x="235403" y="664573"/>
                </a:lnTo>
                <a:lnTo>
                  <a:pt x="587089" y="664573"/>
                </a:lnTo>
                <a:lnTo>
                  <a:pt x="762978" y="360000"/>
                </a:lnTo>
                <a:lnTo>
                  <a:pt x="587089" y="55427"/>
                </a:lnTo>
                <a:close/>
                <a:moveTo>
                  <a:pt x="219883" y="0"/>
                </a:moveTo>
                <a:lnTo>
                  <a:pt x="602516" y="0"/>
                </a:lnTo>
                <a:cubicBezTo>
                  <a:pt x="612678" y="0"/>
                  <a:pt x="622193" y="5450"/>
                  <a:pt x="627274" y="14319"/>
                </a:cubicBezTo>
                <a:lnTo>
                  <a:pt x="818590" y="345682"/>
                </a:lnTo>
                <a:cubicBezTo>
                  <a:pt x="823671" y="354550"/>
                  <a:pt x="823671" y="365451"/>
                  <a:pt x="818590" y="374319"/>
                </a:cubicBezTo>
                <a:lnTo>
                  <a:pt x="627366" y="705682"/>
                </a:lnTo>
                <a:cubicBezTo>
                  <a:pt x="622285" y="714550"/>
                  <a:pt x="612770" y="720000"/>
                  <a:pt x="602608" y="720000"/>
                </a:cubicBezTo>
                <a:lnTo>
                  <a:pt x="219976" y="720000"/>
                </a:lnTo>
                <a:cubicBezTo>
                  <a:pt x="209814" y="720000"/>
                  <a:pt x="200299" y="714550"/>
                  <a:pt x="195218" y="705682"/>
                </a:cubicBezTo>
                <a:lnTo>
                  <a:pt x="3810" y="374319"/>
                </a:lnTo>
                <a:cubicBezTo>
                  <a:pt x="-1271" y="365543"/>
                  <a:pt x="-1271" y="354550"/>
                  <a:pt x="3810" y="345682"/>
                </a:cubicBezTo>
                <a:lnTo>
                  <a:pt x="195126" y="14319"/>
                </a:lnTo>
                <a:cubicBezTo>
                  <a:pt x="200207" y="5450"/>
                  <a:pt x="209721" y="0"/>
                  <a:pt x="219883" y="0"/>
                </a:cubicBezTo>
                <a:close/>
              </a:path>
            </a:pathLst>
          </a:custGeom>
          <a:solidFill>
            <a:schemeClr val="tx1"/>
          </a:solidFill>
          <a:ln cap="sq">
            <a:noFill/>
            <a:prstDash val="solid"/>
          </a:ln>
        </p:spPr>
        <p:txBody>
          <a:bodyPr vert="horz" wrap="square" lIns="91440" tIns="45720" rIns="91440" bIns="45720" rtlCol="0" anchor="t"/>
          <a:lstStyle/>
          <a:p>
            <a:pPr algn="l"/>
            <a:endParaRPr kumimoji="1" lang="zh-CN" altLang="en-US"/>
          </a:p>
        </p:txBody>
      </p:sp>
      <p:sp>
        <p:nvSpPr>
          <p:cNvPr id="14" name="标题 1"/>
          <p:cNvSpPr txBox="1"/>
          <p:nvPr/>
        </p:nvSpPr>
        <p:spPr>
          <a:xfrm rot="0" flipH="0" flipV="0">
            <a:off x="662803" y="3809099"/>
            <a:ext cx="435212" cy="492055"/>
          </a:xfrm>
          <a:custGeom>
            <a:avLst/>
            <a:gdLst>
              <a:gd name="connsiteX0" fmla="*/ 1449958 w 1449958"/>
              <a:gd name="connsiteY0" fmla="*/ 669913 h 1655898"/>
              <a:gd name="connsiteX1" fmla="*/ 1449586 w 1449958"/>
              <a:gd name="connsiteY1" fmla="*/ 666192 h 1655898"/>
              <a:gd name="connsiteX2" fmla="*/ 1449586 w 1449958"/>
              <a:gd name="connsiteY2" fmla="*/ 665634 h 1655898"/>
              <a:gd name="connsiteX3" fmla="*/ 1448098 w 1449958"/>
              <a:gd name="connsiteY3" fmla="*/ 658006 h 1655898"/>
              <a:gd name="connsiteX4" fmla="*/ 1445307 w 1449958"/>
              <a:gd name="connsiteY4" fmla="*/ 650379 h 1655898"/>
              <a:gd name="connsiteX5" fmla="*/ 1443633 w 1449958"/>
              <a:gd name="connsiteY5" fmla="*/ 646844 h 1655898"/>
              <a:gd name="connsiteX6" fmla="*/ 1441772 w 1449958"/>
              <a:gd name="connsiteY6" fmla="*/ 643496 h 1655898"/>
              <a:gd name="connsiteX7" fmla="*/ 1441400 w 1449958"/>
              <a:gd name="connsiteY7" fmla="*/ 643124 h 1655898"/>
              <a:gd name="connsiteX8" fmla="*/ 1439354 w 1449958"/>
              <a:gd name="connsiteY8" fmla="*/ 640147 h 1655898"/>
              <a:gd name="connsiteX9" fmla="*/ 1439168 w 1449958"/>
              <a:gd name="connsiteY9" fmla="*/ 639775 h 1655898"/>
              <a:gd name="connsiteX10" fmla="*/ 1436936 w 1449958"/>
              <a:gd name="connsiteY10" fmla="*/ 636798 h 1655898"/>
              <a:gd name="connsiteX11" fmla="*/ 1436378 w 1449958"/>
              <a:gd name="connsiteY11" fmla="*/ 636240 h 1655898"/>
              <a:gd name="connsiteX12" fmla="*/ 1433773 w 1449958"/>
              <a:gd name="connsiteY12" fmla="*/ 633450 h 1655898"/>
              <a:gd name="connsiteX13" fmla="*/ 816136 w 1449958"/>
              <a:gd name="connsiteY13" fmla="*/ 15813 h 1655898"/>
              <a:gd name="connsiteX14" fmla="*/ 813346 w 1449958"/>
              <a:gd name="connsiteY14" fmla="*/ 13208 h 1655898"/>
              <a:gd name="connsiteX15" fmla="*/ 812788 w 1449958"/>
              <a:gd name="connsiteY15" fmla="*/ 12650 h 1655898"/>
              <a:gd name="connsiteX16" fmla="*/ 809997 w 1449958"/>
              <a:gd name="connsiteY16" fmla="*/ 10418 h 1655898"/>
              <a:gd name="connsiteX17" fmla="*/ 809625 w 1449958"/>
              <a:gd name="connsiteY17" fmla="*/ 10232 h 1655898"/>
              <a:gd name="connsiteX18" fmla="*/ 806834 w 1449958"/>
              <a:gd name="connsiteY18" fmla="*/ 8372 h 1655898"/>
              <a:gd name="connsiteX19" fmla="*/ 806276 w 1449958"/>
              <a:gd name="connsiteY19" fmla="*/ 8000 h 1655898"/>
              <a:gd name="connsiteX20" fmla="*/ 802928 w 1449958"/>
              <a:gd name="connsiteY20" fmla="*/ 6139 h 1655898"/>
              <a:gd name="connsiteX21" fmla="*/ 802742 w 1449958"/>
              <a:gd name="connsiteY21" fmla="*/ 6139 h 1655898"/>
              <a:gd name="connsiteX22" fmla="*/ 799207 w 1449958"/>
              <a:gd name="connsiteY22" fmla="*/ 4465 h 1655898"/>
              <a:gd name="connsiteX23" fmla="*/ 799021 w 1449958"/>
              <a:gd name="connsiteY23" fmla="*/ 4465 h 1655898"/>
              <a:gd name="connsiteX24" fmla="*/ 791580 w 1449958"/>
              <a:gd name="connsiteY24" fmla="*/ 1860 h 1655898"/>
              <a:gd name="connsiteX25" fmla="*/ 791394 w 1449958"/>
              <a:gd name="connsiteY25" fmla="*/ 1860 h 1655898"/>
              <a:gd name="connsiteX26" fmla="*/ 783766 w 1449958"/>
              <a:gd name="connsiteY26" fmla="*/ 372 h 1655898"/>
              <a:gd name="connsiteX27" fmla="*/ 783022 w 1449958"/>
              <a:gd name="connsiteY27" fmla="*/ 372 h 1655898"/>
              <a:gd name="connsiteX28" fmla="*/ 779301 w 1449958"/>
              <a:gd name="connsiteY28" fmla="*/ 0 h 1655898"/>
              <a:gd name="connsiteX29" fmla="*/ 261751 w 1449958"/>
              <a:gd name="connsiteY29" fmla="*/ 0 h 1655898"/>
              <a:gd name="connsiteX30" fmla="*/ 0 w 1449958"/>
              <a:gd name="connsiteY30" fmla="*/ 261751 h 1655898"/>
              <a:gd name="connsiteX31" fmla="*/ 0 w 1449958"/>
              <a:gd name="connsiteY31" fmla="*/ 1394148 h 1655898"/>
              <a:gd name="connsiteX32" fmla="*/ 261751 w 1449958"/>
              <a:gd name="connsiteY32" fmla="*/ 1655899 h 1655898"/>
              <a:gd name="connsiteX33" fmla="*/ 1188207 w 1449958"/>
              <a:gd name="connsiteY33" fmla="*/ 1655899 h 1655898"/>
              <a:gd name="connsiteX34" fmla="*/ 1449958 w 1449958"/>
              <a:gd name="connsiteY34" fmla="*/ 1394148 h 1655898"/>
              <a:gd name="connsiteX35" fmla="*/ 1449958 w 1449958"/>
              <a:gd name="connsiteY35" fmla="*/ 672889 h 1655898"/>
              <a:gd name="connsiteX36" fmla="*/ 1449958 w 1449958"/>
              <a:gd name="connsiteY36" fmla="*/ 669913 h 1655898"/>
              <a:gd name="connsiteX37" fmla="*/ 832321 w 1449958"/>
              <a:gd name="connsiteY37" fmla="*/ 466948 h 1655898"/>
              <a:gd name="connsiteX38" fmla="*/ 832321 w 1449958"/>
              <a:gd name="connsiteY38" fmla="*/ 189942 h 1655898"/>
              <a:gd name="connsiteX39" fmla="*/ 1259458 w 1449958"/>
              <a:gd name="connsiteY39" fmla="*/ 617079 h 1655898"/>
              <a:gd name="connsiteX40" fmla="*/ 982452 w 1449958"/>
              <a:gd name="connsiteY40" fmla="*/ 617079 h 1655898"/>
              <a:gd name="connsiteX41" fmla="*/ 832321 w 1449958"/>
              <a:gd name="connsiteY41" fmla="*/ 466948 h 1655898"/>
              <a:gd name="connsiteX42" fmla="*/ 1338337 w 1449958"/>
              <a:gd name="connsiteY42" fmla="*/ 1393403 h 1655898"/>
              <a:gd name="connsiteX43" fmla="*/ 1188207 w 1449958"/>
              <a:gd name="connsiteY43" fmla="*/ 1543534 h 1655898"/>
              <a:gd name="connsiteX44" fmla="*/ 261751 w 1449958"/>
              <a:gd name="connsiteY44" fmla="*/ 1543534 h 1655898"/>
              <a:gd name="connsiteX45" fmla="*/ 111621 w 1449958"/>
              <a:gd name="connsiteY45" fmla="*/ 1393403 h 1655898"/>
              <a:gd name="connsiteX46" fmla="*/ 111621 w 1449958"/>
              <a:gd name="connsiteY46" fmla="*/ 261007 h 1655898"/>
              <a:gd name="connsiteX47" fmla="*/ 261751 w 1449958"/>
              <a:gd name="connsiteY47" fmla="*/ 110877 h 1655898"/>
              <a:gd name="connsiteX48" fmla="*/ 720700 w 1449958"/>
              <a:gd name="connsiteY48" fmla="*/ 110877 h 1655898"/>
              <a:gd name="connsiteX49" fmla="*/ 720700 w 1449958"/>
              <a:gd name="connsiteY49" fmla="*/ 466948 h 1655898"/>
              <a:gd name="connsiteX50" fmla="*/ 982452 w 1449958"/>
              <a:gd name="connsiteY50" fmla="*/ 728700 h 1655898"/>
              <a:gd name="connsiteX51" fmla="*/ 1338523 w 1449958"/>
              <a:gd name="connsiteY51" fmla="*/ 728700 h 1655898"/>
              <a:gd name="connsiteX52" fmla="*/ 1338523 w 1449958"/>
              <a:gd name="connsiteY52" fmla="*/ 1393403 h 1655898"/>
            </a:gdLst>
            <a:rect l="l" t="t" r="r" b="b"/>
            <a:pathLst>
              <a:path w="1449958" h="1655898">
                <a:moveTo>
                  <a:pt x="1449958" y="669913"/>
                </a:moveTo>
                <a:cubicBezTo>
                  <a:pt x="1449958" y="668610"/>
                  <a:pt x="1449772" y="667308"/>
                  <a:pt x="1449586" y="666192"/>
                </a:cubicBezTo>
                <a:lnTo>
                  <a:pt x="1449586" y="665634"/>
                </a:lnTo>
                <a:cubicBezTo>
                  <a:pt x="1449214" y="663029"/>
                  <a:pt x="1448656" y="660425"/>
                  <a:pt x="1448098" y="658006"/>
                </a:cubicBezTo>
                <a:cubicBezTo>
                  <a:pt x="1447354" y="655402"/>
                  <a:pt x="1446423" y="652797"/>
                  <a:pt x="1445307" y="650379"/>
                </a:cubicBezTo>
                <a:cubicBezTo>
                  <a:pt x="1444749" y="649077"/>
                  <a:pt x="1444191" y="647960"/>
                  <a:pt x="1443633" y="646844"/>
                </a:cubicBezTo>
                <a:cubicBezTo>
                  <a:pt x="1443075" y="645728"/>
                  <a:pt x="1442331" y="644612"/>
                  <a:pt x="1441772" y="643496"/>
                </a:cubicBezTo>
                <a:cubicBezTo>
                  <a:pt x="1441587" y="643310"/>
                  <a:pt x="1441587" y="643124"/>
                  <a:pt x="1441400" y="643124"/>
                </a:cubicBezTo>
                <a:cubicBezTo>
                  <a:pt x="1440842" y="642193"/>
                  <a:pt x="1440098" y="641077"/>
                  <a:pt x="1439354" y="640147"/>
                </a:cubicBezTo>
                <a:cubicBezTo>
                  <a:pt x="1439354" y="640147"/>
                  <a:pt x="1439168" y="639961"/>
                  <a:pt x="1439168" y="639775"/>
                </a:cubicBezTo>
                <a:cubicBezTo>
                  <a:pt x="1438424" y="638845"/>
                  <a:pt x="1437680" y="637729"/>
                  <a:pt x="1436936" y="636798"/>
                </a:cubicBezTo>
                <a:lnTo>
                  <a:pt x="1436378" y="636240"/>
                </a:lnTo>
                <a:cubicBezTo>
                  <a:pt x="1435633" y="635310"/>
                  <a:pt x="1434703" y="634380"/>
                  <a:pt x="1433773" y="633450"/>
                </a:cubicBezTo>
                <a:lnTo>
                  <a:pt x="816136" y="15813"/>
                </a:lnTo>
                <a:cubicBezTo>
                  <a:pt x="815206" y="14883"/>
                  <a:pt x="814276" y="14139"/>
                  <a:pt x="813346" y="13208"/>
                </a:cubicBezTo>
                <a:lnTo>
                  <a:pt x="812788" y="12650"/>
                </a:lnTo>
                <a:lnTo>
                  <a:pt x="809997" y="10418"/>
                </a:lnTo>
                <a:cubicBezTo>
                  <a:pt x="809811" y="10418"/>
                  <a:pt x="809811" y="10232"/>
                  <a:pt x="809625" y="10232"/>
                </a:cubicBezTo>
                <a:cubicBezTo>
                  <a:pt x="808695" y="9488"/>
                  <a:pt x="807765" y="8930"/>
                  <a:pt x="806834" y="8372"/>
                </a:cubicBezTo>
                <a:cubicBezTo>
                  <a:pt x="806649" y="8186"/>
                  <a:pt x="806462" y="8186"/>
                  <a:pt x="806276" y="8000"/>
                </a:cubicBezTo>
                <a:cubicBezTo>
                  <a:pt x="805160" y="7255"/>
                  <a:pt x="804044" y="6697"/>
                  <a:pt x="802928" y="6139"/>
                </a:cubicBezTo>
                <a:lnTo>
                  <a:pt x="802742" y="6139"/>
                </a:lnTo>
                <a:cubicBezTo>
                  <a:pt x="801626" y="5581"/>
                  <a:pt x="800509" y="5023"/>
                  <a:pt x="799207" y="4465"/>
                </a:cubicBezTo>
                <a:lnTo>
                  <a:pt x="799021" y="4465"/>
                </a:lnTo>
                <a:cubicBezTo>
                  <a:pt x="796603" y="3349"/>
                  <a:pt x="793998" y="2418"/>
                  <a:pt x="791580" y="1860"/>
                </a:cubicBezTo>
                <a:lnTo>
                  <a:pt x="791394" y="1860"/>
                </a:lnTo>
                <a:cubicBezTo>
                  <a:pt x="788975" y="1116"/>
                  <a:pt x="786371" y="744"/>
                  <a:pt x="783766" y="372"/>
                </a:cubicBezTo>
                <a:lnTo>
                  <a:pt x="783022" y="372"/>
                </a:lnTo>
                <a:cubicBezTo>
                  <a:pt x="781720" y="186"/>
                  <a:pt x="780604" y="186"/>
                  <a:pt x="779301" y="0"/>
                </a:cubicBezTo>
                <a:lnTo>
                  <a:pt x="261751" y="0"/>
                </a:lnTo>
                <a:cubicBezTo>
                  <a:pt x="117388" y="0"/>
                  <a:pt x="0" y="117388"/>
                  <a:pt x="0" y="261751"/>
                </a:cubicBezTo>
                <a:lnTo>
                  <a:pt x="0" y="1394148"/>
                </a:lnTo>
                <a:cubicBezTo>
                  <a:pt x="0" y="1538511"/>
                  <a:pt x="117388" y="1655899"/>
                  <a:pt x="261751" y="1655899"/>
                </a:cubicBezTo>
                <a:lnTo>
                  <a:pt x="1188207" y="1655899"/>
                </a:lnTo>
                <a:cubicBezTo>
                  <a:pt x="1332570" y="1655899"/>
                  <a:pt x="1449958" y="1538511"/>
                  <a:pt x="1449958" y="1394148"/>
                </a:cubicBezTo>
                <a:lnTo>
                  <a:pt x="1449958" y="672889"/>
                </a:lnTo>
                <a:lnTo>
                  <a:pt x="1449958" y="669913"/>
                </a:lnTo>
                <a:close/>
                <a:moveTo>
                  <a:pt x="832321" y="466948"/>
                </a:moveTo>
                <a:lnTo>
                  <a:pt x="832321" y="189942"/>
                </a:lnTo>
                <a:lnTo>
                  <a:pt x="1259458" y="617079"/>
                </a:lnTo>
                <a:lnTo>
                  <a:pt x="982452" y="617079"/>
                </a:lnTo>
                <a:cubicBezTo>
                  <a:pt x="899666" y="617079"/>
                  <a:pt x="832321" y="549734"/>
                  <a:pt x="832321" y="466948"/>
                </a:cubicBezTo>
                <a:close/>
                <a:moveTo>
                  <a:pt x="1338337" y="1393403"/>
                </a:moveTo>
                <a:cubicBezTo>
                  <a:pt x="1338337" y="1476189"/>
                  <a:pt x="1270992" y="1543534"/>
                  <a:pt x="1188207" y="1543534"/>
                </a:cubicBezTo>
                <a:lnTo>
                  <a:pt x="261751" y="1543534"/>
                </a:lnTo>
                <a:cubicBezTo>
                  <a:pt x="178966" y="1543534"/>
                  <a:pt x="111621" y="1476189"/>
                  <a:pt x="111621" y="1393403"/>
                </a:cubicBezTo>
                <a:lnTo>
                  <a:pt x="111621" y="261007"/>
                </a:lnTo>
                <a:cubicBezTo>
                  <a:pt x="111621" y="178222"/>
                  <a:pt x="178966" y="110877"/>
                  <a:pt x="261751" y="110877"/>
                </a:cubicBezTo>
                <a:lnTo>
                  <a:pt x="720700" y="110877"/>
                </a:lnTo>
                <a:lnTo>
                  <a:pt x="720700" y="466948"/>
                </a:lnTo>
                <a:cubicBezTo>
                  <a:pt x="720700" y="611312"/>
                  <a:pt x="838088" y="728700"/>
                  <a:pt x="982452" y="728700"/>
                </a:cubicBezTo>
                <a:lnTo>
                  <a:pt x="1338523" y="728700"/>
                </a:lnTo>
                <a:lnTo>
                  <a:pt x="1338523" y="1393403"/>
                </a:lnTo>
                <a:close/>
              </a:path>
            </a:pathLst>
          </a:custGeom>
          <a:solidFill>
            <a:schemeClr val="accent1"/>
          </a:solidFill>
          <a:ln cap="sq">
            <a:noFill/>
            <a:prstDash val="solid"/>
          </a:ln>
        </p:spPr>
        <p:txBody>
          <a:bodyPr vert="horz" wrap="square" lIns="91440" tIns="45720" rIns="91440" bIns="45720" rtlCol="0" anchor="t"/>
          <a:lstStyle/>
          <a:p>
            <a:pPr algn="l"/>
            <a:endParaRPr kumimoji="1" lang="zh-CN" altLang="en-US"/>
          </a:p>
        </p:txBody>
      </p:sp>
      <p:sp>
        <p:nvSpPr>
          <p:cNvPr id="15" name="标题 1"/>
          <p:cNvSpPr txBox="1"/>
          <p:nvPr/>
        </p:nvSpPr>
        <p:spPr>
          <a:xfrm rot="0" flipH="0" flipV="0">
            <a:off x="4413872" y="3827720"/>
            <a:ext cx="497026" cy="455185"/>
          </a:xfrm>
          <a:custGeom>
            <a:avLst/>
            <a:gdLst>
              <a:gd name="connsiteX0" fmla="*/ 56258 w 778320"/>
              <a:gd name="connsiteY0" fmla="*/ 333700 h 720001"/>
              <a:gd name="connsiteX1" fmla="*/ 56258 w 778320"/>
              <a:gd name="connsiteY1" fmla="*/ 627457 h 720001"/>
              <a:gd name="connsiteX2" fmla="*/ 66946 w 778320"/>
              <a:gd name="connsiteY2" fmla="*/ 653054 h 720001"/>
              <a:gd name="connsiteX3" fmla="*/ 92544 w 778320"/>
              <a:gd name="connsiteY3" fmla="*/ 663743 h 720001"/>
              <a:gd name="connsiteX4" fmla="*/ 685683 w 778320"/>
              <a:gd name="connsiteY4" fmla="*/ 663743 h 720001"/>
              <a:gd name="connsiteX5" fmla="*/ 711281 w 778320"/>
              <a:gd name="connsiteY5" fmla="*/ 653054 h 720001"/>
              <a:gd name="connsiteX6" fmla="*/ 721969 w 778320"/>
              <a:gd name="connsiteY6" fmla="*/ 627457 h 720001"/>
              <a:gd name="connsiteX7" fmla="*/ 721969 w 778320"/>
              <a:gd name="connsiteY7" fmla="*/ 333700 h 720001"/>
              <a:gd name="connsiteX8" fmla="*/ 92544 w 778320"/>
              <a:gd name="connsiteY8" fmla="*/ 142049 h 720001"/>
              <a:gd name="connsiteX9" fmla="*/ 56258 w 778320"/>
              <a:gd name="connsiteY9" fmla="*/ 178336 h 720001"/>
              <a:gd name="connsiteX10" fmla="*/ 56258 w 778320"/>
              <a:gd name="connsiteY10" fmla="*/ 277443 h 720001"/>
              <a:gd name="connsiteX11" fmla="*/ 721969 w 778320"/>
              <a:gd name="connsiteY11" fmla="*/ 277443 h 720001"/>
              <a:gd name="connsiteX12" fmla="*/ 721969 w 778320"/>
              <a:gd name="connsiteY12" fmla="*/ 178336 h 720001"/>
              <a:gd name="connsiteX13" fmla="*/ 685683 w 778320"/>
              <a:gd name="connsiteY13" fmla="*/ 142049 h 720001"/>
              <a:gd name="connsiteX14" fmla="*/ 561355 w 778320"/>
              <a:gd name="connsiteY14" fmla="*/ 142049 h 720001"/>
              <a:gd name="connsiteX15" fmla="*/ 561355 w 778320"/>
              <a:gd name="connsiteY15" fmla="*/ 201026 h 720001"/>
              <a:gd name="connsiteX16" fmla="*/ 533226 w 778320"/>
              <a:gd name="connsiteY16" fmla="*/ 229249 h 720001"/>
              <a:gd name="connsiteX17" fmla="*/ 505097 w 778320"/>
              <a:gd name="connsiteY17" fmla="*/ 201120 h 720001"/>
              <a:gd name="connsiteX18" fmla="*/ 505097 w 778320"/>
              <a:gd name="connsiteY18" fmla="*/ 142049 h 720001"/>
              <a:gd name="connsiteX19" fmla="*/ 273129 w 778320"/>
              <a:gd name="connsiteY19" fmla="*/ 142049 h 720001"/>
              <a:gd name="connsiteX20" fmla="*/ 273129 w 778320"/>
              <a:gd name="connsiteY20" fmla="*/ 201026 h 720001"/>
              <a:gd name="connsiteX21" fmla="*/ 245001 w 778320"/>
              <a:gd name="connsiteY21" fmla="*/ 229249 h 720001"/>
              <a:gd name="connsiteX22" fmla="*/ 216872 w 778320"/>
              <a:gd name="connsiteY22" fmla="*/ 201120 h 720001"/>
              <a:gd name="connsiteX23" fmla="*/ 216872 w 778320"/>
              <a:gd name="connsiteY23" fmla="*/ 142049 h 720001"/>
              <a:gd name="connsiteX24" fmla="*/ 245001 w 778320"/>
              <a:gd name="connsiteY24" fmla="*/ 0 h 720001"/>
              <a:gd name="connsiteX25" fmla="*/ 273129 w 778320"/>
              <a:gd name="connsiteY25" fmla="*/ 28129 h 720001"/>
              <a:gd name="connsiteX26" fmla="*/ 273129 w 778320"/>
              <a:gd name="connsiteY26" fmla="*/ 85792 h 720001"/>
              <a:gd name="connsiteX27" fmla="*/ 505097 w 778320"/>
              <a:gd name="connsiteY27" fmla="*/ 85792 h 720001"/>
              <a:gd name="connsiteX28" fmla="*/ 505097 w 778320"/>
              <a:gd name="connsiteY28" fmla="*/ 28129 h 720001"/>
              <a:gd name="connsiteX29" fmla="*/ 533226 w 778320"/>
              <a:gd name="connsiteY29" fmla="*/ 0 h 720001"/>
              <a:gd name="connsiteX30" fmla="*/ 561355 w 778320"/>
              <a:gd name="connsiteY30" fmla="*/ 28129 h 720001"/>
              <a:gd name="connsiteX31" fmla="*/ 561355 w 778320"/>
              <a:gd name="connsiteY31" fmla="*/ 85792 h 720001"/>
              <a:gd name="connsiteX32" fmla="*/ 685683 w 778320"/>
              <a:gd name="connsiteY32" fmla="*/ 85792 h 720001"/>
              <a:gd name="connsiteX33" fmla="*/ 778320 w 778320"/>
              <a:gd name="connsiteY33" fmla="*/ 178336 h 720001"/>
              <a:gd name="connsiteX34" fmla="*/ 778320 w 778320"/>
              <a:gd name="connsiteY34" fmla="*/ 627457 h 720001"/>
              <a:gd name="connsiteX35" fmla="*/ 685777 w 778320"/>
              <a:gd name="connsiteY35" fmla="*/ 720001 h 720001"/>
              <a:gd name="connsiteX36" fmla="*/ 92544 w 778320"/>
              <a:gd name="connsiteY36" fmla="*/ 720001 h 720001"/>
              <a:gd name="connsiteX37" fmla="*/ 0 w 778320"/>
              <a:gd name="connsiteY37" fmla="*/ 627457 h 720001"/>
              <a:gd name="connsiteX38" fmla="*/ 0 w 778320"/>
              <a:gd name="connsiteY38" fmla="*/ 333700 h 720001"/>
              <a:gd name="connsiteX39" fmla="*/ 0 w 778320"/>
              <a:gd name="connsiteY39" fmla="*/ 277443 h 720001"/>
              <a:gd name="connsiteX40" fmla="*/ 0 w 778320"/>
              <a:gd name="connsiteY40" fmla="*/ 178336 h 720001"/>
              <a:gd name="connsiteX41" fmla="*/ 92544 w 778320"/>
              <a:gd name="connsiteY41" fmla="*/ 85792 h 720001"/>
              <a:gd name="connsiteX42" fmla="*/ 216872 w 778320"/>
              <a:gd name="connsiteY42" fmla="*/ 85792 h 720001"/>
              <a:gd name="connsiteX43" fmla="*/ 216872 w 778320"/>
              <a:gd name="connsiteY43" fmla="*/ 28129 h 720001"/>
              <a:gd name="connsiteX44" fmla="*/ 245001 w 778320"/>
              <a:gd name="connsiteY44" fmla="*/ 0 h 720001"/>
            </a:gdLst>
            <a:rect l="l" t="t" r="r" b="b"/>
            <a:pathLst>
              <a:path w="778320" h="720001">
                <a:moveTo>
                  <a:pt x="56258" y="333700"/>
                </a:moveTo>
                <a:lnTo>
                  <a:pt x="56258" y="627457"/>
                </a:lnTo>
                <a:cubicBezTo>
                  <a:pt x="56258" y="637115"/>
                  <a:pt x="60008" y="646116"/>
                  <a:pt x="66946" y="653054"/>
                </a:cubicBezTo>
                <a:cubicBezTo>
                  <a:pt x="73885" y="659899"/>
                  <a:pt x="82980" y="663743"/>
                  <a:pt x="92544" y="663743"/>
                </a:cubicBezTo>
                <a:lnTo>
                  <a:pt x="685683" y="663743"/>
                </a:lnTo>
                <a:cubicBezTo>
                  <a:pt x="695341" y="663743"/>
                  <a:pt x="704342" y="659993"/>
                  <a:pt x="711281" y="653054"/>
                </a:cubicBezTo>
                <a:cubicBezTo>
                  <a:pt x="718125" y="646116"/>
                  <a:pt x="721969" y="637021"/>
                  <a:pt x="721969" y="627457"/>
                </a:cubicBezTo>
                <a:lnTo>
                  <a:pt x="721969" y="333700"/>
                </a:lnTo>
                <a:close/>
                <a:moveTo>
                  <a:pt x="92544" y="142049"/>
                </a:moveTo>
                <a:cubicBezTo>
                  <a:pt x="72478" y="142049"/>
                  <a:pt x="56258" y="158364"/>
                  <a:pt x="56258" y="178336"/>
                </a:cubicBezTo>
                <a:lnTo>
                  <a:pt x="56258" y="277443"/>
                </a:lnTo>
                <a:lnTo>
                  <a:pt x="721969" y="277443"/>
                </a:lnTo>
                <a:lnTo>
                  <a:pt x="721969" y="178336"/>
                </a:lnTo>
                <a:cubicBezTo>
                  <a:pt x="721969" y="158270"/>
                  <a:pt x="705655" y="142049"/>
                  <a:pt x="685683" y="142049"/>
                </a:cubicBezTo>
                <a:lnTo>
                  <a:pt x="561355" y="142049"/>
                </a:lnTo>
                <a:lnTo>
                  <a:pt x="561355" y="201026"/>
                </a:lnTo>
                <a:cubicBezTo>
                  <a:pt x="561355" y="216591"/>
                  <a:pt x="548790" y="229249"/>
                  <a:pt x="533226" y="229249"/>
                </a:cubicBezTo>
                <a:cubicBezTo>
                  <a:pt x="517661" y="229249"/>
                  <a:pt x="505097" y="216685"/>
                  <a:pt x="505097" y="201120"/>
                </a:cubicBezTo>
                <a:lnTo>
                  <a:pt x="505097" y="142049"/>
                </a:lnTo>
                <a:lnTo>
                  <a:pt x="273129" y="142049"/>
                </a:lnTo>
                <a:lnTo>
                  <a:pt x="273129" y="201026"/>
                </a:lnTo>
                <a:cubicBezTo>
                  <a:pt x="273129" y="216591"/>
                  <a:pt x="260565" y="229249"/>
                  <a:pt x="245001" y="229249"/>
                </a:cubicBezTo>
                <a:cubicBezTo>
                  <a:pt x="229436" y="229249"/>
                  <a:pt x="216872" y="216685"/>
                  <a:pt x="216872" y="201120"/>
                </a:cubicBezTo>
                <a:lnTo>
                  <a:pt x="216872" y="142049"/>
                </a:lnTo>
                <a:close/>
                <a:moveTo>
                  <a:pt x="245001" y="0"/>
                </a:moveTo>
                <a:cubicBezTo>
                  <a:pt x="260565" y="0"/>
                  <a:pt x="273129" y="12564"/>
                  <a:pt x="273129" y="28129"/>
                </a:cubicBezTo>
                <a:lnTo>
                  <a:pt x="273129" y="85792"/>
                </a:lnTo>
                <a:lnTo>
                  <a:pt x="505097" y="85792"/>
                </a:lnTo>
                <a:lnTo>
                  <a:pt x="505097" y="28129"/>
                </a:lnTo>
                <a:cubicBezTo>
                  <a:pt x="505097" y="12564"/>
                  <a:pt x="517661" y="0"/>
                  <a:pt x="533226" y="0"/>
                </a:cubicBezTo>
                <a:cubicBezTo>
                  <a:pt x="548790" y="0"/>
                  <a:pt x="561355" y="12564"/>
                  <a:pt x="561355" y="28129"/>
                </a:cubicBezTo>
                <a:lnTo>
                  <a:pt x="561355" y="85792"/>
                </a:lnTo>
                <a:lnTo>
                  <a:pt x="685683" y="85792"/>
                </a:lnTo>
                <a:cubicBezTo>
                  <a:pt x="736784" y="85792"/>
                  <a:pt x="778227" y="127235"/>
                  <a:pt x="778320" y="178336"/>
                </a:cubicBezTo>
                <a:lnTo>
                  <a:pt x="778320" y="627457"/>
                </a:lnTo>
                <a:cubicBezTo>
                  <a:pt x="778320" y="678370"/>
                  <a:pt x="736690" y="720001"/>
                  <a:pt x="685777" y="720001"/>
                </a:cubicBezTo>
                <a:lnTo>
                  <a:pt x="92544" y="720001"/>
                </a:lnTo>
                <a:cubicBezTo>
                  <a:pt x="41631" y="720001"/>
                  <a:pt x="0" y="678370"/>
                  <a:pt x="0" y="627457"/>
                </a:cubicBezTo>
                <a:lnTo>
                  <a:pt x="0" y="333700"/>
                </a:lnTo>
                <a:lnTo>
                  <a:pt x="0" y="277443"/>
                </a:lnTo>
                <a:lnTo>
                  <a:pt x="0" y="178336"/>
                </a:lnTo>
                <a:cubicBezTo>
                  <a:pt x="0" y="127235"/>
                  <a:pt x="41443" y="85792"/>
                  <a:pt x="92544" y="85792"/>
                </a:cubicBezTo>
                <a:lnTo>
                  <a:pt x="216872" y="85792"/>
                </a:lnTo>
                <a:lnTo>
                  <a:pt x="216872" y="28129"/>
                </a:lnTo>
                <a:cubicBezTo>
                  <a:pt x="216872" y="12564"/>
                  <a:pt x="229436" y="0"/>
                  <a:pt x="245001" y="0"/>
                </a:cubicBezTo>
                <a:close/>
              </a:path>
            </a:pathLst>
          </a:custGeom>
          <a:solidFill>
            <a:schemeClr val="tx1"/>
          </a:solidFill>
          <a:ln cap="sq">
            <a:noFill/>
            <a:prstDash val="solid"/>
          </a:ln>
        </p:spPr>
        <p:txBody>
          <a:bodyPr vert="horz" wrap="square" lIns="91440" tIns="45720" rIns="91440" bIns="45720" rtlCol="0" anchor="t"/>
          <a:lstStyle/>
          <a:p>
            <a:pPr algn="l"/>
            <a:endParaRPr kumimoji="1" lang="zh-CN" altLang="en-US"/>
          </a:p>
        </p:txBody>
      </p:sp>
      <p:sp>
        <p:nvSpPr>
          <p:cNvPr id="16" name="标题 1"/>
          <p:cNvSpPr txBox="1"/>
          <p:nvPr/>
        </p:nvSpPr>
        <p:spPr>
          <a:xfrm rot="0" flipH="0" flipV="0">
            <a:off x="759048" y="486862"/>
            <a:ext cx="10858500" cy="468000"/>
          </a:xfrm>
          <a:prstGeom prst="rect">
            <a:avLst/>
          </a:prstGeom>
          <a:noFill/>
          <a:ln>
            <a:noFill/>
          </a:ln>
        </p:spPr>
        <p:txBody>
          <a:bodyPr vert="horz" wrap="square" lIns="0" tIns="0" rIns="0" bIns="0" rtlCol="0" anchor="ctr"/>
          <a:lstStyle/>
          <a:p>
            <a:pPr algn="l"/>
            <a:r>
              <a:rPr kumimoji="1" lang="en-US" altLang="zh-CN" sz="2800">
                <a:ln w="12700">
                  <a:noFill/>
                </a:ln>
                <a:solidFill>
                  <a:schemeClr val="tx1">
                    <a:lumMod val="85000"/>
                    <a:lumOff val="15000"/>
                  </a:schemeClr>
                </a:solidFill>
                <a:latin typeface="Source Han Sans CN Bold"/>
                <a:ea typeface="Source Han Sans CN Bold"/>
                <a:cs typeface="Source Han Sans CN Bold"/>
              </a:rPr>
              <a:t>Required Skills for Data Analysts</a:t>
            </a:r>
            <a:endParaRPr kumimoji="1" lang="zh-CN" altLang="en-US"/>
          </a:p>
        </p:txBody>
      </p:sp>
      <p:sp>
        <p:nvSpPr>
          <p:cNvPr id="17" name="标题 1"/>
          <p:cNvSpPr txBox="1"/>
          <p:nvPr/>
        </p:nvSpPr>
        <p:spPr>
          <a:xfrm rot="0" flipH="0" flipV="1">
            <a:off x="338138" y="361215"/>
            <a:ext cx="322262" cy="231676"/>
          </a:xfrm>
          <a:prstGeom prst="rect">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18" name="标题 1"/>
          <p:cNvSpPr txBox="1"/>
          <p:nvPr/>
        </p:nvSpPr>
        <p:spPr>
          <a:xfrm rot="0" flipH="0" flipV="1">
            <a:off x="490538" y="649448"/>
            <a:ext cx="169862" cy="122115"/>
          </a:xfrm>
          <a:prstGeom prst="rect">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19" name="标题 1"/>
          <p:cNvSpPr txBox="1"/>
          <p:nvPr/>
        </p:nvSpPr>
        <p:spPr>
          <a:xfrm rot="0" flipH="0" flipV="1">
            <a:off x="490538" y="828120"/>
            <a:ext cx="169862" cy="122115"/>
          </a:xfrm>
          <a:prstGeom prst="rect">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63353" y="260649"/>
            <a:ext cx="11665296" cy="6336704"/>
          </a:xfrm>
          <a:custGeom>
            <a:avLst/>
            <a:gdLst>
              <a:gd name="connsiteX0" fmla="*/ 194537 w 11665296"/>
              <a:gd name="connsiteY0" fmla="*/ 0 h 6336704"/>
              <a:gd name="connsiteX1" fmla="*/ 11470759 w 11665296"/>
              <a:gd name="connsiteY1" fmla="*/ 0 h 6336704"/>
              <a:gd name="connsiteX2" fmla="*/ 11665296 w 11665296"/>
              <a:gd name="connsiteY2" fmla="*/ 194537 h 6336704"/>
              <a:gd name="connsiteX3" fmla="*/ 11665296 w 11665296"/>
              <a:gd name="connsiteY3" fmla="*/ 2885968 h 6336704"/>
              <a:gd name="connsiteX4" fmla="*/ 11652603 w 11665296"/>
              <a:gd name="connsiteY4" fmla="*/ 2884688 h 6336704"/>
              <a:gd name="connsiteX5" fmla="*/ 11368939 w 11665296"/>
              <a:gd name="connsiteY5" fmla="*/ 3168352 h 6336704"/>
              <a:gd name="connsiteX6" fmla="*/ 11652603 w 11665296"/>
              <a:gd name="connsiteY6" fmla="*/ 3452016 h 6336704"/>
              <a:gd name="connsiteX7" fmla="*/ 11665296 w 11665296"/>
              <a:gd name="connsiteY7" fmla="*/ 3450737 h 6336704"/>
              <a:gd name="connsiteX8" fmla="*/ 11665296 w 11665296"/>
              <a:gd name="connsiteY8" fmla="*/ 6142167 h 6336704"/>
              <a:gd name="connsiteX9" fmla="*/ 11470759 w 11665296"/>
              <a:gd name="connsiteY9" fmla="*/ 6336704 h 6336704"/>
              <a:gd name="connsiteX10" fmla="*/ 194537 w 11665296"/>
              <a:gd name="connsiteY10" fmla="*/ 6336704 h 6336704"/>
              <a:gd name="connsiteX11" fmla="*/ 0 w 11665296"/>
              <a:gd name="connsiteY11" fmla="*/ 6142167 h 6336704"/>
              <a:gd name="connsiteX12" fmla="*/ 0 w 11665296"/>
              <a:gd name="connsiteY12" fmla="*/ 3451505 h 6336704"/>
              <a:gd name="connsiteX13" fmla="*/ 5071 w 11665296"/>
              <a:gd name="connsiteY13" fmla="*/ 3452016 h 6336704"/>
              <a:gd name="connsiteX14" fmla="*/ 288735 w 11665296"/>
              <a:gd name="connsiteY14" fmla="*/ 3168352 h 6336704"/>
              <a:gd name="connsiteX15" fmla="*/ 5071 w 11665296"/>
              <a:gd name="connsiteY15" fmla="*/ 2884688 h 6336704"/>
              <a:gd name="connsiteX16" fmla="*/ 0 w 11665296"/>
              <a:gd name="connsiteY16" fmla="*/ 2885199 h 6336704"/>
              <a:gd name="connsiteX17" fmla="*/ 0 w 11665296"/>
              <a:gd name="connsiteY17" fmla="*/ 194537 h 6336704"/>
              <a:gd name="connsiteX18" fmla="*/ 194537 w 11665296"/>
              <a:gd name="connsiteY18" fmla="*/ 0 h 6336704"/>
            </a:gdLst>
            <a:rect l="l" t="t" r="r" b="b"/>
            <a:pathLst>
              <a:path w="11665296" h="6336704">
                <a:moveTo>
                  <a:pt x="194537" y="0"/>
                </a:moveTo>
                <a:lnTo>
                  <a:pt x="11470759" y="0"/>
                </a:lnTo>
                <a:cubicBezTo>
                  <a:pt x="11578199" y="0"/>
                  <a:pt x="11665296" y="87097"/>
                  <a:pt x="11665296" y="194537"/>
                </a:cubicBezTo>
                <a:lnTo>
                  <a:pt x="11665296" y="2885968"/>
                </a:lnTo>
                <a:lnTo>
                  <a:pt x="11652603" y="2884688"/>
                </a:lnTo>
                <a:cubicBezTo>
                  <a:pt x="11495940" y="2884688"/>
                  <a:pt x="11368939" y="3011689"/>
                  <a:pt x="11368939" y="3168352"/>
                </a:cubicBezTo>
                <a:cubicBezTo>
                  <a:pt x="11368939" y="3325015"/>
                  <a:pt x="11495940" y="3452016"/>
                  <a:pt x="11652603" y="3452016"/>
                </a:cubicBezTo>
                <a:lnTo>
                  <a:pt x="11665296" y="3450737"/>
                </a:lnTo>
                <a:lnTo>
                  <a:pt x="11665296" y="6142167"/>
                </a:lnTo>
                <a:cubicBezTo>
                  <a:pt x="11665296" y="6249607"/>
                  <a:pt x="11578199" y="6336704"/>
                  <a:pt x="11470759" y="6336704"/>
                </a:cubicBezTo>
                <a:lnTo>
                  <a:pt x="194537" y="6336704"/>
                </a:lnTo>
                <a:cubicBezTo>
                  <a:pt x="87097" y="6336704"/>
                  <a:pt x="0" y="6249607"/>
                  <a:pt x="0" y="6142167"/>
                </a:cubicBezTo>
                <a:lnTo>
                  <a:pt x="0" y="3451505"/>
                </a:lnTo>
                <a:lnTo>
                  <a:pt x="5071" y="3452016"/>
                </a:lnTo>
                <a:cubicBezTo>
                  <a:pt x="161734" y="3452016"/>
                  <a:pt x="288735" y="3325015"/>
                  <a:pt x="288735" y="3168352"/>
                </a:cubicBezTo>
                <a:cubicBezTo>
                  <a:pt x="288735" y="3011689"/>
                  <a:pt x="161734" y="2884688"/>
                  <a:pt x="5071" y="2884688"/>
                </a:cubicBezTo>
                <a:lnTo>
                  <a:pt x="0" y="2885199"/>
                </a:lnTo>
                <a:lnTo>
                  <a:pt x="0" y="194537"/>
                </a:lnTo>
                <a:cubicBezTo>
                  <a:pt x="0" y="87097"/>
                  <a:pt x="87097" y="0"/>
                  <a:pt x="194537" y="0"/>
                </a:cubicBezTo>
                <a:close/>
              </a:path>
            </a:pathLst>
          </a:cu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rot="5400000" flipH="1" flipV="0">
            <a:off x="6011693" y="733727"/>
            <a:ext cx="168614" cy="6051994"/>
          </a:xfrm>
          <a:prstGeom prst="roundRect">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4" name="标题 1"/>
          <p:cNvSpPr txBox="1"/>
          <p:nvPr/>
        </p:nvSpPr>
        <p:spPr>
          <a:xfrm rot="0" flipH="0" flipV="0">
            <a:off x="4361459" y="1829162"/>
            <a:ext cx="3469082" cy="1434738"/>
          </a:xfrm>
          <a:prstGeom prst="rect">
            <a:avLst/>
          </a:prstGeom>
          <a:noFill/>
          <a:ln>
            <a:noFill/>
          </a:ln>
        </p:spPr>
        <p:txBody>
          <a:bodyPr vert="horz" wrap="square" lIns="0" tIns="0" rIns="0" bIns="0" rtlCol="0" anchor="t"/>
          <a:lstStyle/>
          <a:p>
            <a:pPr algn="ctr"/>
            <a:r>
              <a:rPr kumimoji="1" lang="en-US" altLang="zh-CN" sz="11500">
                <a:ln w="12700">
                  <a:noFill/>
                </a:ln>
                <a:solidFill>
                  <a:schemeClr val="bg1">
                    <a:lumMod val="95000"/>
                  </a:schemeClr>
                </a:solidFill>
                <a:latin typeface="Source Han Sans"/>
                <a:ea typeface="Source Han Sans"/>
                <a:cs typeface="Source Han Sans"/>
              </a:rPr>
              <a:t>02</a:t>
            </a:r>
            <a:endParaRPr kumimoji="1" lang="zh-CN" altLang="en-US"/>
          </a:p>
        </p:txBody>
      </p:sp>
      <p:sp>
        <p:nvSpPr>
          <p:cNvPr id="5" name="标题 1"/>
          <p:cNvSpPr txBox="1"/>
          <p:nvPr/>
        </p:nvSpPr>
        <p:spPr>
          <a:xfrm rot="2700000" flipH="0" flipV="0">
            <a:off x="8080649" y="3268762"/>
            <a:ext cx="205580" cy="205580"/>
          </a:xfrm>
          <a:prstGeom prst="roundRect">
            <a:avLst/>
          </a:prstGeom>
          <a:solidFill>
            <a:schemeClr val="accent2"/>
          </a:solidFill>
          <a:ln w="12700" cap="sq">
            <a:noFill/>
            <a:miter/>
          </a:ln>
        </p:spPr>
        <p:txBody>
          <a:bodyPr vert="horz" wrap="square" lIns="91440" tIns="45720" rIns="91440" bIns="45720" rtlCol="0" anchor="ctr"/>
          <a:lstStyle/>
          <a:p>
            <a:pPr algn="ctr"/>
            <a:endParaRPr kumimoji="1" lang="zh-CN" altLang="en-US"/>
          </a:p>
        </p:txBody>
      </p:sp>
      <p:sp>
        <p:nvSpPr>
          <p:cNvPr id="6" name="标题 1"/>
          <p:cNvSpPr txBox="1"/>
          <p:nvPr/>
        </p:nvSpPr>
        <p:spPr>
          <a:xfrm rot="0" flipH="0" flipV="0">
            <a:off x="3133564" y="3324526"/>
            <a:ext cx="5924872" cy="903721"/>
          </a:xfrm>
          <a:prstGeom prst="rect">
            <a:avLst/>
          </a:prstGeom>
          <a:noFill/>
          <a:ln>
            <a:noFill/>
          </a:ln>
        </p:spPr>
        <p:txBody>
          <a:bodyPr vert="horz" wrap="square" lIns="0" tIns="0" rIns="0" bIns="0" rtlCol="0" anchor="t"/>
          <a:lstStyle/>
          <a:p>
            <a:pPr algn="ctr"/>
            <a:r>
              <a:rPr kumimoji="1" lang="en-US" altLang="zh-CN" sz="2400">
                <a:ln w="12700">
                  <a:noFill/>
                </a:ln>
                <a:solidFill>
                  <a:schemeClr val="tx1">
                    <a:lumMod val="85000"/>
                    <a:lumOff val="15000"/>
                  </a:schemeClr>
                </a:solidFill>
                <a:latin typeface="Source Han Sans"/>
                <a:ea typeface="Source Han Sans"/>
                <a:cs typeface="Source Han Sans"/>
              </a:rPr>
              <a:t>Data Engineer</a:t>
            </a:r>
            <a:endParaRPr kumimoji="1" lang="zh-CN" altLang="en-US"/>
          </a:p>
        </p:txBody>
      </p:sp>
      <p:grpSp>
        <p:nvGrpSpPr>
          <p:cNvPr id="7" name=""/>
          <p:cNvGrpSpPr/>
          <p:nvPr/>
        </p:nvGrpSpPr>
        <p:grpSpPr>
          <a:xfrm>
            <a:off x="10903130" y="847164"/>
            <a:ext cx="615769" cy="139337"/>
            <a:chOff x="10903130" y="847164"/>
            <a:chExt cx="615769" cy="139337"/>
          </a:xfrm>
        </p:grpSpPr>
        <p:sp>
          <p:nvSpPr>
            <p:cNvPr id="8" name="标题 1"/>
            <p:cNvSpPr txBox="1"/>
            <p:nvPr/>
          </p:nvSpPr>
          <p:spPr>
            <a:xfrm rot="0" flipH="0" flipV="0">
              <a:off x="10975489" y="847164"/>
              <a:ext cx="543410" cy="139337"/>
            </a:xfrm>
            <a:prstGeom prst="roundRect">
              <a:avLst>
                <a:gd name="adj" fmla="val 50000"/>
              </a:avLst>
            </a:prstGeom>
            <a:solidFill>
              <a:schemeClr val="bg1">
                <a:lumMod val="85000"/>
              </a:schemeClr>
            </a:solidFill>
            <a:ln w="12700" cap="sq">
              <a:noFill/>
              <a:miter/>
            </a:ln>
          </p:spPr>
          <p:txBody>
            <a:bodyPr vert="horz" wrap="square" lIns="91440" tIns="45720" rIns="91440" bIns="45720" rtlCol="0" anchor="ctr"/>
            <a:lstStyle/>
            <a:p>
              <a:pPr algn="ctr"/>
              <a:endParaRPr kumimoji="1" lang="zh-CN" altLang="en-US"/>
            </a:p>
          </p:txBody>
        </p:sp>
        <p:sp>
          <p:nvSpPr>
            <p:cNvPr id="9" name="标题 1"/>
            <p:cNvSpPr txBox="1"/>
            <p:nvPr/>
          </p:nvSpPr>
          <p:spPr>
            <a:xfrm rot="0" flipH="0" flipV="0">
              <a:off x="10903130" y="847164"/>
              <a:ext cx="395247" cy="139337"/>
            </a:xfrm>
            <a:prstGeom prst="roundRect">
              <a:avLst>
                <a:gd name="adj" fmla="val 50000"/>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grpSp>
    </p:spTree>
  </p:cSld>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63353" y="260649"/>
            <a:ext cx="11665296" cy="6336704"/>
          </a:xfrm>
          <a:custGeom>
            <a:avLst/>
            <a:gdLst>
              <a:gd name="connsiteX0" fmla="*/ 194537 w 11665296"/>
              <a:gd name="connsiteY0" fmla="*/ 0 h 6336704"/>
              <a:gd name="connsiteX1" fmla="*/ 11470759 w 11665296"/>
              <a:gd name="connsiteY1" fmla="*/ 0 h 6336704"/>
              <a:gd name="connsiteX2" fmla="*/ 11665296 w 11665296"/>
              <a:gd name="connsiteY2" fmla="*/ 194537 h 6336704"/>
              <a:gd name="connsiteX3" fmla="*/ 11665296 w 11665296"/>
              <a:gd name="connsiteY3" fmla="*/ 2885968 h 6336704"/>
              <a:gd name="connsiteX4" fmla="*/ 11652603 w 11665296"/>
              <a:gd name="connsiteY4" fmla="*/ 2884688 h 6336704"/>
              <a:gd name="connsiteX5" fmla="*/ 11368939 w 11665296"/>
              <a:gd name="connsiteY5" fmla="*/ 3168352 h 6336704"/>
              <a:gd name="connsiteX6" fmla="*/ 11652603 w 11665296"/>
              <a:gd name="connsiteY6" fmla="*/ 3452016 h 6336704"/>
              <a:gd name="connsiteX7" fmla="*/ 11665296 w 11665296"/>
              <a:gd name="connsiteY7" fmla="*/ 3450737 h 6336704"/>
              <a:gd name="connsiteX8" fmla="*/ 11665296 w 11665296"/>
              <a:gd name="connsiteY8" fmla="*/ 6142167 h 6336704"/>
              <a:gd name="connsiteX9" fmla="*/ 11470759 w 11665296"/>
              <a:gd name="connsiteY9" fmla="*/ 6336704 h 6336704"/>
              <a:gd name="connsiteX10" fmla="*/ 194537 w 11665296"/>
              <a:gd name="connsiteY10" fmla="*/ 6336704 h 6336704"/>
              <a:gd name="connsiteX11" fmla="*/ 0 w 11665296"/>
              <a:gd name="connsiteY11" fmla="*/ 6142167 h 6336704"/>
              <a:gd name="connsiteX12" fmla="*/ 0 w 11665296"/>
              <a:gd name="connsiteY12" fmla="*/ 3451505 h 6336704"/>
              <a:gd name="connsiteX13" fmla="*/ 5071 w 11665296"/>
              <a:gd name="connsiteY13" fmla="*/ 3452016 h 6336704"/>
              <a:gd name="connsiteX14" fmla="*/ 288735 w 11665296"/>
              <a:gd name="connsiteY14" fmla="*/ 3168352 h 6336704"/>
              <a:gd name="connsiteX15" fmla="*/ 5071 w 11665296"/>
              <a:gd name="connsiteY15" fmla="*/ 2884688 h 6336704"/>
              <a:gd name="connsiteX16" fmla="*/ 0 w 11665296"/>
              <a:gd name="connsiteY16" fmla="*/ 2885199 h 6336704"/>
              <a:gd name="connsiteX17" fmla="*/ 0 w 11665296"/>
              <a:gd name="connsiteY17" fmla="*/ 194537 h 6336704"/>
              <a:gd name="connsiteX18" fmla="*/ 194537 w 11665296"/>
              <a:gd name="connsiteY18" fmla="*/ 0 h 6336704"/>
            </a:gdLst>
            <a:rect l="l" t="t" r="r" b="b"/>
            <a:pathLst>
              <a:path w="11665296" h="6336704">
                <a:moveTo>
                  <a:pt x="194537" y="0"/>
                </a:moveTo>
                <a:lnTo>
                  <a:pt x="11470759" y="0"/>
                </a:lnTo>
                <a:cubicBezTo>
                  <a:pt x="11578199" y="0"/>
                  <a:pt x="11665296" y="87097"/>
                  <a:pt x="11665296" y="194537"/>
                </a:cubicBezTo>
                <a:lnTo>
                  <a:pt x="11665296" y="2885968"/>
                </a:lnTo>
                <a:lnTo>
                  <a:pt x="11652603" y="2884688"/>
                </a:lnTo>
                <a:cubicBezTo>
                  <a:pt x="11495940" y="2884688"/>
                  <a:pt x="11368939" y="3011689"/>
                  <a:pt x="11368939" y="3168352"/>
                </a:cubicBezTo>
                <a:cubicBezTo>
                  <a:pt x="11368939" y="3325015"/>
                  <a:pt x="11495940" y="3452016"/>
                  <a:pt x="11652603" y="3452016"/>
                </a:cubicBezTo>
                <a:lnTo>
                  <a:pt x="11665296" y="3450737"/>
                </a:lnTo>
                <a:lnTo>
                  <a:pt x="11665296" y="6142167"/>
                </a:lnTo>
                <a:cubicBezTo>
                  <a:pt x="11665296" y="6249607"/>
                  <a:pt x="11578199" y="6336704"/>
                  <a:pt x="11470759" y="6336704"/>
                </a:cubicBezTo>
                <a:lnTo>
                  <a:pt x="194537" y="6336704"/>
                </a:lnTo>
                <a:cubicBezTo>
                  <a:pt x="87097" y="6336704"/>
                  <a:pt x="0" y="6249607"/>
                  <a:pt x="0" y="6142167"/>
                </a:cubicBezTo>
                <a:lnTo>
                  <a:pt x="0" y="3451505"/>
                </a:lnTo>
                <a:lnTo>
                  <a:pt x="5071" y="3452016"/>
                </a:lnTo>
                <a:cubicBezTo>
                  <a:pt x="161734" y="3452016"/>
                  <a:pt x="288735" y="3325015"/>
                  <a:pt x="288735" y="3168352"/>
                </a:cubicBezTo>
                <a:cubicBezTo>
                  <a:pt x="288735" y="3011689"/>
                  <a:pt x="161734" y="2884688"/>
                  <a:pt x="5071" y="2884688"/>
                </a:cubicBezTo>
                <a:lnTo>
                  <a:pt x="0" y="2885199"/>
                </a:lnTo>
                <a:lnTo>
                  <a:pt x="0" y="194537"/>
                </a:lnTo>
                <a:cubicBezTo>
                  <a:pt x="0" y="87097"/>
                  <a:pt x="87097" y="0"/>
                  <a:pt x="194537" y="0"/>
                </a:cubicBezTo>
                <a:close/>
              </a:path>
            </a:pathLst>
          </a:cu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rot="0" flipH="0" flipV="0">
            <a:off x="1731645" y="2125980"/>
            <a:ext cx="1781175" cy="3124200"/>
          </a:xfrm>
          <a:prstGeom prst="roundRect">
            <a:avLst>
              <a:gd name="adj" fmla="val 6827"/>
            </a:avLst>
          </a:prstGeom>
          <a:gradFill>
            <a:gsLst>
              <a:gs pos="0">
                <a:schemeClr val="accent1">
                  <a:alpha val="100000"/>
                </a:schemeClr>
              </a:gs>
              <a:gs pos="100000">
                <a:schemeClr val="accent1">
                  <a:lumMod val="60000"/>
                  <a:lumOff val="40000"/>
                  <a:alpha val="100000"/>
                </a:schemeClr>
              </a:gs>
            </a:gsLst>
            <a:lin ang="5400000" scaled="0"/>
          </a:gradFill>
          <a:ln cap="sq">
            <a:noFill/>
            <a:prstDash val="solid"/>
            <a:miter/>
          </a:ln>
          <a:effectLst>
            <a:outerShdw dist="127000" blurRad="127000" dir="2700000" sx="100000" sy="100000" kx="0" ky="0" algn="tl" rotWithShape="0">
              <a:schemeClr val="accent1">
                <a:alpha val="20000"/>
              </a:schemeClr>
            </a:outerShdw>
          </a:effectLst>
        </p:spPr>
        <p:txBody>
          <a:bodyPr vert="horz" wrap="square" lIns="91440" tIns="45720" rIns="91440" bIns="45720" rtlCol="0" anchor="ctr"/>
          <a:lstStyle/>
          <a:p>
            <a:pPr algn="ctr"/>
            <a:endParaRPr kumimoji="1" lang="zh-CN" altLang="en-US"/>
          </a:p>
        </p:txBody>
      </p:sp>
      <p:sp>
        <p:nvSpPr>
          <p:cNvPr id="4" name="标题 1"/>
          <p:cNvSpPr txBox="1"/>
          <p:nvPr/>
        </p:nvSpPr>
        <p:spPr>
          <a:xfrm rot="0" flipH="0" flipV="0">
            <a:off x="4104005" y="2125980"/>
            <a:ext cx="1781175" cy="3124200"/>
          </a:xfrm>
          <a:prstGeom prst="roundRect">
            <a:avLst>
              <a:gd name="adj" fmla="val 6827"/>
            </a:avLst>
          </a:prstGeom>
          <a:solidFill>
            <a:schemeClr val="bg1"/>
          </a:solidFill>
          <a:ln w="12700" cap="sq">
            <a:solidFill>
              <a:schemeClr val="accent1">
                <a:lumMod val="20000"/>
                <a:lumOff val="80000"/>
              </a:schemeClr>
            </a:solidFill>
            <a:miter/>
          </a:ln>
          <a:effectLst>
            <a:outerShdw dist="127000" blurRad="127000" dir="2700000" sx="100000" sy="100000" kx="0" ky="0" algn="tl" rotWithShape="0">
              <a:schemeClr val="accent1">
                <a:alpha val="20000"/>
              </a:schemeClr>
            </a:outerShdw>
          </a:effectLst>
        </p:spPr>
        <p:txBody>
          <a:bodyPr vert="horz" wrap="square" lIns="91440" tIns="45720" rIns="91440" bIns="45720" rtlCol="0" anchor="ctr"/>
          <a:lstStyle/>
          <a:p>
            <a:pPr algn="ctr"/>
            <a:endParaRPr kumimoji="1" lang="zh-CN" altLang="en-US"/>
          </a:p>
        </p:txBody>
      </p:sp>
      <p:sp>
        <p:nvSpPr>
          <p:cNvPr id="5" name="标题 1"/>
          <p:cNvSpPr txBox="1"/>
          <p:nvPr/>
        </p:nvSpPr>
        <p:spPr>
          <a:xfrm rot="0" flipH="0" flipV="0">
            <a:off x="6476494" y="2125980"/>
            <a:ext cx="1781175" cy="3124200"/>
          </a:xfrm>
          <a:prstGeom prst="roundRect">
            <a:avLst>
              <a:gd name="adj" fmla="val 6827"/>
            </a:avLst>
          </a:prstGeom>
          <a:gradFill>
            <a:gsLst>
              <a:gs pos="0">
                <a:schemeClr val="accent1">
                  <a:alpha val="100000"/>
                </a:schemeClr>
              </a:gs>
              <a:gs pos="100000">
                <a:schemeClr val="accent1">
                  <a:lumMod val="60000"/>
                  <a:lumOff val="40000"/>
                  <a:alpha val="100000"/>
                </a:schemeClr>
              </a:gs>
            </a:gsLst>
            <a:lin ang="5400000" scaled="0"/>
          </a:gradFill>
          <a:ln cap="sq">
            <a:noFill/>
            <a:prstDash val="solid"/>
            <a:miter/>
          </a:ln>
          <a:effectLst>
            <a:outerShdw dist="127000" blurRad="127000" dir="2700000" sx="100000" sy="100000" kx="0" ky="0" algn="tl" rotWithShape="0">
              <a:schemeClr val="accent1">
                <a:alpha val="20000"/>
              </a:schemeClr>
            </a:outerShdw>
          </a:effectLst>
        </p:spPr>
        <p:txBody>
          <a:bodyPr vert="horz" wrap="square" lIns="91440" tIns="45720" rIns="91440" bIns="45720" rtlCol="0" anchor="ctr"/>
          <a:lstStyle/>
          <a:p>
            <a:pPr algn="ctr"/>
            <a:endParaRPr kumimoji="1" lang="zh-CN" altLang="en-US"/>
          </a:p>
        </p:txBody>
      </p:sp>
      <p:sp>
        <p:nvSpPr>
          <p:cNvPr id="6" name="标题 1"/>
          <p:cNvSpPr txBox="1"/>
          <p:nvPr/>
        </p:nvSpPr>
        <p:spPr>
          <a:xfrm rot="0" flipH="0" flipV="0">
            <a:off x="8848725" y="2125980"/>
            <a:ext cx="1781175" cy="3124200"/>
          </a:xfrm>
          <a:prstGeom prst="roundRect">
            <a:avLst>
              <a:gd name="adj" fmla="val 6827"/>
            </a:avLst>
          </a:prstGeom>
          <a:solidFill>
            <a:schemeClr val="bg1"/>
          </a:solidFill>
          <a:ln w="12700" cap="sq">
            <a:solidFill>
              <a:schemeClr val="accent1">
                <a:lumMod val="20000"/>
                <a:lumOff val="80000"/>
              </a:schemeClr>
            </a:solidFill>
            <a:miter/>
          </a:ln>
          <a:effectLst>
            <a:outerShdw dist="127000" blurRad="127000" dir="2700000" sx="100000" sy="100000" kx="0" ky="0" algn="tl" rotWithShape="0">
              <a:schemeClr val="accent1">
                <a:alpha val="20000"/>
              </a:schemeClr>
            </a:outerShdw>
          </a:effectLst>
        </p:spPr>
        <p:txBody>
          <a:bodyPr vert="horz" wrap="square" lIns="91440" tIns="45720" rIns="91440" bIns="45720" rtlCol="0" anchor="ctr"/>
          <a:lstStyle/>
          <a:p>
            <a:pPr algn="ctr"/>
            <a:endParaRPr kumimoji="1" lang="zh-CN" altLang="en-US"/>
          </a:p>
        </p:txBody>
      </p:sp>
      <p:sp>
        <p:nvSpPr>
          <p:cNvPr id="7" name="标题 1"/>
          <p:cNvSpPr txBox="1"/>
          <p:nvPr/>
        </p:nvSpPr>
        <p:spPr>
          <a:xfrm rot="0" flipH="1" flipV="0">
            <a:off x="1325880" y="2232660"/>
            <a:ext cx="411480" cy="800100"/>
          </a:xfrm>
          <a:prstGeom prst="round1Rect">
            <a:avLst>
              <a:gd name="adj" fmla="val 32222"/>
            </a:avLst>
          </a:prstGeom>
          <a:solidFill>
            <a:schemeClr val="accent1"/>
          </a:solidFill>
          <a:ln cap="sq">
            <a:noFill/>
            <a:prstDash val="solid"/>
            <a:miter/>
          </a:ln>
          <a:effectLst/>
        </p:spPr>
        <p:txBody>
          <a:bodyPr vert="horz" wrap="square" lIns="91440" tIns="45720" rIns="91440" bIns="45720" rtlCol="0" anchor="ctr"/>
          <a:lstStyle/>
          <a:p>
            <a:pPr algn="ctr"/>
            <a:endParaRPr kumimoji="1" lang="zh-CN" altLang="en-US"/>
          </a:p>
        </p:txBody>
      </p:sp>
      <p:sp>
        <p:nvSpPr>
          <p:cNvPr id="8" name="标题 1"/>
          <p:cNvSpPr txBox="1"/>
          <p:nvPr/>
        </p:nvSpPr>
        <p:spPr>
          <a:xfrm rot="0" flipH="1" flipV="0">
            <a:off x="3695700" y="2232660"/>
            <a:ext cx="411480" cy="800100"/>
          </a:xfrm>
          <a:prstGeom prst="round1Rect">
            <a:avLst>
              <a:gd name="adj" fmla="val 32222"/>
            </a:avLst>
          </a:prstGeom>
          <a:solidFill>
            <a:schemeClr val="accent1"/>
          </a:solidFill>
          <a:ln cap="sq">
            <a:noFill/>
            <a:prstDash val="solid"/>
            <a:miter/>
          </a:ln>
          <a:effectLst/>
        </p:spPr>
        <p:txBody>
          <a:bodyPr vert="horz" wrap="square" lIns="91440" tIns="45720" rIns="91440" bIns="45720" rtlCol="0" anchor="ctr"/>
          <a:lstStyle/>
          <a:p>
            <a:pPr algn="ctr"/>
            <a:endParaRPr kumimoji="1" lang="zh-CN" altLang="en-US"/>
          </a:p>
        </p:txBody>
      </p:sp>
      <p:sp>
        <p:nvSpPr>
          <p:cNvPr id="9" name="标题 1"/>
          <p:cNvSpPr txBox="1"/>
          <p:nvPr/>
        </p:nvSpPr>
        <p:spPr>
          <a:xfrm rot="0" flipH="1" flipV="0">
            <a:off x="6065520" y="2232660"/>
            <a:ext cx="411480" cy="800100"/>
          </a:xfrm>
          <a:prstGeom prst="round1Rect">
            <a:avLst>
              <a:gd name="adj" fmla="val 32222"/>
            </a:avLst>
          </a:prstGeom>
          <a:solidFill>
            <a:schemeClr val="accent1"/>
          </a:solidFill>
          <a:ln cap="sq">
            <a:noFill/>
            <a:prstDash val="solid"/>
            <a:miter/>
          </a:ln>
          <a:effectLst/>
        </p:spPr>
        <p:txBody>
          <a:bodyPr vert="horz" wrap="square" lIns="91440" tIns="45720" rIns="91440" bIns="45720" rtlCol="0" anchor="ctr"/>
          <a:lstStyle/>
          <a:p>
            <a:pPr algn="ctr"/>
            <a:endParaRPr kumimoji="1" lang="zh-CN" altLang="en-US"/>
          </a:p>
        </p:txBody>
      </p:sp>
      <p:sp>
        <p:nvSpPr>
          <p:cNvPr id="10" name="标题 1"/>
          <p:cNvSpPr txBox="1"/>
          <p:nvPr/>
        </p:nvSpPr>
        <p:spPr>
          <a:xfrm rot="0" flipH="1" flipV="0">
            <a:off x="8435340" y="2232660"/>
            <a:ext cx="411480" cy="800100"/>
          </a:xfrm>
          <a:prstGeom prst="round1Rect">
            <a:avLst>
              <a:gd name="adj" fmla="val 32222"/>
            </a:avLst>
          </a:prstGeom>
          <a:solidFill>
            <a:schemeClr val="accent1"/>
          </a:solidFill>
          <a:ln cap="sq">
            <a:noFill/>
            <a:prstDash val="solid"/>
            <a:miter/>
          </a:ln>
          <a:effectLst/>
        </p:spPr>
        <p:txBody>
          <a:bodyPr vert="horz" wrap="square" lIns="91440" tIns="45720" rIns="91440" bIns="45720" rtlCol="0" anchor="ctr"/>
          <a:lstStyle/>
          <a:p>
            <a:pPr algn="ctr"/>
            <a:endParaRPr kumimoji="1" lang="zh-CN" altLang="en-US"/>
          </a:p>
        </p:txBody>
      </p:sp>
      <p:sp>
        <p:nvSpPr>
          <p:cNvPr id="11" name="标题 1"/>
          <p:cNvSpPr txBox="1"/>
          <p:nvPr/>
        </p:nvSpPr>
        <p:spPr>
          <a:xfrm rot="0" flipH="0" flipV="0">
            <a:off x="4228782" y="3159323"/>
            <a:ext cx="1531620" cy="393502"/>
          </a:xfrm>
          <a:prstGeom prst="rect">
            <a:avLst/>
          </a:prstGeom>
          <a:noFill/>
          <a:ln>
            <a:noFill/>
          </a:ln>
        </p:spPr>
        <p:txBody>
          <a:bodyPr vert="horz" wrap="square" lIns="0" tIns="0" rIns="0" bIns="0" rtlCol="0" anchor="t"/>
          <a:lstStyle/>
          <a:p>
            <a:pPr algn="ctr"/>
            <a:r>
              <a:rPr kumimoji="1" lang="en-US" altLang="zh-CN" sz="952">
                <a:ln w="12700">
                  <a:noFill/>
                </a:ln>
                <a:solidFill>
                  <a:schemeClr val="accent1"/>
                </a:solidFill>
                <a:latin typeface="Source Han Sans CN Bold"/>
                <a:ea typeface="Source Han Sans CN Bold"/>
                <a:cs typeface="Source Han Sans CN Bold"/>
              </a:rPr>
              <a:t>Extracting, Transforming, and Loading (ETL) Data</a:t>
            </a:r>
            <a:endParaRPr kumimoji="1" lang="zh-CN" altLang="en-US"/>
          </a:p>
        </p:txBody>
      </p:sp>
      <p:sp>
        <p:nvSpPr>
          <p:cNvPr id="12" name="标题 1"/>
          <p:cNvSpPr txBox="1"/>
          <p:nvPr/>
        </p:nvSpPr>
        <p:spPr>
          <a:xfrm rot="0" flipH="0" flipV="0">
            <a:off x="8973502" y="3159323"/>
            <a:ext cx="1531620" cy="393502"/>
          </a:xfrm>
          <a:prstGeom prst="rect">
            <a:avLst/>
          </a:prstGeom>
          <a:noFill/>
          <a:ln>
            <a:noFill/>
          </a:ln>
        </p:spPr>
        <p:txBody>
          <a:bodyPr vert="horz" wrap="square" lIns="0" tIns="0" rIns="0" bIns="0" rtlCol="0" anchor="t"/>
          <a:lstStyle/>
          <a:p>
            <a:pPr algn="ctr"/>
            <a:r>
              <a:rPr kumimoji="1" lang="en-US" altLang="zh-CN" sz="1055">
                <a:ln w="12700">
                  <a:noFill/>
                </a:ln>
                <a:solidFill>
                  <a:schemeClr val="accent1"/>
                </a:solidFill>
                <a:latin typeface="Source Han Sans CN Bold"/>
                <a:ea typeface="Source Han Sans CN Bold"/>
                <a:cs typeface="Source Han Sans CN Bold"/>
              </a:rPr>
              <a:t>Ensuring Data Quality and Security</a:t>
            </a:r>
            <a:endParaRPr kumimoji="1" lang="zh-CN" altLang="en-US"/>
          </a:p>
        </p:txBody>
      </p:sp>
      <p:sp>
        <p:nvSpPr>
          <p:cNvPr id="13" name="标题 1"/>
          <p:cNvSpPr txBox="1"/>
          <p:nvPr/>
        </p:nvSpPr>
        <p:spPr>
          <a:xfrm rot="0" flipH="0" flipV="0">
            <a:off x="1856422" y="3159323"/>
            <a:ext cx="1531620" cy="393502"/>
          </a:xfrm>
          <a:prstGeom prst="rect">
            <a:avLst/>
          </a:prstGeom>
          <a:noFill/>
          <a:ln>
            <a:noFill/>
          </a:ln>
        </p:spPr>
        <p:txBody>
          <a:bodyPr vert="horz" wrap="square" lIns="0" tIns="0" rIns="0" bIns="0" rtlCol="0" anchor="t"/>
          <a:lstStyle/>
          <a:p>
            <a:pPr algn="ctr"/>
            <a:r>
              <a:rPr kumimoji="1" lang="en-US" altLang="zh-CN" sz="1055">
                <a:ln w="12700">
                  <a:noFill/>
                </a:ln>
                <a:solidFill>
                  <a:schemeClr val="bg1"/>
                </a:solidFill>
                <a:latin typeface="Source Han Sans CN Bold"/>
                <a:ea typeface="Source Han Sans CN Bold"/>
                <a:cs typeface="Source Han Sans CN Bold"/>
              </a:rPr>
              <a:t>Building and Maintaining Data Infrastructure</a:t>
            </a:r>
            <a:endParaRPr kumimoji="1" lang="zh-CN" altLang="en-US"/>
          </a:p>
        </p:txBody>
      </p:sp>
      <p:sp>
        <p:nvSpPr>
          <p:cNvPr id="14" name="标题 1"/>
          <p:cNvSpPr txBox="1"/>
          <p:nvPr/>
        </p:nvSpPr>
        <p:spPr>
          <a:xfrm rot="0" flipH="0" flipV="0">
            <a:off x="6524690" y="3159323"/>
            <a:ext cx="1684782" cy="393502"/>
          </a:xfrm>
          <a:prstGeom prst="rect">
            <a:avLst/>
          </a:prstGeom>
          <a:noFill/>
          <a:ln>
            <a:noFill/>
          </a:ln>
        </p:spPr>
        <p:txBody>
          <a:bodyPr vert="horz" wrap="square" lIns="0" tIns="0" rIns="0" bIns="0" rtlCol="0" anchor="t"/>
          <a:lstStyle/>
          <a:p>
            <a:pPr algn="ctr"/>
            <a:r>
              <a:rPr kumimoji="1" lang="en-US" altLang="zh-CN" sz="1055">
                <a:ln w="12700">
                  <a:noFill/>
                </a:ln>
                <a:solidFill>
                  <a:schemeClr val="bg1"/>
                </a:solidFill>
                <a:latin typeface="Source Han Sans CN Bold"/>
                <a:ea typeface="Source Han Sans CN Bold"/>
                <a:cs typeface="Source Han Sans CN Bold"/>
              </a:rPr>
              <a:t>Database Design and Management</a:t>
            </a:r>
            <a:endParaRPr kumimoji="1" lang="zh-CN" altLang="en-US"/>
          </a:p>
        </p:txBody>
      </p:sp>
      <p:sp>
        <p:nvSpPr>
          <p:cNvPr id="15" name="标题 1"/>
          <p:cNvSpPr txBox="1"/>
          <p:nvPr/>
        </p:nvSpPr>
        <p:spPr>
          <a:xfrm rot="0" flipH="0" flipV="0">
            <a:off x="4242076" y="3529175"/>
            <a:ext cx="1505033" cy="1509550"/>
          </a:xfrm>
          <a:prstGeom prst="rect">
            <a:avLst/>
          </a:prstGeom>
          <a:noFill/>
          <a:ln>
            <a:noFill/>
          </a:ln>
        </p:spPr>
        <p:txBody>
          <a:bodyPr vert="horz" wrap="square" lIns="0" tIns="0" rIns="0" bIns="0" rtlCol="0" anchor="t"/>
          <a:lstStyle/>
          <a:p>
            <a:pPr algn="ctr"/>
            <a:r>
              <a:rPr kumimoji="1" lang="en-US" altLang="zh-CN" sz="808">
                <a:ln w="12700">
                  <a:noFill/>
                </a:ln>
                <a:solidFill>
                  <a:schemeClr val="tx1"/>
                </a:solidFill>
                <a:latin typeface="Source Han Sans"/>
                <a:ea typeface="Source Han Sans"/>
                <a:cs typeface="Source Han Sans"/>
              </a:rPr>
              <a:t>Data engineers are responsible for developing and implementing ETL processes to extract data from various sources, transform it into a usable format, and load it into target systems.
They ensure the efficiency and accuracy of ETL processes, which involves data cleansing, normalization, and aggregation.</a:t>
            </a:r>
            <a:endParaRPr kumimoji="1" lang="zh-CN" altLang="en-US"/>
          </a:p>
        </p:txBody>
      </p:sp>
      <p:sp>
        <p:nvSpPr>
          <p:cNvPr id="16" name="标题 1"/>
          <p:cNvSpPr txBox="1"/>
          <p:nvPr/>
        </p:nvSpPr>
        <p:spPr>
          <a:xfrm rot="0" flipH="0" flipV="0">
            <a:off x="8978748" y="3529174"/>
            <a:ext cx="1463979" cy="1618325"/>
          </a:xfrm>
          <a:prstGeom prst="rect">
            <a:avLst/>
          </a:prstGeom>
          <a:noFill/>
          <a:ln>
            <a:noFill/>
          </a:ln>
        </p:spPr>
        <p:txBody>
          <a:bodyPr vert="horz" wrap="square" lIns="0" tIns="0" rIns="0" bIns="0" rtlCol="0" anchor="t"/>
          <a:lstStyle/>
          <a:p>
            <a:pPr algn="ctr"/>
            <a:r>
              <a:rPr kumimoji="1" lang="en-US" altLang="zh-CN" sz="855">
                <a:ln w="12700">
                  <a:noFill/>
                </a:ln>
                <a:solidFill>
                  <a:schemeClr val="tx1"/>
                </a:solidFill>
                <a:latin typeface="Source Han Sans"/>
                <a:ea typeface="Source Han Sans"/>
                <a:cs typeface="Source Han Sans"/>
              </a:rPr>
              <a:t>Data engineers play a crucial role in ensuring the quality and security of data.
They implement data quality checks, perform data profiling, and develop mechanisms to identify and mitigate data anomalies. Additionally, they enforce data privacy and security measures to protect sensitive information.</a:t>
            </a:r>
            <a:endParaRPr kumimoji="1" lang="zh-CN" altLang="en-US"/>
          </a:p>
        </p:txBody>
      </p:sp>
      <p:sp>
        <p:nvSpPr>
          <p:cNvPr id="17" name="标题 1"/>
          <p:cNvSpPr txBox="1"/>
          <p:nvPr/>
        </p:nvSpPr>
        <p:spPr>
          <a:xfrm rot="0" flipH="0" flipV="0">
            <a:off x="1869716" y="3529175"/>
            <a:ext cx="1505033" cy="1433350"/>
          </a:xfrm>
          <a:prstGeom prst="rect">
            <a:avLst/>
          </a:prstGeom>
          <a:noFill/>
          <a:ln>
            <a:noFill/>
          </a:ln>
        </p:spPr>
        <p:txBody>
          <a:bodyPr vert="horz" wrap="square" lIns="0" tIns="0" rIns="0" bIns="0" rtlCol="0" anchor="t"/>
          <a:lstStyle/>
          <a:p>
            <a:pPr algn="ctr"/>
            <a:r>
              <a:rPr kumimoji="1" lang="en-US" altLang="zh-CN" sz="954">
                <a:ln w="12700">
                  <a:noFill/>
                </a:ln>
                <a:solidFill>
                  <a:schemeClr val="bg1"/>
                </a:solidFill>
                <a:latin typeface="Source Han Sans"/>
                <a:ea typeface="Source Han Sans"/>
                <a:cs typeface="Source Han Sans"/>
              </a:rPr>
              <a:t>Data engineers are responsible for building and maintaining the infrastructure required to support data- related processes.
They design and build scalable and reliable data pipelines to ingest and process large volumes of data.</a:t>
            </a:r>
            <a:endParaRPr kumimoji="1" lang="zh-CN" altLang="en-US"/>
          </a:p>
        </p:txBody>
      </p:sp>
      <p:sp>
        <p:nvSpPr>
          <p:cNvPr id="18" name="标题 1"/>
          <p:cNvSpPr txBox="1"/>
          <p:nvPr/>
        </p:nvSpPr>
        <p:spPr>
          <a:xfrm rot="0" flipH="0" flipV="0">
            <a:off x="6592080" y="3529174"/>
            <a:ext cx="1492853" cy="1618325"/>
          </a:xfrm>
          <a:prstGeom prst="rect">
            <a:avLst/>
          </a:prstGeom>
          <a:noFill/>
          <a:ln>
            <a:noFill/>
          </a:ln>
        </p:spPr>
        <p:txBody>
          <a:bodyPr vert="horz" wrap="square" lIns="0" tIns="0" rIns="0" bIns="0" rtlCol="0" anchor="t"/>
          <a:lstStyle/>
          <a:p>
            <a:pPr algn="ctr"/>
            <a:r>
              <a:rPr kumimoji="1" lang="en-US" altLang="zh-CN" sz="932">
                <a:ln w="12700">
                  <a:noFill/>
                </a:ln>
                <a:solidFill>
                  <a:schemeClr val="bg1"/>
                </a:solidFill>
                <a:latin typeface="Source Han Sans"/>
                <a:ea typeface="Source Han Sans"/>
                <a:cs typeface="Source Han Sans"/>
              </a:rPr>
              <a:t>Data engineers are involved in designing and managing databases that store and organize large amounts of structured and unstructured data.
They optimize database performance, implement data models, and ensure data integrity and availability.</a:t>
            </a:r>
            <a:endParaRPr kumimoji="1" lang="zh-CN" altLang="en-US"/>
          </a:p>
        </p:txBody>
      </p:sp>
      <p:sp>
        <p:nvSpPr>
          <p:cNvPr id="19" name="标题 1"/>
          <p:cNvSpPr txBox="1"/>
          <p:nvPr/>
        </p:nvSpPr>
        <p:spPr>
          <a:xfrm rot="0" flipH="0" flipV="0">
            <a:off x="1375711" y="2482772"/>
            <a:ext cx="431800" cy="254000"/>
          </a:xfrm>
          <a:prstGeom prst="rect">
            <a:avLst/>
          </a:prstGeom>
          <a:noFill/>
          <a:ln>
            <a:noFill/>
          </a:ln>
        </p:spPr>
        <p:txBody>
          <a:bodyPr vert="horz" wrap="square" lIns="0" tIns="0" rIns="0" bIns="0" rtlCol="0" anchor="t">
            <a:spAutoFit/>
          </a:bodyPr>
          <a:lstStyle/>
          <a:p>
            <a:pPr algn="l"/>
            <a:r>
              <a:rPr kumimoji="1" lang="en-US" altLang="zh-CN" sz="2000">
                <a:ln w="12700">
                  <a:noFill/>
                </a:ln>
                <a:solidFill>
                  <a:schemeClr val="bg1"/>
                </a:solidFill>
                <a:latin typeface="OPPOSans H"/>
                <a:ea typeface="OPPOSans H"/>
                <a:cs typeface="OPPOSans H"/>
              </a:rPr>
              <a:t>01</a:t>
            </a:r>
            <a:endParaRPr kumimoji="1" lang="zh-CN" altLang="en-US"/>
          </a:p>
        </p:txBody>
      </p:sp>
      <p:sp>
        <p:nvSpPr>
          <p:cNvPr id="20" name="标题 1"/>
          <p:cNvSpPr txBox="1"/>
          <p:nvPr/>
        </p:nvSpPr>
        <p:spPr>
          <a:xfrm rot="0" flipH="0" flipV="0">
            <a:off x="3730291" y="2482772"/>
            <a:ext cx="431800" cy="254000"/>
          </a:xfrm>
          <a:prstGeom prst="rect">
            <a:avLst/>
          </a:prstGeom>
          <a:noFill/>
          <a:ln>
            <a:noFill/>
          </a:ln>
        </p:spPr>
        <p:txBody>
          <a:bodyPr vert="horz" wrap="square" lIns="0" tIns="0" rIns="0" bIns="0" rtlCol="0" anchor="t">
            <a:spAutoFit/>
          </a:bodyPr>
          <a:lstStyle/>
          <a:p>
            <a:pPr algn="l"/>
            <a:r>
              <a:rPr kumimoji="1" lang="en-US" altLang="zh-CN" sz="2000">
                <a:ln w="12700">
                  <a:noFill/>
                </a:ln>
                <a:solidFill>
                  <a:schemeClr val="bg1"/>
                </a:solidFill>
                <a:latin typeface="OPPOSans H"/>
                <a:ea typeface="OPPOSans H"/>
                <a:cs typeface="OPPOSans H"/>
              </a:rPr>
              <a:t>02</a:t>
            </a:r>
            <a:endParaRPr kumimoji="1" lang="zh-CN" altLang="en-US"/>
          </a:p>
        </p:txBody>
      </p:sp>
      <p:sp>
        <p:nvSpPr>
          <p:cNvPr id="21" name="标题 1"/>
          <p:cNvSpPr txBox="1"/>
          <p:nvPr/>
        </p:nvSpPr>
        <p:spPr>
          <a:xfrm rot="0" flipH="0" flipV="0">
            <a:off x="6115351" y="2482772"/>
            <a:ext cx="431800" cy="254000"/>
          </a:xfrm>
          <a:prstGeom prst="rect">
            <a:avLst/>
          </a:prstGeom>
          <a:noFill/>
          <a:ln>
            <a:noFill/>
          </a:ln>
        </p:spPr>
        <p:txBody>
          <a:bodyPr vert="horz" wrap="square" lIns="0" tIns="0" rIns="0" bIns="0" rtlCol="0" anchor="t">
            <a:spAutoFit/>
          </a:bodyPr>
          <a:lstStyle/>
          <a:p>
            <a:pPr algn="l"/>
            <a:r>
              <a:rPr kumimoji="1" lang="en-US" altLang="zh-CN" sz="2000">
                <a:ln w="12700">
                  <a:noFill/>
                </a:ln>
                <a:solidFill>
                  <a:schemeClr val="bg1"/>
                </a:solidFill>
                <a:latin typeface="OPPOSans H"/>
                <a:ea typeface="OPPOSans H"/>
                <a:cs typeface="OPPOSans H"/>
              </a:rPr>
              <a:t>03</a:t>
            </a:r>
            <a:endParaRPr kumimoji="1" lang="zh-CN" altLang="en-US"/>
          </a:p>
        </p:txBody>
      </p:sp>
      <p:sp>
        <p:nvSpPr>
          <p:cNvPr id="22" name="标题 1"/>
          <p:cNvSpPr txBox="1"/>
          <p:nvPr/>
        </p:nvSpPr>
        <p:spPr>
          <a:xfrm rot="0" flipH="0" flipV="0">
            <a:off x="8485171" y="2482772"/>
            <a:ext cx="431800" cy="254000"/>
          </a:xfrm>
          <a:prstGeom prst="rect">
            <a:avLst/>
          </a:prstGeom>
          <a:noFill/>
          <a:ln>
            <a:noFill/>
          </a:ln>
        </p:spPr>
        <p:txBody>
          <a:bodyPr vert="horz" wrap="square" lIns="0" tIns="0" rIns="0" bIns="0" rtlCol="0" anchor="t">
            <a:spAutoFit/>
          </a:bodyPr>
          <a:lstStyle/>
          <a:p>
            <a:pPr algn="l"/>
            <a:r>
              <a:rPr kumimoji="1" lang="en-US" altLang="zh-CN" sz="2000">
                <a:ln w="12700">
                  <a:noFill/>
                </a:ln>
                <a:solidFill>
                  <a:schemeClr val="bg1"/>
                </a:solidFill>
                <a:latin typeface="OPPOSans H"/>
                <a:ea typeface="OPPOSans H"/>
                <a:cs typeface="OPPOSans H"/>
              </a:rPr>
              <a:t>04</a:t>
            </a:r>
            <a:endParaRPr kumimoji="1" lang="zh-CN" altLang="en-US"/>
          </a:p>
        </p:txBody>
      </p:sp>
      <p:sp>
        <p:nvSpPr>
          <p:cNvPr id="23" name="标题 1"/>
          <p:cNvSpPr txBox="1"/>
          <p:nvPr/>
        </p:nvSpPr>
        <p:spPr>
          <a:xfrm rot="0" flipH="0" flipV="0">
            <a:off x="1977469" y="2492562"/>
            <a:ext cx="434992" cy="434992"/>
          </a:xfrm>
          <a:custGeom>
            <a:avLst/>
            <a:gdLst>
              <a:gd name="connsiteX0" fmla="*/ 438553 w 720000"/>
              <a:gd name="connsiteY0" fmla="*/ 189601 h 720000"/>
              <a:gd name="connsiteX1" fmla="*/ 503636 w 720000"/>
              <a:gd name="connsiteY1" fmla="*/ 216365 h 720000"/>
              <a:gd name="connsiteX2" fmla="*/ 503636 w 720000"/>
              <a:gd name="connsiteY2" fmla="*/ 346445 h 720000"/>
              <a:gd name="connsiteX3" fmla="*/ 362260 w 720000"/>
              <a:gd name="connsiteY3" fmla="*/ 487907 h 720000"/>
              <a:gd name="connsiteX4" fmla="*/ 191861 w 720000"/>
              <a:gd name="connsiteY4" fmla="*/ 528226 h 720000"/>
              <a:gd name="connsiteX5" fmla="*/ 232180 w 720000"/>
              <a:gd name="connsiteY5" fmla="*/ 357827 h 720000"/>
              <a:gd name="connsiteX6" fmla="*/ 373556 w 720000"/>
              <a:gd name="connsiteY6" fmla="*/ 216452 h 720000"/>
              <a:gd name="connsiteX7" fmla="*/ 438553 w 720000"/>
              <a:gd name="connsiteY7" fmla="*/ 189601 h 720000"/>
              <a:gd name="connsiteX8" fmla="*/ 438553 w 720000"/>
              <a:gd name="connsiteY8" fmla="*/ 141636 h 720000"/>
              <a:gd name="connsiteX9" fmla="*/ 339581 w 720000"/>
              <a:gd name="connsiteY9" fmla="*/ 182476 h 720000"/>
              <a:gd name="connsiteX10" fmla="*/ 198205 w 720000"/>
              <a:gd name="connsiteY10" fmla="*/ 323852 h 720000"/>
              <a:gd name="connsiteX11" fmla="*/ 141637 w 720000"/>
              <a:gd name="connsiteY11" fmla="*/ 578364 h 720000"/>
              <a:gd name="connsiteX12" fmla="*/ 396149 w 720000"/>
              <a:gd name="connsiteY12" fmla="*/ 521796 h 720000"/>
              <a:gd name="connsiteX13" fmla="*/ 537524 w 720000"/>
              <a:gd name="connsiteY13" fmla="*/ 380420 h 720000"/>
              <a:gd name="connsiteX14" fmla="*/ 537524 w 720000"/>
              <a:gd name="connsiteY14" fmla="*/ 182476 h 720000"/>
              <a:gd name="connsiteX15" fmla="*/ 438553 w 720000"/>
              <a:gd name="connsiteY15" fmla="*/ 141636 h 720000"/>
              <a:gd name="connsiteX16" fmla="*/ 120000 w 720000"/>
              <a:gd name="connsiteY16" fmla="*/ 0 h 720000"/>
              <a:gd name="connsiteX17" fmla="*/ 600000 w 720000"/>
              <a:gd name="connsiteY17" fmla="*/ 0 h 720000"/>
              <a:gd name="connsiteX18" fmla="*/ 720000 w 720000"/>
              <a:gd name="connsiteY18" fmla="*/ 120000 h 720000"/>
              <a:gd name="connsiteX19" fmla="*/ 720000 w 720000"/>
              <a:gd name="connsiteY19" fmla="*/ 600000 h 720000"/>
              <a:gd name="connsiteX20" fmla="*/ 600000 w 720000"/>
              <a:gd name="connsiteY20" fmla="*/ 720000 h 720000"/>
              <a:gd name="connsiteX21" fmla="*/ 120000 w 720000"/>
              <a:gd name="connsiteY21" fmla="*/ 720000 h 720000"/>
              <a:gd name="connsiteX22" fmla="*/ 0 w 720000"/>
              <a:gd name="connsiteY22" fmla="*/ 600000 h 720000"/>
              <a:gd name="connsiteX23" fmla="*/ 0 w 720000"/>
              <a:gd name="connsiteY23" fmla="*/ 120000 h 720000"/>
              <a:gd name="connsiteX24" fmla="*/ 120000 w 720000"/>
              <a:gd name="connsiteY24" fmla="*/ 0 h 720000"/>
            </a:gdLst>
            <a:rect l="l" t="t" r="r" b="b"/>
            <a:pathLst>
              <a:path w="720000" h="720000">
                <a:moveTo>
                  <a:pt x="438553" y="189601"/>
                </a:moveTo>
                <a:cubicBezTo>
                  <a:pt x="463230" y="189601"/>
                  <a:pt x="486344" y="199073"/>
                  <a:pt x="503636" y="216365"/>
                </a:cubicBezTo>
                <a:cubicBezTo>
                  <a:pt x="539523" y="252252"/>
                  <a:pt x="539523" y="310557"/>
                  <a:pt x="503636" y="346445"/>
                </a:cubicBezTo>
                <a:lnTo>
                  <a:pt x="362260" y="487907"/>
                </a:lnTo>
                <a:cubicBezTo>
                  <a:pt x="342622" y="507545"/>
                  <a:pt x="266503" y="522665"/>
                  <a:pt x="191861" y="528226"/>
                </a:cubicBezTo>
                <a:cubicBezTo>
                  <a:pt x="197336" y="453584"/>
                  <a:pt x="212456" y="377465"/>
                  <a:pt x="232180" y="357827"/>
                </a:cubicBezTo>
                <a:lnTo>
                  <a:pt x="373556" y="216452"/>
                </a:lnTo>
                <a:cubicBezTo>
                  <a:pt x="390761" y="199073"/>
                  <a:pt x="413875" y="189601"/>
                  <a:pt x="438553" y="189601"/>
                </a:cubicBezTo>
                <a:close/>
                <a:moveTo>
                  <a:pt x="438553" y="141636"/>
                </a:moveTo>
                <a:cubicBezTo>
                  <a:pt x="402666" y="141636"/>
                  <a:pt x="366778" y="155278"/>
                  <a:pt x="339581" y="182476"/>
                </a:cubicBezTo>
                <a:lnTo>
                  <a:pt x="198205" y="323852"/>
                </a:lnTo>
                <a:cubicBezTo>
                  <a:pt x="143723" y="378335"/>
                  <a:pt x="141637" y="578364"/>
                  <a:pt x="141637" y="578364"/>
                </a:cubicBezTo>
                <a:cubicBezTo>
                  <a:pt x="141637" y="578364"/>
                  <a:pt x="341753" y="576278"/>
                  <a:pt x="396149" y="521796"/>
                </a:cubicBezTo>
                <a:lnTo>
                  <a:pt x="537524" y="380420"/>
                </a:lnTo>
                <a:cubicBezTo>
                  <a:pt x="592007" y="325938"/>
                  <a:pt x="592007" y="236872"/>
                  <a:pt x="537524" y="182476"/>
                </a:cubicBezTo>
                <a:cubicBezTo>
                  <a:pt x="510327" y="155191"/>
                  <a:pt x="474440" y="141636"/>
                  <a:pt x="438553" y="141636"/>
                </a:cubicBezTo>
                <a:close/>
                <a:moveTo>
                  <a:pt x="120000" y="0"/>
                </a:moveTo>
                <a:lnTo>
                  <a:pt x="600000" y="0"/>
                </a:lnTo>
                <a:cubicBezTo>
                  <a:pt x="666040" y="0"/>
                  <a:pt x="720000" y="54048"/>
                  <a:pt x="720000" y="120000"/>
                </a:cubicBezTo>
                <a:lnTo>
                  <a:pt x="720000" y="600000"/>
                </a:lnTo>
                <a:cubicBezTo>
                  <a:pt x="720000" y="666039"/>
                  <a:pt x="666040" y="720000"/>
                  <a:pt x="600000" y="720000"/>
                </a:cubicBezTo>
                <a:lnTo>
                  <a:pt x="120000" y="720000"/>
                </a:lnTo>
                <a:cubicBezTo>
                  <a:pt x="53961" y="720000"/>
                  <a:pt x="0" y="666039"/>
                  <a:pt x="0" y="600000"/>
                </a:cubicBezTo>
                <a:lnTo>
                  <a:pt x="0" y="120000"/>
                </a:lnTo>
                <a:cubicBezTo>
                  <a:pt x="0" y="53961"/>
                  <a:pt x="53961" y="0"/>
                  <a:pt x="120000" y="0"/>
                </a:cubicBezTo>
                <a:close/>
              </a:path>
            </a:pathLst>
          </a:custGeom>
          <a:solidFill>
            <a:schemeClr val="bg1"/>
          </a:solidFill>
          <a:ln w="12700" cap="sq">
            <a:noFill/>
            <a:miter/>
          </a:ln>
          <a:effectLst/>
        </p:spPr>
        <p:txBody>
          <a:bodyPr vert="horz" wrap="square" lIns="91440" tIns="45720" rIns="91440" bIns="45720" rtlCol="0" anchor="ctr"/>
          <a:lstStyle/>
          <a:p>
            <a:pPr algn="ctr"/>
            <a:endParaRPr kumimoji="1" lang="zh-CN" altLang="en-US"/>
          </a:p>
        </p:txBody>
      </p:sp>
      <p:sp>
        <p:nvSpPr>
          <p:cNvPr id="24" name="标题 1"/>
          <p:cNvSpPr txBox="1"/>
          <p:nvPr/>
        </p:nvSpPr>
        <p:spPr>
          <a:xfrm rot="0" flipH="0" flipV="0">
            <a:off x="9021428" y="2514408"/>
            <a:ext cx="434992" cy="359800"/>
          </a:xfrm>
          <a:custGeom>
            <a:avLst/>
            <a:gdLst>
              <a:gd name="connsiteX0" fmla="*/ 114387 w 870468"/>
              <a:gd name="connsiteY0" fmla="*/ 394297 h 720000"/>
              <a:gd name="connsiteX1" fmla="*/ 125598 w 870468"/>
              <a:gd name="connsiteY1" fmla="*/ 421319 h 720000"/>
              <a:gd name="connsiteX2" fmla="*/ 153878 w 870468"/>
              <a:gd name="connsiteY2" fmla="*/ 433051 h 720000"/>
              <a:gd name="connsiteX3" fmla="*/ 449972 w 870468"/>
              <a:gd name="connsiteY3" fmla="*/ 433051 h 720000"/>
              <a:gd name="connsiteX4" fmla="*/ 478295 w 870468"/>
              <a:gd name="connsiteY4" fmla="*/ 421319 h 720000"/>
              <a:gd name="connsiteX5" fmla="*/ 489465 w 870468"/>
              <a:gd name="connsiteY5" fmla="*/ 394297 h 720000"/>
              <a:gd name="connsiteX6" fmla="*/ 116266 w 870468"/>
              <a:gd name="connsiteY6" fmla="*/ 68594 h 720000"/>
              <a:gd name="connsiteX7" fmla="*/ 68708 w 870468"/>
              <a:gd name="connsiteY7" fmla="*/ 116152 h 720000"/>
              <a:gd name="connsiteX8" fmla="*/ 68708 w 870468"/>
              <a:gd name="connsiteY8" fmla="*/ 241561 h 720000"/>
              <a:gd name="connsiteX9" fmla="*/ 801875 w 870468"/>
              <a:gd name="connsiteY9" fmla="*/ 241561 h 720000"/>
              <a:gd name="connsiteX10" fmla="*/ 801875 w 870468"/>
              <a:gd name="connsiteY10" fmla="*/ 116152 h 720000"/>
              <a:gd name="connsiteX11" fmla="*/ 754317 w 870468"/>
              <a:gd name="connsiteY11" fmla="*/ 68594 h 720000"/>
              <a:gd name="connsiteX12" fmla="*/ 598821 w 870468"/>
              <a:gd name="connsiteY12" fmla="*/ 68594 h 720000"/>
              <a:gd name="connsiteX13" fmla="*/ 116266 w 870468"/>
              <a:gd name="connsiteY13" fmla="*/ 0 h 720000"/>
              <a:gd name="connsiteX14" fmla="*/ 598821 w 870468"/>
              <a:gd name="connsiteY14" fmla="*/ 0 h 720000"/>
              <a:gd name="connsiteX15" fmla="*/ 754317 w 870468"/>
              <a:gd name="connsiteY15" fmla="*/ 0 h 720000"/>
              <a:gd name="connsiteX16" fmla="*/ 870468 w 870468"/>
              <a:gd name="connsiteY16" fmla="*/ 116152 h 720000"/>
              <a:gd name="connsiteX17" fmla="*/ 870468 w 870468"/>
              <a:gd name="connsiteY17" fmla="*/ 360001 h 720000"/>
              <a:gd name="connsiteX18" fmla="*/ 870468 w 870468"/>
              <a:gd name="connsiteY18" fmla="*/ 603736 h 720000"/>
              <a:gd name="connsiteX19" fmla="*/ 754317 w 870468"/>
              <a:gd name="connsiteY19" fmla="*/ 720000 h 720000"/>
              <a:gd name="connsiteX20" fmla="*/ 598821 w 870468"/>
              <a:gd name="connsiteY20" fmla="*/ 720000 h 720000"/>
              <a:gd name="connsiteX21" fmla="*/ 116266 w 870468"/>
              <a:gd name="connsiteY21" fmla="*/ 720000 h 720000"/>
              <a:gd name="connsiteX22" fmla="*/ 115 w 870468"/>
              <a:gd name="connsiteY22" fmla="*/ 603850 h 720000"/>
              <a:gd name="connsiteX23" fmla="*/ 115 w 870468"/>
              <a:gd name="connsiteY23" fmla="*/ 360279 h 720000"/>
              <a:gd name="connsiteX24" fmla="*/ 0 w 870468"/>
              <a:gd name="connsiteY24" fmla="*/ 360001 h 720000"/>
              <a:gd name="connsiteX25" fmla="*/ 115 w 870468"/>
              <a:gd name="connsiteY25" fmla="*/ 359723 h 720000"/>
              <a:gd name="connsiteX26" fmla="*/ 115 w 870468"/>
              <a:gd name="connsiteY26" fmla="*/ 116152 h 720000"/>
              <a:gd name="connsiteX27" fmla="*/ 116266 w 870468"/>
              <a:gd name="connsiteY27" fmla="*/ 0 h 720000"/>
            </a:gdLst>
            <a:rect l="l" t="t" r="r" b="b"/>
            <a:pathLst>
              <a:path w="870468" h="720000">
                <a:moveTo>
                  <a:pt x="114387" y="394297"/>
                </a:moveTo>
                <a:lnTo>
                  <a:pt x="125598" y="421319"/>
                </a:lnTo>
                <a:cubicBezTo>
                  <a:pt x="132843" y="428564"/>
                  <a:pt x="142846" y="433051"/>
                  <a:pt x="153878" y="433051"/>
                </a:cubicBezTo>
                <a:lnTo>
                  <a:pt x="449972" y="433051"/>
                </a:lnTo>
                <a:cubicBezTo>
                  <a:pt x="461061" y="433051"/>
                  <a:pt x="471064" y="428564"/>
                  <a:pt x="478295" y="421319"/>
                </a:cubicBezTo>
                <a:lnTo>
                  <a:pt x="489465" y="394297"/>
                </a:lnTo>
                <a:close/>
                <a:moveTo>
                  <a:pt x="116266" y="68594"/>
                </a:moveTo>
                <a:cubicBezTo>
                  <a:pt x="89972" y="68594"/>
                  <a:pt x="68708" y="89972"/>
                  <a:pt x="68708" y="116152"/>
                </a:cubicBezTo>
                <a:lnTo>
                  <a:pt x="68708" y="241561"/>
                </a:lnTo>
                <a:lnTo>
                  <a:pt x="801875" y="241561"/>
                </a:lnTo>
                <a:lnTo>
                  <a:pt x="801875" y="116152"/>
                </a:lnTo>
                <a:cubicBezTo>
                  <a:pt x="801875" y="89858"/>
                  <a:pt x="780497" y="68594"/>
                  <a:pt x="754317" y="68594"/>
                </a:cubicBezTo>
                <a:lnTo>
                  <a:pt x="598821" y="68594"/>
                </a:lnTo>
                <a:close/>
                <a:moveTo>
                  <a:pt x="116266" y="0"/>
                </a:moveTo>
                <a:lnTo>
                  <a:pt x="598821" y="0"/>
                </a:lnTo>
                <a:lnTo>
                  <a:pt x="754317" y="0"/>
                </a:lnTo>
                <a:cubicBezTo>
                  <a:pt x="818338" y="0"/>
                  <a:pt x="870468" y="52131"/>
                  <a:pt x="870468" y="116152"/>
                </a:cubicBezTo>
                <a:lnTo>
                  <a:pt x="870468" y="360001"/>
                </a:lnTo>
                <a:lnTo>
                  <a:pt x="870468" y="603736"/>
                </a:lnTo>
                <a:cubicBezTo>
                  <a:pt x="870468" y="667870"/>
                  <a:pt x="818338" y="720000"/>
                  <a:pt x="754317" y="720000"/>
                </a:cubicBezTo>
                <a:lnTo>
                  <a:pt x="598821" y="720000"/>
                </a:lnTo>
                <a:lnTo>
                  <a:pt x="116266" y="720000"/>
                </a:lnTo>
                <a:cubicBezTo>
                  <a:pt x="52246" y="720000"/>
                  <a:pt x="115" y="667870"/>
                  <a:pt x="115" y="603850"/>
                </a:cubicBezTo>
                <a:lnTo>
                  <a:pt x="115" y="360279"/>
                </a:lnTo>
                <a:lnTo>
                  <a:pt x="0" y="360001"/>
                </a:lnTo>
                <a:lnTo>
                  <a:pt x="115" y="359723"/>
                </a:lnTo>
                <a:lnTo>
                  <a:pt x="115" y="116152"/>
                </a:lnTo>
                <a:cubicBezTo>
                  <a:pt x="115" y="52131"/>
                  <a:pt x="52246" y="0"/>
                  <a:pt x="116266" y="0"/>
                </a:cubicBezTo>
                <a:close/>
              </a:path>
            </a:pathLst>
          </a:custGeom>
          <a:gradFill>
            <a:gsLst>
              <a:gs pos="0">
                <a:schemeClr val="accent1"/>
              </a:gs>
              <a:gs pos="100000">
                <a:schemeClr val="accent1">
                  <a:lumMod val="75000"/>
                </a:schemeClr>
              </a:gs>
            </a:gsLst>
            <a:lin ang="5400000" scaled="0"/>
          </a:gradFill>
          <a:ln w="12700" cap="sq">
            <a:noFill/>
            <a:miter/>
          </a:ln>
          <a:effectLst/>
        </p:spPr>
        <p:txBody>
          <a:bodyPr vert="horz" wrap="square" lIns="91440" tIns="45720" rIns="91440" bIns="45720" rtlCol="0" anchor="ctr"/>
          <a:lstStyle/>
          <a:p>
            <a:pPr algn="ctr"/>
            <a:endParaRPr kumimoji="1" lang="zh-CN" altLang="en-US"/>
          </a:p>
        </p:txBody>
      </p:sp>
      <p:sp>
        <p:nvSpPr>
          <p:cNvPr id="25" name="标题 1"/>
          <p:cNvSpPr txBox="1"/>
          <p:nvPr/>
        </p:nvSpPr>
        <p:spPr>
          <a:xfrm rot="0" flipH="0" flipV="0">
            <a:off x="4330535" y="2496640"/>
            <a:ext cx="434992" cy="420958"/>
          </a:xfrm>
          <a:custGeom>
            <a:avLst/>
            <a:gdLst>
              <a:gd name="connsiteX0" fmla="*/ 311954 w 744004"/>
              <a:gd name="connsiteY0" fmla="*/ 337123 h 720001"/>
              <a:gd name="connsiteX1" fmla="*/ 168770 w 744004"/>
              <a:gd name="connsiteY1" fmla="*/ 337123 h 720001"/>
              <a:gd name="connsiteX2" fmla="*/ 49673 w 744004"/>
              <a:gd name="connsiteY2" fmla="*/ 287618 h 720001"/>
              <a:gd name="connsiteX3" fmla="*/ 167 w 744004"/>
              <a:gd name="connsiteY3" fmla="*/ 168520 h 720001"/>
              <a:gd name="connsiteX4" fmla="*/ 49590 w 744004"/>
              <a:gd name="connsiteY4" fmla="*/ 49507 h 720001"/>
              <a:gd name="connsiteX5" fmla="*/ 168687 w 744004"/>
              <a:gd name="connsiteY5" fmla="*/ 0 h 720001"/>
              <a:gd name="connsiteX6" fmla="*/ 287784 w 744004"/>
              <a:gd name="connsiteY6" fmla="*/ 49507 h 720001"/>
              <a:gd name="connsiteX7" fmla="*/ 337290 w 744004"/>
              <a:gd name="connsiteY7" fmla="*/ 168604 h 720001"/>
              <a:gd name="connsiteX8" fmla="*/ 337290 w 744004"/>
              <a:gd name="connsiteY8" fmla="*/ 311787 h 720001"/>
              <a:gd name="connsiteX9" fmla="*/ 311954 w 744004"/>
              <a:gd name="connsiteY9" fmla="*/ 337123 h 720001"/>
              <a:gd name="connsiteX10" fmla="*/ 575401 w 744004"/>
              <a:gd name="connsiteY10" fmla="*/ 337207 h 720001"/>
              <a:gd name="connsiteX11" fmla="*/ 432218 w 744004"/>
              <a:gd name="connsiteY11" fmla="*/ 337207 h 720001"/>
              <a:gd name="connsiteX12" fmla="*/ 406882 w 744004"/>
              <a:gd name="connsiteY12" fmla="*/ 311870 h 720001"/>
              <a:gd name="connsiteX13" fmla="*/ 406882 w 744004"/>
              <a:gd name="connsiteY13" fmla="*/ 168687 h 720001"/>
              <a:gd name="connsiteX14" fmla="*/ 456387 w 744004"/>
              <a:gd name="connsiteY14" fmla="*/ 49590 h 720001"/>
              <a:gd name="connsiteX15" fmla="*/ 575401 w 744004"/>
              <a:gd name="connsiteY15" fmla="*/ 0 h 720001"/>
              <a:gd name="connsiteX16" fmla="*/ 694498 w 744004"/>
              <a:gd name="connsiteY16" fmla="*/ 49507 h 720001"/>
              <a:gd name="connsiteX17" fmla="*/ 744004 w 744004"/>
              <a:gd name="connsiteY17" fmla="*/ 168604 h 720001"/>
              <a:gd name="connsiteX18" fmla="*/ 694498 w 744004"/>
              <a:gd name="connsiteY18" fmla="*/ 287701 h 720001"/>
              <a:gd name="connsiteX19" fmla="*/ 575401 w 744004"/>
              <a:gd name="connsiteY19" fmla="*/ 337207 h 720001"/>
              <a:gd name="connsiteX20" fmla="*/ 168604 w 744004"/>
              <a:gd name="connsiteY20" fmla="*/ 720001 h 720001"/>
              <a:gd name="connsiteX21" fmla="*/ 49507 w 744004"/>
              <a:gd name="connsiteY21" fmla="*/ 670495 h 720001"/>
              <a:gd name="connsiteX22" fmla="*/ 0 w 744004"/>
              <a:gd name="connsiteY22" fmla="*/ 551398 h 720001"/>
              <a:gd name="connsiteX23" fmla="*/ 49507 w 744004"/>
              <a:gd name="connsiteY23" fmla="*/ 432301 h 720001"/>
              <a:gd name="connsiteX24" fmla="*/ 168687 w 744004"/>
              <a:gd name="connsiteY24" fmla="*/ 382879 h 720001"/>
              <a:gd name="connsiteX25" fmla="*/ 311871 w 744004"/>
              <a:gd name="connsiteY25" fmla="*/ 382879 h 720001"/>
              <a:gd name="connsiteX26" fmla="*/ 337207 w 744004"/>
              <a:gd name="connsiteY26" fmla="*/ 408215 h 720001"/>
              <a:gd name="connsiteX27" fmla="*/ 337207 w 744004"/>
              <a:gd name="connsiteY27" fmla="*/ 551398 h 720001"/>
              <a:gd name="connsiteX28" fmla="*/ 287701 w 744004"/>
              <a:gd name="connsiteY28" fmla="*/ 670495 h 720001"/>
              <a:gd name="connsiteX29" fmla="*/ 168604 w 744004"/>
              <a:gd name="connsiteY29" fmla="*/ 720001 h 720001"/>
              <a:gd name="connsiteX30" fmla="*/ 575401 w 744004"/>
              <a:gd name="connsiteY30" fmla="*/ 720001 h 720001"/>
              <a:gd name="connsiteX31" fmla="*/ 456304 w 744004"/>
              <a:gd name="connsiteY31" fmla="*/ 670495 h 720001"/>
              <a:gd name="connsiteX32" fmla="*/ 406798 w 744004"/>
              <a:gd name="connsiteY32" fmla="*/ 551398 h 720001"/>
              <a:gd name="connsiteX33" fmla="*/ 406798 w 744004"/>
              <a:gd name="connsiteY33" fmla="*/ 408215 h 720001"/>
              <a:gd name="connsiteX34" fmla="*/ 432218 w 744004"/>
              <a:gd name="connsiteY34" fmla="*/ 382879 h 720001"/>
              <a:gd name="connsiteX35" fmla="*/ 575401 w 744004"/>
              <a:gd name="connsiteY35" fmla="*/ 382879 h 720001"/>
              <a:gd name="connsiteX36" fmla="*/ 694498 w 744004"/>
              <a:gd name="connsiteY36" fmla="*/ 432385 h 720001"/>
              <a:gd name="connsiteX37" fmla="*/ 744004 w 744004"/>
              <a:gd name="connsiteY37" fmla="*/ 551398 h 720001"/>
              <a:gd name="connsiteX38" fmla="*/ 694498 w 744004"/>
              <a:gd name="connsiteY38" fmla="*/ 670495 h 720001"/>
              <a:gd name="connsiteX39" fmla="*/ 575401 w 744004"/>
              <a:gd name="connsiteY39" fmla="*/ 720001 h 720001"/>
            </a:gdLst>
            <a:rect l="l" t="t" r="r" b="b"/>
            <a:pathLst>
              <a:path w="744004" h="720001">
                <a:moveTo>
                  <a:pt x="311954" y="337123"/>
                </a:moveTo>
                <a:lnTo>
                  <a:pt x="168770" y="337123"/>
                </a:lnTo>
                <a:cubicBezTo>
                  <a:pt x="123932" y="337123"/>
                  <a:pt x="81594" y="319538"/>
                  <a:pt x="49673" y="287618"/>
                </a:cubicBezTo>
                <a:cubicBezTo>
                  <a:pt x="17753" y="255697"/>
                  <a:pt x="167" y="213442"/>
                  <a:pt x="167" y="168520"/>
                </a:cubicBezTo>
                <a:cubicBezTo>
                  <a:pt x="167" y="123598"/>
                  <a:pt x="17669" y="81427"/>
                  <a:pt x="49590" y="49507"/>
                </a:cubicBezTo>
                <a:cubicBezTo>
                  <a:pt x="81510" y="17586"/>
                  <a:pt x="123848" y="0"/>
                  <a:pt x="168687" y="0"/>
                </a:cubicBezTo>
                <a:cubicBezTo>
                  <a:pt x="213526" y="0"/>
                  <a:pt x="255864" y="17586"/>
                  <a:pt x="287784" y="49507"/>
                </a:cubicBezTo>
                <a:cubicBezTo>
                  <a:pt x="319705" y="81427"/>
                  <a:pt x="337290" y="123682"/>
                  <a:pt x="337290" y="168604"/>
                </a:cubicBezTo>
                <a:lnTo>
                  <a:pt x="337290" y="311787"/>
                </a:lnTo>
                <a:cubicBezTo>
                  <a:pt x="337290" y="325789"/>
                  <a:pt x="325956" y="337123"/>
                  <a:pt x="311954" y="337123"/>
                </a:cubicBezTo>
                <a:close/>
                <a:moveTo>
                  <a:pt x="575401" y="337207"/>
                </a:moveTo>
                <a:lnTo>
                  <a:pt x="432218" y="337207"/>
                </a:lnTo>
                <a:cubicBezTo>
                  <a:pt x="418216" y="337207"/>
                  <a:pt x="406882" y="325872"/>
                  <a:pt x="406882" y="311870"/>
                </a:cubicBezTo>
                <a:lnTo>
                  <a:pt x="406882" y="168687"/>
                </a:lnTo>
                <a:cubicBezTo>
                  <a:pt x="406882" y="123849"/>
                  <a:pt x="424467" y="81510"/>
                  <a:pt x="456387" y="49590"/>
                </a:cubicBezTo>
                <a:cubicBezTo>
                  <a:pt x="488308" y="17669"/>
                  <a:pt x="530563" y="0"/>
                  <a:pt x="575401" y="0"/>
                </a:cubicBezTo>
                <a:cubicBezTo>
                  <a:pt x="620240" y="0"/>
                  <a:pt x="662578" y="17586"/>
                  <a:pt x="694498" y="49507"/>
                </a:cubicBezTo>
                <a:cubicBezTo>
                  <a:pt x="726419" y="81427"/>
                  <a:pt x="744004" y="123765"/>
                  <a:pt x="744004" y="168604"/>
                </a:cubicBezTo>
                <a:cubicBezTo>
                  <a:pt x="744004" y="213442"/>
                  <a:pt x="726419" y="255780"/>
                  <a:pt x="694498" y="287701"/>
                </a:cubicBezTo>
                <a:cubicBezTo>
                  <a:pt x="662578" y="319621"/>
                  <a:pt x="620323" y="337207"/>
                  <a:pt x="575401" y="337207"/>
                </a:cubicBezTo>
                <a:close/>
                <a:moveTo>
                  <a:pt x="168604" y="720001"/>
                </a:moveTo>
                <a:cubicBezTo>
                  <a:pt x="123682" y="720001"/>
                  <a:pt x="81427" y="702416"/>
                  <a:pt x="49507" y="670495"/>
                </a:cubicBezTo>
                <a:cubicBezTo>
                  <a:pt x="17586" y="638575"/>
                  <a:pt x="0" y="596320"/>
                  <a:pt x="0" y="551398"/>
                </a:cubicBezTo>
                <a:cubicBezTo>
                  <a:pt x="0" y="506476"/>
                  <a:pt x="17586" y="464221"/>
                  <a:pt x="49507" y="432301"/>
                </a:cubicBezTo>
                <a:cubicBezTo>
                  <a:pt x="81510" y="400464"/>
                  <a:pt x="123848" y="382879"/>
                  <a:pt x="168687" y="382879"/>
                </a:cubicBezTo>
                <a:lnTo>
                  <a:pt x="311871" y="382879"/>
                </a:lnTo>
                <a:cubicBezTo>
                  <a:pt x="325872" y="382879"/>
                  <a:pt x="337207" y="394297"/>
                  <a:pt x="337207" y="408215"/>
                </a:cubicBezTo>
                <a:lnTo>
                  <a:pt x="337207" y="551398"/>
                </a:lnTo>
                <a:cubicBezTo>
                  <a:pt x="337207" y="596237"/>
                  <a:pt x="319621" y="638575"/>
                  <a:pt x="287701" y="670495"/>
                </a:cubicBezTo>
                <a:cubicBezTo>
                  <a:pt x="255781" y="702416"/>
                  <a:pt x="213526" y="720001"/>
                  <a:pt x="168604" y="720001"/>
                </a:cubicBezTo>
                <a:close/>
                <a:moveTo>
                  <a:pt x="575401" y="720001"/>
                </a:moveTo>
                <a:cubicBezTo>
                  <a:pt x="530563" y="720001"/>
                  <a:pt x="488224" y="702416"/>
                  <a:pt x="456304" y="670495"/>
                </a:cubicBezTo>
                <a:cubicBezTo>
                  <a:pt x="424383" y="638575"/>
                  <a:pt x="406798" y="596320"/>
                  <a:pt x="406798" y="551398"/>
                </a:cubicBezTo>
                <a:lnTo>
                  <a:pt x="406798" y="408215"/>
                </a:lnTo>
                <a:cubicBezTo>
                  <a:pt x="406882" y="394213"/>
                  <a:pt x="418216" y="382879"/>
                  <a:pt x="432218" y="382879"/>
                </a:cubicBezTo>
                <a:lnTo>
                  <a:pt x="575401" y="382879"/>
                </a:lnTo>
                <a:cubicBezTo>
                  <a:pt x="620240" y="382879"/>
                  <a:pt x="662578" y="400464"/>
                  <a:pt x="694498" y="432385"/>
                </a:cubicBezTo>
                <a:cubicBezTo>
                  <a:pt x="726419" y="464305"/>
                  <a:pt x="744004" y="506560"/>
                  <a:pt x="744004" y="551398"/>
                </a:cubicBezTo>
                <a:cubicBezTo>
                  <a:pt x="744004" y="596237"/>
                  <a:pt x="726419" y="638575"/>
                  <a:pt x="694498" y="670495"/>
                </a:cubicBezTo>
                <a:cubicBezTo>
                  <a:pt x="662578" y="702416"/>
                  <a:pt x="620323" y="720001"/>
                  <a:pt x="575401" y="720001"/>
                </a:cubicBezTo>
                <a:close/>
              </a:path>
            </a:pathLst>
          </a:custGeom>
          <a:gradFill>
            <a:gsLst>
              <a:gs pos="0">
                <a:schemeClr val="accent1">
                  <a:alpha val="100000"/>
                </a:schemeClr>
              </a:gs>
              <a:gs pos="100000">
                <a:schemeClr val="accent1">
                  <a:lumMod val="75000"/>
                  <a:alpha val="100000"/>
                </a:schemeClr>
              </a:gs>
            </a:gsLst>
            <a:lin ang="5400000" scaled="0"/>
          </a:gradFill>
          <a:ln w="12700" cap="sq">
            <a:noFill/>
            <a:miter/>
          </a:ln>
          <a:effectLst/>
        </p:spPr>
        <p:txBody>
          <a:bodyPr vert="horz" wrap="square" lIns="91440" tIns="45720" rIns="91440" bIns="45720" rtlCol="0" anchor="ctr"/>
          <a:lstStyle/>
          <a:p>
            <a:pPr algn="ctr"/>
            <a:endParaRPr kumimoji="1" lang="zh-CN" altLang="en-US"/>
          </a:p>
        </p:txBody>
      </p:sp>
      <p:sp>
        <p:nvSpPr>
          <p:cNvPr id="26" name="标题 1"/>
          <p:cNvSpPr txBox="1"/>
          <p:nvPr/>
        </p:nvSpPr>
        <p:spPr>
          <a:xfrm rot="0" flipH="0" flipV="0">
            <a:off x="6721701" y="2492562"/>
            <a:ext cx="434992" cy="434992"/>
          </a:xfrm>
          <a:custGeom>
            <a:avLst/>
            <a:gdLst>
              <a:gd name="connsiteX0" fmla="*/ 457070 w 720001"/>
              <a:gd name="connsiteY0" fmla="*/ 57166 h 720001"/>
              <a:gd name="connsiteX1" fmla="*/ 457070 w 720001"/>
              <a:gd name="connsiteY1" fmla="*/ 263017 h 720001"/>
              <a:gd name="connsiteX2" fmla="*/ 662921 w 720001"/>
              <a:gd name="connsiteY2" fmla="*/ 263017 h 720001"/>
              <a:gd name="connsiteX3" fmla="*/ 647393 w 720001"/>
              <a:gd name="connsiteY3" fmla="*/ 212704 h 720001"/>
              <a:gd name="connsiteX4" fmla="*/ 591008 w 720001"/>
              <a:gd name="connsiteY4" fmla="*/ 129080 h 720001"/>
              <a:gd name="connsiteX5" fmla="*/ 507383 w 720001"/>
              <a:gd name="connsiteY5" fmla="*/ 72694 h 720001"/>
              <a:gd name="connsiteX6" fmla="*/ 457070 w 720001"/>
              <a:gd name="connsiteY6" fmla="*/ 57166 h 720001"/>
              <a:gd name="connsiteX7" fmla="*/ 405022 w 720001"/>
              <a:gd name="connsiteY7" fmla="*/ 0 h 720001"/>
              <a:gd name="connsiteX8" fmla="*/ 720001 w 720001"/>
              <a:gd name="connsiteY8" fmla="*/ 314979 h 720001"/>
              <a:gd name="connsiteX9" fmla="*/ 405022 w 720001"/>
              <a:gd name="connsiteY9" fmla="*/ 314979 h 720001"/>
              <a:gd name="connsiteX10" fmla="*/ 360000 w 720001"/>
              <a:gd name="connsiteY10" fmla="*/ 0 h 720001"/>
              <a:gd name="connsiteX11" fmla="*/ 360000 w 720001"/>
              <a:gd name="connsiteY11" fmla="*/ 360000 h 720001"/>
              <a:gd name="connsiteX12" fmla="*/ 720000 w 720001"/>
              <a:gd name="connsiteY12" fmla="*/ 360000 h 720001"/>
              <a:gd name="connsiteX13" fmla="*/ 360000 w 720001"/>
              <a:gd name="connsiteY13" fmla="*/ 720001 h 720001"/>
              <a:gd name="connsiteX14" fmla="*/ 0 w 720001"/>
              <a:gd name="connsiteY14" fmla="*/ 360000 h 720001"/>
              <a:gd name="connsiteX15" fmla="*/ 360000 w 720001"/>
              <a:gd name="connsiteY15" fmla="*/ 0 h 720001"/>
            </a:gdLst>
            <a:rect l="l" t="t" r="r" b="b"/>
            <a:pathLst>
              <a:path w="720001" h="720001">
                <a:moveTo>
                  <a:pt x="457070" y="57166"/>
                </a:moveTo>
                <a:lnTo>
                  <a:pt x="457070" y="263017"/>
                </a:lnTo>
                <a:lnTo>
                  <a:pt x="662921" y="263017"/>
                </a:lnTo>
                <a:cubicBezTo>
                  <a:pt x="659451" y="245755"/>
                  <a:pt x="654246" y="229012"/>
                  <a:pt x="647393" y="212704"/>
                </a:cubicBezTo>
                <a:cubicBezTo>
                  <a:pt x="634121" y="181388"/>
                  <a:pt x="615210" y="153282"/>
                  <a:pt x="591008" y="129080"/>
                </a:cubicBezTo>
                <a:cubicBezTo>
                  <a:pt x="566806" y="104878"/>
                  <a:pt x="538699" y="85967"/>
                  <a:pt x="507383" y="72694"/>
                </a:cubicBezTo>
                <a:cubicBezTo>
                  <a:pt x="491075" y="65755"/>
                  <a:pt x="474246" y="60637"/>
                  <a:pt x="457070" y="57166"/>
                </a:cubicBezTo>
                <a:close/>
                <a:moveTo>
                  <a:pt x="405022" y="0"/>
                </a:moveTo>
                <a:cubicBezTo>
                  <a:pt x="578950" y="0"/>
                  <a:pt x="720001" y="141051"/>
                  <a:pt x="720001" y="314979"/>
                </a:cubicBezTo>
                <a:lnTo>
                  <a:pt x="405022" y="314979"/>
                </a:lnTo>
                <a:close/>
                <a:moveTo>
                  <a:pt x="360000" y="0"/>
                </a:moveTo>
                <a:lnTo>
                  <a:pt x="360000" y="360000"/>
                </a:lnTo>
                <a:lnTo>
                  <a:pt x="720000" y="360000"/>
                </a:lnTo>
                <a:cubicBezTo>
                  <a:pt x="720000" y="558825"/>
                  <a:pt x="558824" y="720001"/>
                  <a:pt x="360000" y="720001"/>
                </a:cubicBezTo>
                <a:cubicBezTo>
                  <a:pt x="161176" y="720001"/>
                  <a:pt x="0" y="558825"/>
                  <a:pt x="0" y="360000"/>
                </a:cubicBezTo>
                <a:cubicBezTo>
                  <a:pt x="0" y="161176"/>
                  <a:pt x="161176" y="0"/>
                  <a:pt x="360000" y="0"/>
                </a:cubicBezTo>
                <a:close/>
              </a:path>
            </a:pathLst>
          </a:custGeom>
          <a:solidFill>
            <a:schemeClr val="bg1"/>
          </a:solidFill>
          <a:ln w="12700" cap="sq">
            <a:noFill/>
            <a:miter/>
          </a:ln>
          <a:effectLst/>
        </p:spPr>
        <p:txBody>
          <a:bodyPr vert="horz" wrap="square" lIns="91440" tIns="45720" rIns="91440" bIns="45720" rtlCol="0" anchor="ctr"/>
          <a:lstStyle/>
          <a:p>
            <a:pPr algn="ctr"/>
            <a:endParaRPr kumimoji="1" lang="zh-CN" altLang="en-US"/>
          </a:p>
        </p:txBody>
      </p:sp>
      <p:sp>
        <p:nvSpPr>
          <p:cNvPr id="27" name="标题 1"/>
          <p:cNvSpPr txBox="1"/>
          <p:nvPr/>
        </p:nvSpPr>
        <p:spPr>
          <a:xfrm rot="0" flipH="0" flipV="0">
            <a:off x="759048" y="486862"/>
            <a:ext cx="10858500" cy="468000"/>
          </a:xfrm>
          <a:prstGeom prst="rect">
            <a:avLst/>
          </a:prstGeom>
          <a:noFill/>
          <a:ln>
            <a:noFill/>
          </a:ln>
        </p:spPr>
        <p:txBody>
          <a:bodyPr vert="horz" wrap="square" lIns="0" tIns="0" rIns="0" bIns="0" rtlCol="0" anchor="ctr"/>
          <a:lstStyle/>
          <a:p>
            <a:pPr algn="l"/>
            <a:r>
              <a:rPr kumimoji="1" lang="en-US" altLang="zh-CN" sz="2800">
                <a:ln w="12700">
                  <a:noFill/>
                </a:ln>
                <a:solidFill>
                  <a:schemeClr val="tx1">
                    <a:lumMod val="85000"/>
                    <a:lumOff val="15000"/>
                  </a:schemeClr>
                </a:solidFill>
                <a:latin typeface="Source Han Sans CN Bold"/>
                <a:ea typeface="Source Han Sans CN Bold"/>
                <a:cs typeface="Source Han Sans CN Bold"/>
              </a:rPr>
              <a:t>Responsibilities of a Data Engineer</a:t>
            </a:r>
            <a:endParaRPr kumimoji="1" lang="zh-CN" altLang="en-US"/>
          </a:p>
        </p:txBody>
      </p:sp>
      <p:sp>
        <p:nvSpPr>
          <p:cNvPr id="28" name="标题 1"/>
          <p:cNvSpPr txBox="1"/>
          <p:nvPr/>
        </p:nvSpPr>
        <p:spPr>
          <a:xfrm rot="0" flipH="0" flipV="1">
            <a:off x="338138" y="361215"/>
            <a:ext cx="322262" cy="231676"/>
          </a:xfrm>
          <a:prstGeom prst="rect">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29" name="标题 1"/>
          <p:cNvSpPr txBox="1"/>
          <p:nvPr/>
        </p:nvSpPr>
        <p:spPr>
          <a:xfrm rot="0" flipH="0" flipV="1">
            <a:off x="490538" y="649448"/>
            <a:ext cx="169862" cy="122115"/>
          </a:xfrm>
          <a:prstGeom prst="rect">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30" name="标题 1"/>
          <p:cNvSpPr txBox="1"/>
          <p:nvPr/>
        </p:nvSpPr>
        <p:spPr>
          <a:xfrm rot="0" flipH="0" flipV="1">
            <a:off x="490538" y="828120"/>
            <a:ext cx="169862" cy="122115"/>
          </a:xfrm>
          <a:prstGeom prst="rect">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63353" y="260649"/>
            <a:ext cx="11665296" cy="6336704"/>
          </a:xfrm>
          <a:custGeom>
            <a:avLst/>
            <a:gdLst>
              <a:gd name="connsiteX0" fmla="*/ 194537 w 11665296"/>
              <a:gd name="connsiteY0" fmla="*/ 0 h 6336704"/>
              <a:gd name="connsiteX1" fmla="*/ 11470759 w 11665296"/>
              <a:gd name="connsiteY1" fmla="*/ 0 h 6336704"/>
              <a:gd name="connsiteX2" fmla="*/ 11665296 w 11665296"/>
              <a:gd name="connsiteY2" fmla="*/ 194537 h 6336704"/>
              <a:gd name="connsiteX3" fmla="*/ 11665296 w 11665296"/>
              <a:gd name="connsiteY3" fmla="*/ 2885968 h 6336704"/>
              <a:gd name="connsiteX4" fmla="*/ 11652603 w 11665296"/>
              <a:gd name="connsiteY4" fmla="*/ 2884688 h 6336704"/>
              <a:gd name="connsiteX5" fmla="*/ 11368939 w 11665296"/>
              <a:gd name="connsiteY5" fmla="*/ 3168352 h 6336704"/>
              <a:gd name="connsiteX6" fmla="*/ 11652603 w 11665296"/>
              <a:gd name="connsiteY6" fmla="*/ 3452016 h 6336704"/>
              <a:gd name="connsiteX7" fmla="*/ 11665296 w 11665296"/>
              <a:gd name="connsiteY7" fmla="*/ 3450737 h 6336704"/>
              <a:gd name="connsiteX8" fmla="*/ 11665296 w 11665296"/>
              <a:gd name="connsiteY8" fmla="*/ 6142167 h 6336704"/>
              <a:gd name="connsiteX9" fmla="*/ 11470759 w 11665296"/>
              <a:gd name="connsiteY9" fmla="*/ 6336704 h 6336704"/>
              <a:gd name="connsiteX10" fmla="*/ 194537 w 11665296"/>
              <a:gd name="connsiteY10" fmla="*/ 6336704 h 6336704"/>
              <a:gd name="connsiteX11" fmla="*/ 0 w 11665296"/>
              <a:gd name="connsiteY11" fmla="*/ 6142167 h 6336704"/>
              <a:gd name="connsiteX12" fmla="*/ 0 w 11665296"/>
              <a:gd name="connsiteY12" fmla="*/ 3451505 h 6336704"/>
              <a:gd name="connsiteX13" fmla="*/ 5071 w 11665296"/>
              <a:gd name="connsiteY13" fmla="*/ 3452016 h 6336704"/>
              <a:gd name="connsiteX14" fmla="*/ 288735 w 11665296"/>
              <a:gd name="connsiteY14" fmla="*/ 3168352 h 6336704"/>
              <a:gd name="connsiteX15" fmla="*/ 5071 w 11665296"/>
              <a:gd name="connsiteY15" fmla="*/ 2884688 h 6336704"/>
              <a:gd name="connsiteX16" fmla="*/ 0 w 11665296"/>
              <a:gd name="connsiteY16" fmla="*/ 2885199 h 6336704"/>
              <a:gd name="connsiteX17" fmla="*/ 0 w 11665296"/>
              <a:gd name="connsiteY17" fmla="*/ 194537 h 6336704"/>
              <a:gd name="connsiteX18" fmla="*/ 194537 w 11665296"/>
              <a:gd name="connsiteY18" fmla="*/ 0 h 6336704"/>
            </a:gdLst>
            <a:rect l="l" t="t" r="r" b="b"/>
            <a:pathLst>
              <a:path w="11665296" h="6336704">
                <a:moveTo>
                  <a:pt x="194537" y="0"/>
                </a:moveTo>
                <a:lnTo>
                  <a:pt x="11470759" y="0"/>
                </a:lnTo>
                <a:cubicBezTo>
                  <a:pt x="11578199" y="0"/>
                  <a:pt x="11665296" y="87097"/>
                  <a:pt x="11665296" y="194537"/>
                </a:cubicBezTo>
                <a:lnTo>
                  <a:pt x="11665296" y="2885968"/>
                </a:lnTo>
                <a:lnTo>
                  <a:pt x="11652603" y="2884688"/>
                </a:lnTo>
                <a:cubicBezTo>
                  <a:pt x="11495940" y="2884688"/>
                  <a:pt x="11368939" y="3011689"/>
                  <a:pt x="11368939" y="3168352"/>
                </a:cubicBezTo>
                <a:cubicBezTo>
                  <a:pt x="11368939" y="3325015"/>
                  <a:pt x="11495940" y="3452016"/>
                  <a:pt x="11652603" y="3452016"/>
                </a:cubicBezTo>
                <a:lnTo>
                  <a:pt x="11665296" y="3450737"/>
                </a:lnTo>
                <a:lnTo>
                  <a:pt x="11665296" y="6142167"/>
                </a:lnTo>
                <a:cubicBezTo>
                  <a:pt x="11665296" y="6249607"/>
                  <a:pt x="11578199" y="6336704"/>
                  <a:pt x="11470759" y="6336704"/>
                </a:cubicBezTo>
                <a:lnTo>
                  <a:pt x="194537" y="6336704"/>
                </a:lnTo>
                <a:cubicBezTo>
                  <a:pt x="87097" y="6336704"/>
                  <a:pt x="0" y="6249607"/>
                  <a:pt x="0" y="6142167"/>
                </a:cubicBezTo>
                <a:lnTo>
                  <a:pt x="0" y="3451505"/>
                </a:lnTo>
                <a:lnTo>
                  <a:pt x="5071" y="3452016"/>
                </a:lnTo>
                <a:cubicBezTo>
                  <a:pt x="161734" y="3452016"/>
                  <a:pt x="288735" y="3325015"/>
                  <a:pt x="288735" y="3168352"/>
                </a:cubicBezTo>
                <a:cubicBezTo>
                  <a:pt x="288735" y="3011689"/>
                  <a:pt x="161734" y="2884688"/>
                  <a:pt x="5071" y="2884688"/>
                </a:cubicBezTo>
                <a:lnTo>
                  <a:pt x="0" y="2885199"/>
                </a:lnTo>
                <a:lnTo>
                  <a:pt x="0" y="194537"/>
                </a:lnTo>
                <a:cubicBezTo>
                  <a:pt x="0" y="87097"/>
                  <a:pt x="87097" y="0"/>
                  <a:pt x="194537" y="0"/>
                </a:cubicBezTo>
                <a:close/>
              </a:path>
            </a:pathLst>
          </a:cu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rot="0" flipH="0" flipV="0">
            <a:off x="706314" y="2038535"/>
            <a:ext cx="451877" cy="451877"/>
          </a:xfrm>
          <a:custGeom>
            <a:avLst/>
            <a:gdLst>
              <a:gd name="connsiteX0" fmla="*/ 438553 w 720000"/>
              <a:gd name="connsiteY0" fmla="*/ 189601 h 720000"/>
              <a:gd name="connsiteX1" fmla="*/ 503636 w 720000"/>
              <a:gd name="connsiteY1" fmla="*/ 216365 h 720000"/>
              <a:gd name="connsiteX2" fmla="*/ 503636 w 720000"/>
              <a:gd name="connsiteY2" fmla="*/ 346445 h 720000"/>
              <a:gd name="connsiteX3" fmla="*/ 362260 w 720000"/>
              <a:gd name="connsiteY3" fmla="*/ 487907 h 720000"/>
              <a:gd name="connsiteX4" fmla="*/ 191861 w 720000"/>
              <a:gd name="connsiteY4" fmla="*/ 528226 h 720000"/>
              <a:gd name="connsiteX5" fmla="*/ 232180 w 720000"/>
              <a:gd name="connsiteY5" fmla="*/ 357827 h 720000"/>
              <a:gd name="connsiteX6" fmla="*/ 373556 w 720000"/>
              <a:gd name="connsiteY6" fmla="*/ 216452 h 720000"/>
              <a:gd name="connsiteX7" fmla="*/ 438553 w 720000"/>
              <a:gd name="connsiteY7" fmla="*/ 189601 h 720000"/>
              <a:gd name="connsiteX8" fmla="*/ 438553 w 720000"/>
              <a:gd name="connsiteY8" fmla="*/ 141636 h 720000"/>
              <a:gd name="connsiteX9" fmla="*/ 339581 w 720000"/>
              <a:gd name="connsiteY9" fmla="*/ 182476 h 720000"/>
              <a:gd name="connsiteX10" fmla="*/ 198205 w 720000"/>
              <a:gd name="connsiteY10" fmla="*/ 323852 h 720000"/>
              <a:gd name="connsiteX11" fmla="*/ 141637 w 720000"/>
              <a:gd name="connsiteY11" fmla="*/ 578364 h 720000"/>
              <a:gd name="connsiteX12" fmla="*/ 396149 w 720000"/>
              <a:gd name="connsiteY12" fmla="*/ 521796 h 720000"/>
              <a:gd name="connsiteX13" fmla="*/ 537524 w 720000"/>
              <a:gd name="connsiteY13" fmla="*/ 380420 h 720000"/>
              <a:gd name="connsiteX14" fmla="*/ 537524 w 720000"/>
              <a:gd name="connsiteY14" fmla="*/ 182476 h 720000"/>
              <a:gd name="connsiteX15" fmla="*/ 438553 w 720000"/>
              <a:gd name="connsiteY15" fmla="*/ 141636 h 720000"/>
              <a:gd name="connsiteX16" fmla="*/ 120000 w 720000"/>
              <a:gd name="connsiteY16" fmla="*/ 0 h 720000"/>
              <a:gd name="connsiteX17" fmla="*/ 600000 w 720000"/>
              <a:gd name="connsiteY17" fmla="*/ 0 h 720000"/>
              <a:gd name="connsiteX18" fmla="*/ 720000 w 720000"/>
              <a:gd name="connsiteY18" fmla="*/ 120000 h 720000"/>
              <a:gd name="connsiteX19" fmla="*/ 720000 w 720000"/>
              <a:gd name="connsiteY19" fmla="*/ 600000 h 720000"/>
              <a:gd name="connsiteX20" fmla="*/ 600000 w 720000"/>
              <a:gd name="connsiteY20" fmla="*/ 720000 h 720000"/>
              <a:gd name="connsiteX21" fmla="*/ 120000 w 720000"/>
              <a:gd name="connsiteY21" fmla="*/ 720000 h 720000"/>
              <a:gd name="connsiteX22" fmla="*/ 0 w 720000"/>
              <a:gd name="connsiteY22" fmla="*/ 600000 h 720000"/>
              <a:gd name="connsiteX23" fmla="*/ 0 w 720000"/>
              <a:gd name="connsiteY23" fmla="*/ 120000 h 720000"/>
              <a:gd name="connsiteX24" fmla="*/ 120000 w 720000"/>
              <a:gd name="connsiteY24" fmla="*/ 0 h 720000"/>
            </a:gdLst>
            <a:rect l="l" t="t" r="r" b="b"/>
            <a:pathLst>
              <a:path w="720000" h="720000">
                <a:moveTo>
                  <a:pt x="438553" y="189601"/>
                </a:moveTo>
                <a:cubicBezTo>
                  <a:pt x="463230" y="189601"/>
                  <a:pt x="486344" y="199073"/>
                  <a:pt x="503636" y="216365"/>
                </a:cubicBezTo>
                <a:cubicBezTo>
                  <a:pt x="539523" y="252252"/>
                  <a:pt x="539523" y="310557"/>
                  <a:pt x="503636" y="346445"/>
                </a:cubicBezTo>
                <a:lnTo>
                  <a:pt x="362260" y="487907"/>
                </a:lnTo>
                <a:cubicBezTo>
                  <a:pt x="342622" y="507545"/>
                  <a:pt x="266503" y="522665"/>
                  <a:pt x="191861" y="528226"/>
                </a:cubicBezTo>
                <a:cubicBezTo>
                  <a:pt x="197336" y="453584"/>
                  <a:pt x="212456" y="377465"/>
                  <a:pt x="232180" y="357827"/>
                </a:cubicBezTo>
                <a:lnTo>
                  <a:pt x="373556" y="216452"/>
                </a:lnTo>
                <a:cubicBezTo>
                  <a:pt x="390761" y="199073"/>
                  <a:pt x="413875" y="189601"/>
                  <a:pt x="438553" y="189601"/>
                </a:cubicBezTo>
                <a:close/>
                <a:moveTo>
                  <a:pt x="438553" y="141636"/>
                </a:moveTo>
                <a:cubicBezTo>
                  <a:pt x="402666" y="141636"/>
                  <a:pt x="366778" y="155278"/>
                  <a:pt x="339581" y="182476"/>
                </a:cubicBezTo>
                <a:lnTo>
                  <a:pt x="198205" y="323852"/>
                </a:lnTo>
                <a:cubicBezTo>
                  <a:pt x="143723" y="378335"/>
                  <a:pt x="141637" y="578364"/>
                  <a:pt x="141637" y="578364"/>
                </a:cubicBezTo>
                <a:cubicBezTo>
                  <a:pt x="141637" y="578364"/>
                  <a:pt x="341753" y="576278"/>
                  <a:pt x="396149" y="521796"/>
                </a:cubicBezTo>
                <a:lnTo>
                  <a:pt x="537524" y="380420"/>
                </a:lnTo>
                <a:cubicBezTo>
                  <a:pt x="592007" y="325938"/>
                  <a:pt x="592007" y="236872"/>
                  <a:pt x="537524" y="182476"/>
                </a:cubicBezTo>
                <a:cubicBezTo>
                  <a:pt x="510327" y="155191"/>
                  <a:pt x="474440" y="141636"/>
                  <a:pt x="438553" y="141636"/>
                </a:cubicBezTo>
                <a:close/>
                <a:moveTo>
                  <a:pt x="120000" y="0"/>
                </a:moveTo>
                <a:lnTo>
                  <a:pt x="600000" y="0"/>
                </a:lnTo>
                <a:cubicBezTo>
                  <a:pt x="666040" y="0"/>
                  <a:pt x="720000" y="54048"/>
                  <a:pt x="720000" y="120000"/>
                </a:cubicBezTo>
                <a:lnTo>
                  <a:pt x="720000" y="600000"/>
                </a:lnTo>
                <a:cubicBezTo>
                  <a:pt x="720000" y="666039"/>
                  <a:pt x="666040" y="720000"/>
                  <a:pt x="600000" y="720000"/>
                </a:cubicBezTo>
                <a:lnTo>
                  <a:pt x="120000" y="720000"/>
                </a:lnTo>
                <a:cubicBezTo>
                  <a:pt x="53961" y="720000"/>
                  <a:pt x="0" y="666039"/>
                  <a:pt x="0" y="600000"/>
                </a:cubicBezTo>
                <a:lnTo>
                  <a:pt x="0" y="120000"/>
                </a:lnTo>
                <a:cubicBezTo>
                  <a:pt x="0" y="53961"/>
                  <a:pt x="53961" y="0"/>
                  <a:pt x="120000" y="0"/>
                </a:cubicBezTo>
                <a:close/>
              </a:path>
            </a:pathLst>
          </a:custGeom>
          <a:solidFill>
            <a:schemeClr val="accent1"/>
          </a:solidFill>
          <a:ln w="12700" cap="sq">
            <a:noFill/>
            <a:miter/>
          </a:ln>
        </p:spPr>
        <p:txBody>
          <a:bodyPr vert="horz" wrap="square" lIns="38100" tIns="38100" rIns="38100" bIns="38100" rtlCol="0" anchor="ctr"/>
          <a:lstStyle/>
          <a:p>
            <a:pPr algn="l"/>
            <a:endParaRPr kumimoji="1" lang="zh-CN" altLang="en-US"/>
          </a:p>
        </p:txBody>
      </p:sp>
      <p:sp>
        <p:nvSpPr>
          <p:cNvPr id="4" name="标题 1"/>
          <p:cNvSpPr txBox="1"/>
          <p:nvPr/>
        </p:nvSpPr>
        <p:spPr>
          <a:xfrm rot="0" flipH="0" flipV="0">
            <a:off x="704726" y="2563432"/>
            <a:ext cx="2368281" cy="658301"/>
          </a:xfrm>
          <a:prstGeom prst="rect">
            <a:avLst/>
          </a:prstGeom>
          <a:noFill/>
          <a:ln cap="sq">
            <a:noFill/>
          </a:ln>
          <a:effectLst/>
        </p:spPr>
        <p:txBody>
          <a:bodyPr vert="horz" wrap="square" lIns="0" tIns="0" rIns="0" bIns="0" rtlCol="0" anchor="ctr"/>
          <a:lstStyle/>
          <a:p>
            <a:pPr algn="l"/>
            <a:r>
              <a:rPr kumimoji="1" lang="en-US" altLang="zh-CN" sz="1143">
                <a:ln w="12700">
                  <a:noFill/>
                </a:ln>
                <a:solidFill>
                  <a:schemeClr val="tx1"/>
                </a:solidFill>
                <a:latin typeface="Source Han Sans CN Bold"/>
                <a:ea typeface="Source Han Sans CN Bold"/>
                <a:cs typeface="Source Han Sans CN Bold"/>
              </a:rPr>
              <a:t>Proficiency in Programming Languages (e.g., Python, Java, Scala)</a:t>
            </a:r>
            <a:endParaRPr kumimoji="1" lang="zh-CN" altLang="en-US"/>
          </a:p>
        </p:txBody>
      </p:sp>
      <p:sp>
        <p:nvSpPr>
          <p:cNvPr id="5" name="标题 1"/>
          <p:cNvSpPr txBox="1"/>
          <p:nvPr/>
        </p:nvSpPr>
        <p:spPr>
          <a:xfrm rot="0" flipH="0" flipV="0">
            <a:off x="704727" y="3309020"/>
            <a:ext cx="2368281" cy="1921411"/>
          </a:xfrm>
          <a:prstGeom prst="rect">
            <a:avLst/>
          </a:prstGeom>
          <a:noFill/>
          <a:ln>
            <a:noFill/>
          </a:ln>
        </p:spPr>
        <p:txBody>
          <a:bodyPr vert="horz" wrap="square" lIns="0" tIns="0" rIns="0" bIns="0" rtlCol="0" anchor="t"/>
          <a:lstStyle/>
          <a:p>
            <a:pPr algn="l"/>
            <a:r>
              <a:rPr kumimoji="1" lang="en-US" altLang="zh-CN" sz="1229">
                <a:ln w="12700">
                  <a:noFill/>
                </a:ln>
                <a:solidFill>
                  <a:schemeClr val="tx1"/>
                </a:solidFill>
                <a:latin typeface="Source Han Sans"/>
                <a:ea typeface="Source Han Sans"/>
                <a:cs typeface="Source Han Sans"/>
              </a:rPr>
              <a:t>Data engineers need to possess strong programming skills in languages such as Python, Java, or Scala.
They use programming languages to build data pipelines, automate processes, and develop data manipulation and transformation scripts.</a:t>
            </a:r>
            <a:endParaRPr kumimoji="1" lang="zh-CN" altLang="en-US"/>
          </a:p>
        </p:txBody>
      </p:sp>
      <p:sp>
        <p:nvSpPr>
          <p:cNvPr id="6" name="标题 1"/>
          <p:cNvSpPr txBox="1"/>
          <p:nvPr/>
        </p:nvSpPr>
        <p:spPr>
          <a:xfrm rot="0" flipH="0" flipV="0">
            <a:off x="3567727" y="2033969"/>
            <a:ext cx="434565" cy="451877"/>
          </a:xfrm>
          <a:custGeom>
            <a:avLst/>
            <a:gdLst>
              <a:gd name="connsiteX0" fmla="*/ 198153 w 692417"/>
              <a:gd name="connsiteY0" fmla="*/ 663680 h 720001"/>
              <a:gd name="connsiteX1" fmla="*/ 239787 w 692417"/>
              <a:gd name="connsiteY1" fmla="*/ 663680 h 720001"/>
              <a:gd name="connsiteX2" fmla="*/ 295235 w 692417"/>
              <a:gd name="connsiteY2" fmla="*/ 663680 h 720001"/>
              <a:gd name="connsiteX3" fmla="*/ 397182 w 692417"/>
              <a:gd name="connsiteY3" fmla="*/ 663680 h 720001"/>
              <a:gd name="connsiteX4" fmla="*/ 452630 w 692417"/>
              <a:gd name="connsiteY4" fmla="*/ 663680 h 720001"/>
              <a:gd name="connsiteX5" fmla="*/ 494264 w 692417"/>
              <a:gd name="connsiteY5" fmla="*/ 663680 h 720001"/>
              <a:gd name="connsiteX6" fmla="*/ 522425 w 692417"/>
              <a:gd name="connsiteY6" fmla="*/ 691841 h 720001"/>
              <a:gd name="connsiteX7" fmla="*/ 494264 w 692417"/>
              <a:gd name="connsiteY7" fmla="*/ 720001 h 720001"/>
              <a:gd name="connsiteX8" fmla="*/ 452630 w 692417"/>
              <a:gd name="connsiteY8" fmla="*/ 720001 h 720001"/>
              <a:gd name="connsiteX9" fmla="*/ 397182 w 692417"/>
              <a:gd name="connsiteY9" fmla="*/ 720001 h 720001"/>
              <a:gd name="connsiteX10" fmla="*/ 295235 w 692417"/>
              <a:gd name="connsiteY10" fmla="*/ 720001 h 720001"/>
              <a:gd name="connsiteX11" fmla="*/ 239787 w 692417"/>
              <a:gd name="connsiteY11" fmla="*/ 720001 h 720001"/>
              <a:gd name="connsiteX12" fmla="*/ 198153 w 692417"/>
              <a:gd name="connsiteY12" fmla="*/ 720001 h 720001"/>
              <a:gd name="connsiteX13" fmla="*/ 169992 w 692417"/>
              <a:gd name="connsiteY13" fmla="*/ 691841 h 720001"/>
              <a:gd name="connsiteX14" fmla="*/ 198153 w 692417"/>
              <a:gd name="connsiteY14" fmla="*/ 663680 h 720001"/>
              <a:gd name="connsiteX15" fmla="*/ 154400 w 692417"/>
              <a:gd name="connsiteY15" fmla="*/ 572143 h 720001"/>
              <a:gd name="connsiteX16" fmla="*/ 154241 w 692417"/>
              <a:gd name="connsiteY16" fmla="*/ 572597 h 720001"/>
              <a:gd name="connsiteX17" fmla="*/ 160423 w 692417"/>
              <a:gd name="connsiteY17" fmla="*/ 572597 h 720001"/>
              <a:gd name="connsiteX18" fmla="*/ 346215 w 692417"/>
              <a:gd name="connsiteY18" fmla="*/ 0 h 720001"/>
              <a:gd name="connsiteX19" fmla="*/ 456041 w 692417"/>
              <a:gd name="connsiteY19" fmla="*/ 22341 h 720001"/>
              <a:gd name="connsiteX20" fmla="*/ 545873 w 692417"/>
              <a:gd name="connsiteY20" fmla="*/ 82980 h 720001"/>
              <a:gd name="connsiteX21" fmla="*/ 606513 w 692417"/>
              <a:gd name="connsiteY21" fmla="*/ 172812 h 720001"/>
              <a:gd name="connsiteX22" fmla="*/ 628853 w 692417"/>
              <a:gd name="connsiteY22" fmla="*/ 282638 h 720001"/>
              <a:gd name="connsiteX23" fmla="*/ 628853 w 692417"/>
              <a:gd name="connsiteY23" fmla="*/ 493091 h 720001"/>
              <a:gd name="connsiteX24" fmla="*/ 687990 w 692417"/>
              <a:gd name="connsiteY24" fmla="*/ 585551 h 720001"/>
              <a:gd name="connsiteX25" fmla="*/ 688929 w 692417"/>
              <a:gd name="connsiteY25" fmla="*/ 614275 h 720001"/>
              <a:gd name="connsiteX26" fmla="*/ 664336 w 692417"/>
              <a:gd name="connsiteY26" fmla="*/ 628918 h 720001"/>
              <a:gd name="connsiteX27" fmla="*/ 28189 w 692417"/>
              <a:gd name="connsiteY27" fmla="*/ 628918 h 720001"/>
              <a:gd name="connsiteX28" fmla="*/ 3596 w 692417"/>
              <a:gd name="connsiteY28" fmla="*/ 614462 h 720001"/>
              <a:gd name="connsiteX29" fmla="*/ 4159 w 692417"/>
              <a:gd name="connsiteY29" fmla="*/ 585927 h 720001"/>
              <a:gd name="connsiteX30" fmla="*/ 63578 w 692417"/>
              <a:gd name="connsiteY30" fmla="*/ 489336 h 720001"/>
              <a:gd name="connsiteX31" fmla="*/ 63578 w 692417"/>
              <a:gd name="connsiteY31" fmla="*/ 282638 h 720001"/>
              <a:gd name="connsiteX32" fmla="*/ 85919 w 692417"/>
              <a:gd name="connsiteY32" fmla="*/ 172812 h 720001"/>
              <a:gd name="connsiteX33" fmla="*/ 146558 w 692417"/>
              <a:gd name="connsiteY33" fmla="*/ 82980 h 720001"/>
              <a:gd name="connsiteX34" fmla="*/ 236389 w 692417"/>
              <a:gd name="connsiteY34" fmla="*/ 22341 h 720001"/>
              <a:gd name="connsiteX35" fmla="*/ 346215 w 692417"/>
              <a:gd name="connsiteY35" fmla="*/ 0 h 720001"/>
            </a:gdLst>
            <a:rect l="l" t="t" r="r" b="b"/>
            <a:pathLst>
              <a:path w="692417" h="720001">
                <a:moveTo>
                  <a:pt x="198153" y="663680"/>
                </a:moveTo>
                <a:lnTo>
                  <a:pt x="239787" y="663680"/>
                </a:lnTo>
                <a:lnTo>
                  <a:pt x="295235" y="663680"/>
                </a:lnTo>
                <a:lnTo>
                  <a:pt x="397182" y="663680"/>
                </a:lnTo>
                <a:lnTo>
                  <a:pt x="452630" y="663680"/>
                </a:lnTo>
                <a:lnTo>
                  <a:pt x="494264" y="663680"/>
                </a:lnTo>
                <a:cubicBezTo>
                  <a:pt x="509847" y="663680"/>
                  <a:pt x="522425" y="676259"/>
                  <a:pt x="522425" y="691841"/>
                </a:cubicBezTo>
                <a:cubicBezTo>
                  <a:pt x="522425" y="707423"/>
                  <a:pt x="509753" y="720001"/>
                  <a:pt x="494264" y="720001"/>
                </a:cubicBezTo>
                <a:lnTo>
                  <a:pt x="452630" y="720001"/>
                </a:lnTo>
                <a:lnTo>
                  <a:pt x="397182" y="720001"/>
                </a:lnTo>
                <a:lnTo>
                  <a:pt x="295235" y="720001"/>
                </a:lnTo>
                <a:lnTo>
                  <a:pt x="239787" y="720001"/>
                </a:lnTo>
                <a:lnTo>
                  <a:pt x="198153" y="720001"/>
                </a:lnTo>
                <a:cubicBezTo>
                  <a:pt x="182571" y="720001"/>
                  <a:pt x="169992" y="707423"/>
                  <a:pt x="169992" y="691841"/>
                </a:cubicBezTo>
                <a:cubicBezTo>
                  <a:pt x="169992" y="676259"/>
                  <a:pt x="182571" y="663680"/>
                  <a:pt x="198153" y="663680"/>
                </a:cubicBezTo>
                <a:close/>
                <a:moveTo>
                  <a:pt x="154400" y="572143"/>
                </a:moveTo>
                <a:lnTo>
                  <a:pt x="154241" y="572597"/>
                </a:lnTo>
                <a:lnTo>
                  <a:pt x="160423" y="572597"/>
                </a:lnTo>
                <a:close/>
                <a:moveTo>
                  <a:pt x="346215" y="0"/>
                </a:moveTo>
                <a:cubicBezTo>
                  <a:pt x="384232" y="0"/>
                  <a:pt x="421122" y="7510"/>
                  <a:pt x="456041" y="22341"/>
                </a:cubicBezTo>
                <a:cubicBezTo>
                  <a:pt x="489646" y="36609"/>
                  <a:pt x="519872" y="57072"/>
                  <a:pt x="545873" y="82980"/>
                </a:cubicBezTo>
                <a:cubicBezTo>
                  <a:pt x="571875" y="108981"/>
                  <a:pt x="592245" y="139207"/>
                  <a:pt x="606513" y="172812"/>
                </a:cubicBezTo>
                <a:cubicBezTo>
                  <a:pt x="621344" y="207637"/>
                  <a:pt x="628853" y="244621"/>
                  <a:pt x="628853" y="282638"/>
                </a:cubicBezTo>
                <a:lnTo>
                  <a:pt x="628853" y="493091"/>
                </a:lnTo>
                <a:lnTo>
                  <a:pt x="687990" y="585551"/>
                </a:lnTo>
                <a:cubicBezTo>
                  <a:pt x="693528" y="594187"/>
                  <a:pt x="693904" y="605263"/>
                  <a:pt x="688929" y="614275"/>
                </a:cubicBezTo>
                <a:cubicBezTo>
                  <a:pt x="684048" y="623286"/>
                  <a:pt x="674567" y="628918"/>
                  <a:pt x="664336" y="628918"/>
                </a:cubicBezTo>
                <a:lnTo>
                  <a:pt x="28189" y="628918"/>
                </a:lnTo>
                <a:cubicBezTo>
                  <a:pt x="17958" y="628918"/>
                  <a:pt x="8571" y="623380"/>
                  <a:pt x="3596" y="614462"/>
                </a:cubicBezTo>
                <a:cubicBezTo>
                  <a:pt x="-1380" y="605545"/>
                  <a:pt x="-1192" y="594656"/>
                  <a:pt x="4159" y="585927"/>
                </a:cubicBezTo>
                <a:lnTo>
                  <a:pt x="63578" y="489336"/>
                </a:lnTo>
                <a:lnTo>
                  <a:pt x="63578" y="282638"/>
                </a:lnTo>
                <a:cubicBezTo>
                  <a:pt x="63578" y="244621"/>
                  <a:pt x="71087" y="207731"/>
                  <a:pt x="85919" y="172812"/>
                </a:cubicBezTo>
                <a:cubicBezTo>
                  <a:pt x="100186" y="139207"/>
                  <a:pt x="120650" y="108981"/>
                  <a:pt x="146558" y="82980"/>
                </a:cubicBezTo>
                <a:cubicBezTo>
                  <a:pt x="172465" y="56978"/>
                  <a:pt x="202785" y="36609"/>
                  <a:pt x="236389" y="22341"/>
                </a:cubicBezTo>
                <a:cubicBezTo>
                  <a:pt x="271214" y="7510"/>
                  <a:pt x="308199" y="0"/>
                  <a:pt x="346215" y="0"/>
                </a:cubicBezTo>
                <a:close/>
              </a:path>
            </a:pathLst>
          </a:custGeom>
          <a:solidFill>
            <a:schemeClr val="accent2"/>
          </a:solidFill>
          <a:ln w="12700" cap="sq">
            <a:noFill/>
            <a:miter/>
          </a:ln>
        </p:spPr>
        <p:txBody>
          <a:bodyPr vert="horz" wrap="square" lIns="38100" tIns="38100" rIns="38100" bIns="38100" rtlCol="0" anchor="ctr"/>
          <a:lstStyle/>
          <a:p>
            <a:pPr algn="l"/>
            <a:endParaRPr kumimoji="1" lang="zh-CN" altLang="en-US"/>
          </a:p>
        </p:txBody>
      </p:sp>
      <p:sp>
        <p:nvSpPr>
          <p:cNvPr id="7" name="标题 1"/>
          <p:cNvSpPr txBox="1"/>
          <p:nvPr/>
        </p:nvSpPr>
        <p:spPr>
          <a:xfrm rot="0" flipH="0" flipV="0">
            <a:off x="3505248" y="2563432"/>
            <a:ext cx="2368281" cy="658301"/>
          </a:xfrm>
          <a:prstGeom prst="rect">
            <a:avLst/>
          </a:prstGeom>
          <a:noFill/>
          <a:ln cap="sq">
            <a:noFill/>
          </a:ln>
          <a:effectLst/>
        </p:spPr>
        <p:txBody>
          <a:bodyPr vert="horz" wrap="square" lIns="0" tIns="0" rIns="0" bIns="0" rtlCol="0" anchor="ctr"/>
          <a:lstStyle/>
          <a:p>
            <a:pPr algn="l"/>
            <a:r>
              <a:rPr kumimoji="1" lang="en-US" altLang="zh-CN" sz="1143">
                <a:ln w="12700">
                  <a:noFill/>
                </a:ln>
                <a:solidFill>
                  <a:schemeClr val="tx1"/>
                </a:solidFill>
                <a:latin typeface="Source Han Sans CN Bold"/>
                <a:ea typeface="Source Han Sans CN Bold"/>
                <a:cs typeface="Source Han Sans CN Bold"/>
              </a:rPr>
              <a:t>Knowledge of Big Data Technologies (e.g., Hadoop, Spark)</a:t>
            </a:r>
            <a:endParaRPr kumimoji="1" lang="zh-CN" altLang="en-US"/>
          </a:p>
        </p:txBody>
      </p:sp>
      <p:sp>
        <p:nvSpPr>
          <p:cNvPr id="8" name="标题 1"/>
          <p:cNvSpPr txBox="1"/>
          <p:nvPr/>
        </p:nvSpPr>
        <p:spPr>
          <a:xfrm rot="0" flipH="0" flipV="0">
            <a:off x="3505248" y="3309020"/>
            <a:ext cx="2368281" cy="1921411"/>
          </a:xfrm>
          <a:prstGeom prst="rect">
            <a:avLst/>
          </a:prstGeom>
          <a:noFill/>
          <a:ln>
            <a:noFill/>
          </a:ln>
        </p:spPr>
        <p:txBody>
          <a:bodyPr vert="horz" wrap="square" lIns="0" tIns="0" rIns="0" bIns="0" rtlCol="0" anchor="t"/>
          <a:lstStyle/>
          <a:p>
            <a:pPr algn="l"/>
            <a:r>
              <a:rPr kumimoji="1" lang="en-US" altLang="zh-CN" sz="1229">
                <a:ln w="12700">
                  <a:noFill/>
                </a:ln>
                <a:solidFill>
                  <a:schemeClr val="tx1"/>
                </a:solidFill>
                <a:latin typeface="Source Han Sans"/>
                <a:ea typeface="Source Han Sans"/>
                <a:cs typeface="Source Han Sans"/>
              </a:rPr>
              <a:t>Data engineers should have a solid understanding of big data technologies such as Hadoop and Spark.
They leverage these technologies to process and analyze large volumes of data in distributed computing environments.</a:t>
            </a:r>
            <a:endParaRPr kumimoji="1" lang="zh-CN" altLang="en-US"/>
          </a:p>
        </p:txBody>
      </p:sp>
      <p:sp>
        <p:nvSpPr>
          <p:cNvPr id="9" name="标题 1"/>
          <p:cNvSpPr txBox="1"/>
          <p:nvPr/>
        </p:nvSpPr>
        <p:spPr>
          <a:xfrm rot="0" flipH="0" flipV="0">
            <a:off x="6411826" y="2073024"/>
            <a:ext cx="451877" cy="373766"/>
          </a:xfrm>
          <a:custGeom>
            <a:avLst/>
            <a:gdLst>
              <a:gd name="connsiteX0" fmla="*/ 114387 w 870468"/>
              <a:gd name="connsiteY0" fmla="*/ 394297 h 720000"/>
              <a:gd name="connsiteX1" fmla="*/ 125598 w 870468"/>
              <a:gd name="connsiteY1" fmla="*/ 421319 h 720000"/>
              <a:gd name="connsiteX2" fmla="*/ 153878 w 870468"/>
              <a:gd name="connsiteY2" fmla="*/ 433051 h 720000"/>
              <a:gd name="connsiteX3" fmla="*/ 449972 w 870468"/>
              <a:gd name="connsiteY3" fmla="*/ 433051 h 720000"/>
              <a:gd name="connsiteX4" fmla="*/ 478295 w 870468"/>
              <a:gd name="connsiteY4" fmla="*/ 421319 h 720000"/>
              <a:gd name="connsiteX5" fmla="*/ 489465 w 870468"/>
              <a:gd name="connsiteY5" fmla="*/ 394297 h 720000"/>
              <a:gd name="connsiteX6" fmla="*/ 116266 w 870468"/>
              <a:gd name="connsiteY6" fmla="*/ 68594 h 720000"/>
              <a:gd name="connsiteX7" fmla="*/ 68708 w 870468"/>
              <a:gd name="connsiteY7" fmla="*/ 116152 h 720000"/>
              <a:gd name="connsiteX8" fmla="*/ 68708 w 870468"/>
              <a:gd name="connsiteY8" fmla="*/ 241561 h 720000"/>
              <a:gd name="connsiteX9" fmla="*/ 801875 w 870468"/>
              <a:gd name="connsiteY9" fmla="*/ 241561 h 720000"/>
              <a:gd name="connsiteX10" fmla="*/ 801875 w 870468"/>
              <a:gd name="connsiteY10" fmla="*/ 116152 h 720000"/>
              <a:gd name="connsiteX11" fmla="*/ 754317 w 870468"/>
              <a:gd name="connsiteY11" fmla="*/ 68594 h 720000"/>
              <a:gd name="connsiteX12" fmla="*/ 598821 w 870468"/>
              <a:gd name="connsiteY12" fmla="*/ 68594 h 720000"/>
              <a:gd name="connsiteX13" fmla="*/ 116266 w 870468"/>
              <a:gd name="connsiteY13" fmla="*/ 0 h 720000"/>
              <a:gd name="connsiteX14" fmla="*/ 598821 w 870468"/>
              <a:gd name="connsiteY14" fmla="*/ 0 h 720000"/>
              <a:gd name="connsiteX15" fmla="*/ 754317 w 870468"/>
              <a:gd name="connsiteY15" fmla="*/ 0 h 720000"/>
              <a:gd name="connsiteX16" fmla="*/ 870468 w 870468"/>
              <a:gd name="connsiteY16" fmla="*/ 116152 h 720000"/>
              <a:gd name="connsiteX17" fmla="*/ 870468 w 870468"/>
              <a:gd name="connsiteY17" fmla="*/ 360001 h 720000"/>
              <a:gd name="connsiteX18" fmla="*/ 870468 w 870468"/>
              <a:gd name="connsiteY18" fmla="*/ 603736 h 720000"/>
              <a:gd name="connsiteX19" fmla="*/ 754317 w 870468"/>
              <a:gd name="connsiteY19" fmla="*/ 720000 h 720000"/>
              <a:gd name="connsiteX20" fmla="*/ 598821 w 870468"/>
              <a:gd name="connsiteY20" fmla="*/ 720000 h 720000"/>
              <a:gd name="connsiteX21" fmla="*/ 116266 w 870468"/>
              <a:gd name="connsiteY21" fmla="*/ 720000 h 720000"/>
              <a:gd name="connsiteX22" fmla="*/ 115 w 870468"/>
              <a:gd name="connsiteY22" fmla="*/ 603850 h 720000"/>
              <a:gd name="connsiteX23" fmla="*/ 115 w 870468"/>
              <a:gd name="connsiteY23" fmla="*/ 360279 h 720000"/>
              <a:gd name="connsiteX24" fmla="*/ 0 w 870468"/>
              <a:gd name="connsiteY24" fmla="*/ 360001 h 720000"/>
              <a:gd name="connsiteX25" fmla="*/ 115 w 870468"/>
              <a:gd name="connsiteY25" fmla="*/ 359723 h 720000"/>
              <a:gd name="connsiteX26" fmla="*/ 115 w 870468"/>
              <a:gd name="connsiteY26" fmla="*/ 116152 h 720000"/>
              <a:gd name="connsiteX27" fmla="*/ 116266 w 870468"/>
              <a:gd name="connsiteY27" fmla="*/ 0 h 720000"/>
            </a:gdLst>
            <a:rect l="l" t="t" r="r" b="b"/>
            <a:pathLst>
              <a:path w="870468" h="720000">
                <a:moveTo>
                  <a:pt x="114387" y="394297"/>
                </a:moveTo>
                <a:lnTo>
                  <a:pt x="125598" y="421319"/>
                </a:lnTo>
                <a:cubicBezTo>
                  <a:pt x="132843" y="428564"/>
                  <a:pt x="142846" y="433051"/>
                  <a:pt x="153878" y="433051"/>
                </a:cubicBezTo>
                <a:lnTo>
                  <a:pt x="449972" y="433051"/>
                </a:lnTo>
                <a:cubicBezTo>
                  <a:pt x="461061" y="433051"/>
                  <a:pt x="471064" y="428564"/>
                  <a:pt x="478295" y="421319"/>
                </a:cubicBezTo>
                <a:lnTo>
                  <a:pt x="489465" y="394297"/>
                </a:lnTo>
                <a:close/>
                <a:moveTo>
                  <a:pt x="116266" y="68594"/>
                </a:moveTo>
                <a:cubicBezTo>
                  <a:pt x="89972" y="68594"/>
                  <a:pt x="68708" y="89972"/>
                  <a:pt x="68708" y="116152"/>
                </a:cubicBezTo>
                <a:lnTo>
                  <a:pt x="68708" y="241561"/>
                </a:lnTo>
                <a:lnTo>
                  <a:pt x="801875" y="241561"/>
                </a:lnTo>
                <a:lnTo>
                  <a:pt x="801875" y="116152"/>
                </a:lnTo>
                <a:cubicBezTo>
                  <a:pt x="801875" y="89858"/>
                  <a:pt x="780497" y="68594"/>
                  <a:pt x="754317" y="68594"/>
                </a:cubicBezTo>
                <a:lnTo>
                  <a:pt x="598821" y="68594"/>
                </a:lnTo>
                <a:close/>
                <a:moveTo>
                  <a:pt x="116266" y="0"/>
                </a:moveTo>
                <a:lnTo>
                  <a:pt x="598821" y="0"/>
                </a:lnTo>
                <a:lnTo>
                  <a:pt x="754317" y="0"/>
                </a:lnTo>
                <a:cubicBezTo>
                  <a:pt x="818338" y="0"/>
                  <a:pt x="870468" y="52131"/>
                  <a:pt x="870468" y="116152"/>
                </a:cubicBezTo>
                <a:lnTo>
                  <a:pt x="870468" y="360001"/>
                </a:lnTo>
                <a:lnTo>
                  <a:pt x="870468" y="603736"/>
                </a:lnTo>
                <a:cubicBezTo>
                  <a:pt x="870468" y="667870"/>
                  <a:pt x="818338" y="720000"/>
                  <a:pt x="754317" y="720000"/>
                </a:cubicBezTo>
                <a:lnTo>
                  <a:pt x="598821" y="720000"/>
                </a:lnTo>
                <a:lnTo>
                  <a:pt x="116266" y="720000"/>
                </a:lnTo>
                <a:cubicBezTo>
                  <a:pt x="52246" y="720000"/>
                  <a:pt x="115" y="667870"/>
                  <a:pt x="115" y="603850"/>
                </a:cubicBezTo>
                <a:lnTo>
                  <a:pt x="115" y="360279"/>
                </a:lnTo>
                <a:lnTo>
                  <a:pt x="0" y="360001"/>
                </a:lnTo>
                <a:lnTo>
                  <a:pt x="115" y="359723"/>
                </a:lnTo>
                <a:lnTo>
                  <a:pt x="115" y="116152"/>
                </a:lnTo>
                <a:cubicBezTo>
                  <a:pt x="115" y="52131"/>
                  <a:pt x="52246" y="0"/>
                  <a:pt x="116266" y="0"/>
                </a:cubicBezTo>
                <a:close/>
              </a:path>
            </a:pathLst>
          </a:custGeom>
          <a:solidFill>
            <a:schemeClr val="accent1"/>
          </a:solidFill>
          <a:ln w="12700" cap="sq">
            <a:noFill/>
            <a:miter/>
          </a:ln>
        </p:spPr>
        <p:txBody>
          <a:bodyPr vert="horz" wrap="square" lIns="38100" tIns="38100" rIns="38100" bIns="38100" rtlCol="0" anchor="ctr"/>
          <a:lstStyle/>
          <a:p>
            <a:pPr algn="l"/>
            <a:endParaRPr kumimoji="1" lang="zh-CN" altLang="en-US"/>
          </a:p>
        </p:txBody>
      </p:sp>
      <p:sp>
        <p:nvSpPr>
          <p:cNvPr id="10" name="标题 1"/>
          <p:cNvSpPr txBox="1"/>
          <p:nvPr/>
        </p:nvSpPr>
        <p:spPr>
          <a:xfrm rot="0" flipH="0" flipV="0">
            <a:off x="6305769" y="2559805"/>
            <a:ext cx="2368281" cy="658301"/>
          </a:xfrm>
          <a:prstGeom prst="rect">
            <a:avLst/>
          </a:prstGeom>
          <a:noFill/>
          <a:ln cap="sq">
            <a:noFill/>
          </a:ln>
          <a:effectLst/>
        </p:spPr>
        <p:txBody>
          <a:bodyPr vert="horz" wrap="square" lIns="0" tIns="0" rIns="0" bIns="0" rtlCol="0" anchor="ctr"/>
          <a:lstStyle/>
          <a:p>
            <a:pPr algn="l"/>
            <a:r>
              <a:rPr kumimoji="1" lang="en-US" altLang="zh-CN" sz="1143">
                <a:ln w="12700">
                  <a:noFill/>
                </a:ln>
                <a:solidFill>
                  <a:schemeClr val="tx1"/>
                </a:solidFill>
                <a:latin typeface="Source Han Sans CN Bold"/>
                <a:ea typeface="Source Han Sans CN Bold"/>
                <a:cs typeface="Source Han Sans CN Bold"/>
              </a:rPr>
              <a:t>Experience with Data Warehousing and ETL Processes</a:t>
            </a:r>
            <a:endParaRPr kumimoji="1" lang="zh-CN" altLang="en-US"/>
          </a:p>
        </p:txBody>
      </p:sp>
      <p:sp>
        <p:nvSpPr>
          <p:cNvPr id="11" name="标题 1"/>
          <p:cNvSpPr txBox="1"/>
          <p:nvPr/>
        </p:nvSpPr>
        <p:spPr>
          <a:xfrm rot="0" flipH="0" flipV="0">
            <a:off x="6305771" y="3305393"/>
            <a:ext cx="2368281" cy="1921411"/>
          </a:xfrm>
          <a:prstGeom prst="rect">
            <a:avLst/>
          </a:prstGeom>
          <a:noFill/>
          <a:ln>
            <a:noFill/>
          </a:ln>
        </p:spPr>
        <p:txBody>
          <a:bodyPr vert="horz" wrap="square" lIns="0" tIns="0" rIns="0" bIns="0" rtlCol="0" anchor="t"/>
          <a:lstStyle/>
          <a:p>
            <a:pPr algn="l"/>
            <a:r>
              <a:rPr kumimoji="1" lang="en-US" altLang="zh-CN" sz="1229">
                <a:ln w="12700">
                  <a:noFill/>
                </a:ln>
                <a:solidFill>
                  <a:schemeClr val="tx1"/>
                </a:solidFill>
                <a:latin typeface="Source Han Sans"/>
                <a:ea typeface="Source Han Sans"/>
                <a:cs typeface="Source Han Sans"/>
              </a:rPr>
              <a:t>Data engineers should have experience with data warehousing concepts and ETL (Extract, Transform, Load) processes.
They need to be familiar with data modeling, data integration, and data storage techniques commonly used in data warehousing.</a:t>
            </a:r>
            <a:endParaRPr kumimoji="1" lang="zh-CN" altLang="en-US"/>
          </a:p>
        </p:txBody>
      </p:sp>
      <p:sp>
        <p:nvSpPr>
          <p:cNvPr id="12" name="标题 1"/>
          <p:cNvSpPr txBox="1"/>
          <p:nvPr/>
        </p:nvSpPr>
        <p:spPr>
          <a:xfrm rot="0" flipH="0" flipV="0">
            <a:off x="9160117" y="2041258"/>
            <a:ext cx="451877" cy="437298"/>
          </a:xfrm>
          <a:custGeom>
            <a:avLst/>
            <a:gdLst>
              <a:gd name="connsiteX0" fmla="*/ 311954 w 744004"/>
              <a:gd name="connsiteY0" fmla="*/ 337123 h 720001"/>
              <a:gd name="connsiteX1" fmla="*/ 168770 w 744004"/>
              <a:gd name="connsiteY1" fmla="*/ 337123 h 720001"/>
              <a:gd name="connsiteX2" fmla="*/ 49673 w 744004"/>
              <a:gd name="connsiteY2" fmla="*/ 287618 h 720001"/>
              <a:gd name="connsiteX3" fmla="*/ 167 w 744004"/>
              <a:gd name="connsiteY3" fmla="*/ 168520 h 720001"/>
              <a:gd name="connsiteX4" fmla="*/ 49590 w 744004"/>
              <a:gd name="connsiteY4" fmla="*/ 49507 h 720001"/>
              <a:gd name="connsiteX5" fmla="*/ 168687 w 744004"/>
              <a:gd name="connsiteY5" fmla="*/ 0 h 720001"/>
              <a:gd name="connsiteX6" fmla="*/ 287784 w 744004"/>
              <a:gd name="connsiteY6" fmla="*/ 49507 h 720001"/>
              <a:gd name="connsiteX7" fmla="*/ 337290 w 744004"/>
              <a:gd name="connsiteY7" fmla="*/ 168604 h 720001"/>
              <a:gd name="connsiteX8" fmla="*/ 337290 w 744004"/>
              <a:gd name="connsiteY8" fmla="*/ 311787 h 720001"/>
              <a:gd name="connsiteX9" fmla="*/ 311954 w 744004"/>
              <a:gd name="connsiteY9" fmla="*/ 337123 h 720001"/>
              <a:gd name="connsiteX10" fmla="*/ 575401 w 744004"/>
              <a:gd name="connsiteY10" fmla="*/ 337207 h 720001"/>
              <a:gd name="connsiteX11" fmla="*/ 432218 w 744004"/>
              <a:gd name="connsiteY11" fmla="*/ 337207 h 720001"/>
              <a:gd name="connsiteX12" fmla="*/ 406882 w 744004"/>
              <a:gd name="connsiteY12" fmla="*/ 311870 h 720001"/>
              <a:gd name="connsiteX13" fmla="*/ 406882 w 744004"/>
              <a:gd name="connsiteY13" fmla="*/ 168687 h 720001"/>
              <a:gd name="connsiteX14" fmla="*/ 456387 w 744004"/>
              <a:gd name="connsiteY14" fmla="*/ 49590 h 720001"/>
              <a:gd name="connsiteX15" fmla="*/ 575401 w 744004"/>
              <a:gd name="connsiteY15" fmla="*/ 0 h 720001"/>
              <a:gd name="connsiteX16" fmla="*/ 694498 w 744004"/>
              <a:gd name="connsiteY16" fmla="*/ 49507 h 720001"/>
              <a:gd name="connsiteX17" fmla="*/ 744004 w 744004"/>
              <a:gd name="connsiteY17" fmla="*/ 168604 h 720001"/>
              <a:gd name="connsiteX18" fmla="*/ 694498 w 744004"/>
              <a:gd name="connsiteY18" fmla="*/ 287701 h 720001"/>
              <a:gd name="connsiteX19" fmla="*/ 575401 w 744004"/>
              <a:gd name="connsiteY19" fmla="*/ 337207 h 720001"/>
              <a:gd name="connsiteX20" fmla="*/ 168604 w 744004"/>
              <a:gd name="connsiteY20" fmla="*/ 720001 h 720001"/>
              <a:gd name="connsiteX21" fmla="*/ 49507 w 744004"/>
              <a:gd name="connsiteY21" fmla="*/ 670495 h 720001"/>
              <a:gd name="connsiteX22" fmla="*/ 0 w 744004"/>
              <a:gd name="connsiteY22" fmla="*/ 551398 h 720001"/>
              <a:gd name="connsiteX23" fmla="*/ 49507 w 744004"/>
              <a:gd name="connsiteY23" fmla="*/ 432301 h 720001"/>
              <a:gd name="connsiteX24" fmla="*/ 168687 w 744004"/>
              <a:gd name="connsiteY24" fmla="*/ 382879 h 720001"/>
              <a:gd name="connsiteX25" fmla="*/ 311871 w 744004"/>
              <a:gd name="connsiteY25" fmla="*/ 382879 h 720001"/>
              <a:gd name="connsiteX26" fmla="*/ 337207 w 744004"/>
              <a:gd name="connsiteY26" fmla="*/ 408215 h 720001"/>
              <a:gd name="connsiteX27" fmla="*/ 337207 w 744004"/>
              <a:gd name="connsiteY27" fmla="*/ 551398 h 720001"/>
              <a:gd name="connsiteX28" fmla="*/ 287701 w 744004"/>
              <a:gd name="connsiteY28" fmla="*/ 670495 h 720001"/>
              <a:gd name="connsiteX29" fmla="*/ 168604 w 744004"/>
              <a:gd name="connsiteY29" fmla="*/ 720001 h 720001"/>
              <a:gd name="connsiteX30" fmla="*/ 575401 w 744004"/>
              <a:gd name="connsiteY30" fmla="*/ 720001 h 720001"/>
              <a:gd name="connsiteX31" fmla="*/ 456304 w 744004"/>
              <a:gd name="connsiteY31" fmla="*/ 670495 h 720001"/>
              <a:gd name="connsiteX32" fmla="*/ 406798 w 744004"/>
              <a:gd name="connsiteY32" fmla="*/ 551398 h 720001"/>
              <a:gd name="connsiteX33" fmla="*/ 406798 w 744004"/>
              <a:gd name="connsiteY33" fmla="*/ 408215 h 720001"/>
              <a:gd name="connsiteX34" fmla="*/ 432218 w 744004"/>
              <a:gd name="connsiteY34" fmla="*/ 382879 h 720001"/>
              <a:gd name="connsiteX35" fmla="*/ 575401 w 744004"/>
              <a:gd name="connsiteY35" fmla="*/ 382879 h 720001"/>
              <a:gd name="connsiteX36" fmla="*/ 694498 w 744004"/>
              <a:gd name="connsiteY36" fmla="*/ 432385 h 720001"/>
              <a:gd name="connsiteX37" fmla="*/ 744004 w 744004"/>
              <a:gd name="connsiteY37" fmla="*/ 551398 h 720001"/>
              <a:gd name="connsiteX38" fmla="*/ 694498 w 744004"/>
              <a:gd name="connsiteY38" fmla="*/ 670495 h 720001"/>
              <a:gd name="connsiteX39" fmla="*/ 575401 w 744004"/>
              <a:gd name="connsiteY39" fmla="*/ 720001 h 720001"/>
            </a:gdLst>
            <a:rect l="l" t="t" r="r" b="b"/>
            <a:pathLst>
              <a:path w="744004" h="720001">
                <a:moveTo>
                  <a:pt x="311954" y="337123"/>
                </a:moveTo>
                <a:lnTo>
                  <a:pt x="168770" y="337123"/>
                </a:lnTo>
                <a:cubicBezTo>
                  <a:pt x="123932" y="337123"/>
                  <a:pt x="81594" y="319538"/>
                  <a:pt x="49673" y="287618"/>
                </a:cubicBezTo>
                <a:cubicBezTo>
                  <a:pt x="17753" y="255697"/>
                  <a:pt x="167" y="213442"/>
                  <a:pt x="167" y="168520"/>
                </a:cubicBezTo>
                <a:cubicBezTo>
                  <a:pt x="167" y="123598"/>
                  <a:pt x="17669" y="81427"/>
                  <a:pt x="49590" y="49507"/>
                </a:cubicBezTo>
                <a:cubicBezTo>
                  <a:pt x="81510" y="17586"/>
                  <a:pt x="123848" y="0"/>
                  <a:pt x="168687" y="0"/>
                </a:cubicBezTo>
                <a:cubicBezTo>
                  <a:pt x="213526" y="0"/>
                  <a:pt x="255864" y="17586"/>
                  <a:pt x="287784" y="49507"/>
                </a:cubicBezTo>
                <a:cubicBezTo>
                  <a:pt x="319705" y="81427"/>
                  <a:pt x="337290" y="123682"/>
                  <a:pt x="337290" y="168604"/>
                </a:cubicBezTo>
                <a:lnTo>
                  <a:pt x="337290" y="311787"/>
                </a:lnTo>
                <a:cubicBezTo>
                  <a:pt x="337290" y="325789"/>
                  <a:pt x="325956" y="337123"/>
                  <a:pt x="311954" y="337123"/>
                </a:cubicBezTo>
                <a:close/>
                <a:moveTo>
                  <a:pt x="575401" y="337207"/>
                </a:moveTo>
                <a:lnTo>
                  <a:pt x="432218" y="337207"/>
                </a:lnTo>
                <a:cubicBezTo>
                  <a:pt x="418216" y="337207"/>
                  <a:pt x="406882" y="325872"/>
                  <a:pt x="406882" y="311870"/>
                </a:cubicBezTo>
                <a:lnTo>
                  <a:pt x="406882" y="168687"/>
                </a:lnTo>
                <a:cubicBezTo>
                  <a:pt x="406882" y="123849"/>
                  <a:pt x="424467" y="81510"/>
                  <a:pt x="456387" y="49590"/>
                </a:cubicBezTo>
                <a:cubicBezTo>
                  <a:pt x="488308" y="17669"/>
                  <a:pt x="530563" y="0"/>
                  <a:pt x="575401" y="0"/>
                </a:cubicBezTo>
                <a:cubicBezTo>
                  <a:pt x="620240" y="0"/>
                  <a:pt x="662578" y="17586"/>
                  <a:pt x="694498" y="49507"/>
                </a:cubicBezTo>
                <a:cubicBezTo>
                  <a:pt x="726419" y="81427"/>
                  <a:pt x="744004" y="123765"/>
                  <a:pt x="744004" y="168604"/>
                </a:cubicBezTo>
                <a:cubicBezTo>
                  <a:pt x="744004" y="213442"/>
                  <a:pt x="726419" y="255780"/>
                  <a:pt x="694498" y="287701"/>
                </a:cubicBezTo>
                <a:cubicBezTo>
                  <a:pt x="662578" y="319621"/>
                  <a:pt x="620323" y="337207"/>
                  <a:pt x="575401" y="337207"/>
                </a:cubicBezTo>
                <a:close/>
                <a:moveTo>
                  <a:pt x="168604" y="720001"/>
                </a:moveTo>
                <a:cubicBezTo>
                  <a:pt x="123682" y="720001"/>
                  <a:pt x="81427" y="702416"/>
                  <a:pt x="49507" y="670495"/>
                </a:cubicBezTo>
                <a:cubicBezTo>
                  <a:pt x="17586" y="638575"/>
                  <a:pt x="0" y="596320"/>
                  <a:pt x="0" y="551398"/>
                </a:cubicBezTo>
                <a:cubicBezTo>
                  <a:pt x="0" y="506476"/>
                  <a:pt x="17586" y="464221"/>
                  <a:pt x="49507" y="432301"/>
                </a:cubicBezTo>
                <a:cubicBezTo>
                  <a:pt x="81510" y="400464"/>
                  <a:pt x="123848" y="382879"/>
                  <a:pt x="168687" y="382879"/>
                </a:cubicBezTo>
                <a:lnTo>
                  <a:pt x="311871" y="382879"/>
                </a:lnTo>
                <a:cubicBezTo>
                  <a:pt x="325872" y="382879"/>
                  <a:pt x="337207" y="394297"/>
                  <a:pt x="337207" y="408215"/>
                </a:cubicBezTo>
                <a:lnTo>
                  <a:pt x="337207" y="551398"/>
                </a:lnTo>
                <a:cubicBezTo>
                  <a:pt x="337207" y="596237"/>
                  <a:pt x="319621" y="638575"/>
                  <a:pt x="287701" y="670495"/>
                </a:cubicBezTo>
                <a:cubicBezTo>
                  <a:pt x="255781" y="702416"/>
                  <a:pt x="213526" y="720001"/>
                  <a:pt x="168604" y="720001"/>
                </a:cubicBezTo>
                <a:close/>
                <a:moveTo>
                  <a:pt x="575401" y="720001"/>
                </a:moveTo>
                <a:cubicBezTo>
                  <a:pt x="530563" y="720001"/>
                  <a:pt x="488224" y="702416"/>
                  <a:pt x="456304" y="670495"/>
                </a:cubicBezTo>
                <a:cubicBezTo>
                  <a:pt x="424383" y="638575"/>
                  <a:pt x="406798" y="596320"/>
                  <a:pt x="406798" y="551398"/>
                </a:cubicBezTo>
                <a:lnTo>
                  <a:pt x="406798" y="408215"/>
                </a:lnTo>
                <a:cubicBezTo>
                  <a:pt x="406882" y="394213"/>
                  <a:pt x="418216" y="382879"/>
                  <a:pt x="432218" y="382879"/>
                </a:cubicBezTo>
                <a:lnTo>
                  <a:pt x="575401" y="382879"/>
                </a:lnTo>
                <a:cubicBezTo>
                  <a:pt x="620240" y="382879"/>
                  <a:pt x="662578" y="400464"/>
                  <a:pt x="694498" y="432385"/>
                </a:cubicBezTo>
                <a:cubicBezTo>
                  <a:pt x="726419" y="464305"/>
                  <a:pt x="744004" y="506560"/>
                  <a:pt x="744004" y="551398"/>
                </a:cubicBezTo>
                <a:cubicBezTo>
                  <a:pt x="744004" y="596237"/>
                  <a:pt x="726419" y="638575"/>
                  <a:pt x="694498" y="670495"/>
                </a:cubicBezTo>
                <a:cubicBezTo>
                  <a:pt x="662578" y="702416"/>
                  <a:pt x="620323" y="720001"/>
                  <a:pt x="575401" y="720001"/>
                </a:cubicBezTo>
                <a:close/>
              </a:path>
            </a:pathLst>
          </a:custGeom>
          <a:solidFill>
            <a:schemeClr val="accent2"/>
          </a:solidFill>
          <a:ln w="12700" cap="sq">
            <a:noFill/>
            <a:miter/>
          </a:ln>
        </p:spPr>
        <p:txBody>
          <a:bodyPr vert="horz" wrap="square" lIns="38100" tIns="38100" rIns="38100" bIns="38100" rtlCol="0" anchor="ctr"/>
          <a:lstStyle/>
          <a:p>
            <a:pPr algn="l"/>
            <a:endParaRPr kumimoji="1" lang="zh-CN" altLang="en-US"/>
          </a:p>
        </p:txBody>
      </p:sp>
      <p:sp>
        <p:nvSpPr>
          <p:cNvPr id="13" name="标题 1"/>
          <p:cNvSpPr txBox="1"/>
          <p:nvPr/>
        </p:nvSpPr>
        <p:spPr>
          <a:xfrm rot="0" flipH="0" flipV="0">
            <a:off x="9106293" y="2563432"/>
            <a:ext cx="2368281" cy="658301"/>
          </a:xfrm>
          <a:prstGeom prst="rect">
            <a:avLst/>
          </a:prstGeom>
          <a:noFill/>
          <a:ln cap="sq">
            <a:noFill/>
          </a:ln>
          <a:effectLst/>
        </p:spPr>
        <p:txBody>
          <a:bodyPr vert="horz" wrap="square" lIns="0" tIns="0" rIns="0" bIns="0" rtlCol="0" anchor="ctr"/>
          <a:lstStyle/>
          <a:p>
            <a:pPr algn="l"/>
            <a:r>
              <a:rPr kumimoji="1" lang="en-US" altLang="zh-CN" sz="1600">
                <a:ln w="12700">
                  <a:noFill/>
                </a:ln>
                <a:solidFill>
                  <a:schemeClr val="tx1"/>
                </a:solidFill>
                <a:latin typeface="Source Han Sans CN Bold"/>
                <a:ea typeface="Source Han Sans CN Bold"/>
                <a:cs typeface="Source Han Sans CN Bold"/>
              </a:rPr>
              <a:t>Understanding of Database Systems and SQL</a:t>
            </a:r>
            <a:endParaRPr kumimoji="1" lang="zh-CN" altLang="en-US"/>
          </a:p>
        </p:txBody>
      </p:sp>
      <p:sp>
        <p:nvSpPr>
          <p:cNvPr id="14" name="标题 1"/>
          <p:cNvSpPr txBox="1"/>
          <p:nvPr/>
        </p:nvSpPr>
        <p:spPr>
          <a:xfrm rot="0" flipH="0" flipV="0">
            <a:off x="9106293" y="3309020"/>
            <a:ext cx="2368281" cy="1921411"/>
          </a:xfrm>
          <a:prstGeom prst="rect">
            <a:avLst/>
          </a:prstGeom>
          <a:noFill/>
          <a:ln>
            <a:noFill/>
          </a:ln>
        </p:spPr>
        <p:txBody>
          <a:bodyPr vert="horz" wrap="square" lIns="0" tIns="0" rIns="0" bIns="0" rtlCol="0" anchor="t"/>
          <a:lstStyle/>
          <a:p>
            <a:pPr algn="l"/>
            <a:r>
              <a:rPr kumimoji="1" lang="en-US" altLang="zh-CN" sz="1229">
                <a:ln w="12700">
                  <a:noFill/>
                </a:ln>
                <a:solidFill>
                  <a:schemeClr val="tx1"/>
                </a:solidFill>
                <a:latin typeface="Source Han Sans"/>
                <a:ea typeface="Source Han Sans"/>
                <a:cs typeface="Source Han Sans"/>
              </a:rPr>
              <a:t>Data engineers should have a strong understanding of database systems and be proficient in SQL (Structured Query Language).
They use SQL to query, manipulate, and manage data in relational database systems.</a:t>
            </a:r>
            <a:endParaRPr kumimoji="1" lang="zh-CN" altLang="en-US"/>
          </a:p>
        </p:txBody>
      </p:sp>
      <p:sp>
        <p:nvSpPr>
          <p:cNvPr id="15" name="标题 1"/>
          <p:cNvSpPr txBox="1"/>
          <p:nvPr/>
        </p:nvSpPr>
        <p:spPr>
          <a:xfrm rot="0" flipH="0" flipV="0">
            <a:off x="759048" y="486862"/>
            <a:ext cx="10858500" cy="468000"/>
          </a:xfrm>
          <a:prstGeom prst="rect">
            <a:avLst/>
          </a:prstGeom>
          <a:noFill/>
          <a:ln>
            <a:noFill/>
          </a:ln>
        </p:spPr>
        <p:txBody>
          <a:bodyPr vert="horz" wrap="square" lIns="0" tIns="0" rIns="0" bIns="0" rtlCol="0" anchor="ctr"/>
          <a:lstStyle/>
          <a:p>
            <a:pPr algn="l"/>
            <a:r>
              <a:rPr kumimoji="1" lang="en-US" altLang="zh-CN" sz="2800">
                <a:ln w="12700">
                  <a:noFill/>
                </a:ln>
                <a:solidFill>
                  <a:schemeClr val="tx1">
                    <a:lumMod val="85000"/>
                    <a:lumOff val="15000"/>
                  </a:schemeClr>
                </a:solidFill>
                <a:latin typeface="Source Han Sans CN Bold"/>
                <a:ea typeface="Source Han Sans CN Bold"/>
                <a:cs typeface="Source Han Sans CN Bold"/>
              </a:rPr>
              <a:t>Required Skills for Data Engineers</a:t>
            </a:r>
            <a:endParaRPr kumimoji="1" lang="zh-CN" altLang="en-US"/>
          </a:p>
        </p:txBody>
      </p:sp>
      <p:sp>
        <p:nvSpPr>
          <p:cNvPr id="16" name="标题 1"/>
          <p:cNvSpPr txBox="1"/>
          <p:nvPr/>
        </p:nvSpPr>
        <p:spPr>
          <a:xfrm rot="0" flipH="0" flipV="1">
            <a:off x="338138" y="361215"/>
            <a:ext cx="322262" cy="231676"/>
          </a:xfrm>
          <a:prstGeom prst="rect">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17" name="标题 1"/>
          <p:cNvSpPr txBox="1"/>
          <p:nvPr/>
        </p:nvSpPr>
        <p:spPr>
          <a:xfrm rot="0" flipH="0" flipV="1">
            <a:off x="490538" y="649448"/>
            <a:ext cx="169862" cy="122115"/>
          </a:xfrm>
          <a:prstGeom prst="rect">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18" name="标题 1"/>
          <p:cNvSpPr txBox="1"/>
          <p:nvPr/>
        </p:nvSpPr>
        <p:spPr>
          <a:xfrm rot="0" flipH="0" flipV="1">
            <a:off x="490538" y="828120"/>
            <a:ext cx="169862" cy="122115"/>
          </a:xfrm>
          <a:prstGeom prst="rect">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63353" y="260649"/>
            <a:ext cx="11665296" cy="6336704"/>
          </a:xfrm>
          <a:custGeom>
            <a:avLst/>
            <a:gdLst>
              <a:gd name="connsiteX0" fmla="*/ 194537 w 11665296"/>
              <a:gd name="connsiteY0" fmla="*/ 0 h 6336704"/>
              <a:gd name="connsiteX1" fmla="*/ 11470759 w 11665296"/>
              <a:gd name="connsiteY1" fmla="*/ 0 h 6336704"/>
              <a:gd name="connsiteX2" fmla="*/ 11665296 w 11665296"/>
              <a:gd name="connsiteY2" fmla="*/ 194537 h 6336704"/>
              <a:gd name="connsiteX3" fmla="*/ 11665296 w 11665296"/>
              <a:gd name="connsiteY3" fmla="*/ 2885968 h 6336704"/>
              <a:gd name="connsiteX4" fmla="*/ 11652603 w 11665296"/>
              <a:gd name="connsiteY4" fmla="*/ 2884688 h 6336704"/>
              <a:gd name="connsiteX5" fmla="*/ 11368939 w 11665296"/>
              <a:gd name="connsiteY5" fmla="*/ 3168352 h 6336704"/>
              <a:gd name="connsiteX6" fmla="*/ 11652603 w 11665296"/>
              <a:gd name="connsiteY6" fmla="*/ 3452016 h 6336704"/>
              <a:gd name="connsiteX7" fmla="*/ 11665296 w 11665296"/>
              <a:gd name="connsiteY7" fmla="*/ 3450737 h 6336704"/>
              <a:gd name="connsiteX8" fmla="*/ 11665296 w 11665296"/>
              <a:gd name="connsiteY8" fmla="*/ 6142167 h 6336704"/>
              <a:gd name="connsiteX9" fmla="*/ 11470759 w 11665296"/>
              <a:gd name="connsiteY9" fmla="*/ 6336704 h 6336704"/>
              <a:gd name="connsiteX10" fmla="*/ 194537 w 11665296"/>
              <a:gd name="connsiteY10" fmla="*/ 6336704 h 6336704"/>
              <a:gd name="connsiteX11" fmla="*/ 0 w 11665296"/>
              <a:gd name="connsiteY11" fmla="*/ 6142167 h 6336704"/>
              <a:gd name="connsiteX12" fmla="*/ 0 w 11665296"/>
              <a:gd name="connsiteY12" fmla="*/ 3451505 h 6336704"/>
              <a:gd name="connsiteX13" fmla="*/ 5071 w 11665296"/>
              <a:gd name="connsiteY13" fmla="*/ 3452016 h 6336704"/>
              <a:gd name="connsiteX14" fmla="*/ 288735 w 11665296"/>
              <a:gd name="connsiteY14" fmla="*/ 3168352 h 6336704"/>
              <a:gd name="connsiteX15" fmla="*/ 5071 w 11665296"/>
              <a:gd name="connsiteY15" fmla="*/ 2884688 h 6336704"/>
              <a:gd name="connsiteX16" fmla="*/ 0 w 11665296"/>
              <a:gd name="connsiteY16" fmla="*/ 2885199 h 6336704"/>
              <a:gd name="connsiteX17" fmla="*/ 0 w 11665296"/>
              <a:gd name="connsiteY17" fmla="*/ 194537 h 6336704"/>
              <a:gd name="connsiteX18" fmla="*/ 194537 w 11665296"/>
              <a:gd name="connsiteY18" fmla="*/ 0 h 6336704"/>
            </a:gdLst>
            <a:rect l="l" t="t" r="r" b="b"/>
            <a:pathLst>
              <a:path w="11665296" h="6336704">
                <a:moveTo>
                  <a:pt x="194537" y="0"/>
                </a:moveTo>
                <a:lnTo>
                  <a:pt x="11470759" y="0"/>
                </a:lnTo>
                <a:cubicBezTo>
                  <a:pt x="11578199" y="0"/>
                  <a:pt x="11665296" y="87097"/>
                  <a:pt x="11665296" y="194537"/>
                </a:cubicBezTo>
                <a:lnTo>
                  <a:pt x="11665296" y="2885968"/>
                </a:lnTo>
                <a:lnTo>
                  <a:pt x="11652603" y="2884688"/>
                </a:lnTo>
                <a:cubicBezTo>
                  <a:pt x="11495940" y="2884688"/>
                  <a:pt x="11368939" y="3011689"/>
                  <a:pt x="11368939" y="3168352"/>
                </a:cubicBezTo>
                <a:cubicBezTo>
                  <a:pt x="11368939" y="3325015"/>
                  <a:pt x="11495940" y="3452016"/>
                  <a:pt x="11652603" y="3452016"/>
                </a:cubicBezTo>
                <a:lnTo>
                  <a:pt x="11665296" y="3450737"/>
                </a:lnTo>
                <a:lnTo>
                  <a:pt x="11665296" y="6142167"/>
                </a:lnTo>
                <a:cubicBezTo>
                  <a:pt x="11665296" y="6249607"/>
                  <a:pt x="11578199" y="6336704"/>
                  <a:pt x="11470759" y="6336704"/>
                </a:cubicBezTo>
                <a:lnTo>
                  <a:pt x="194537" y="6336704"/>
                </a:lnTo>
                <a:cubicBezTo>
                  <a:pt x="87097" y="6336704"/>
                  <a:pt x="0" y="6249607"/>
                  <a:pt x="0" y="6142167"/>
                </a:cubicBezTo>
                <a:lnTo>
                  <a:pt x="0" y="3451505"/>
                </a:lnTo>
                <a:lnTo>
                  <a:pt x="5071" y="3452016"/>
                </a:lnTo>
                <a:cubicBezTo>
                  <a:pt x="161734" y="3452016"/>
                  <a:pt x="288735" y="3325015"/>
                  <a:pt x="288735" y="3168352"/>
                </a:cubicBezTo>
                <a:cubicBezTo>
                  <a:pt x="288735" y="3011689"/>
                  <a:pt x="161734" y="2884688"/>
                  <a:pt x="5071" y="2884688"/>
                </a:cubicBezTo>
                <a:lnTo>
                  <a:pt x="0" y="2885199"/>
                </a:lnTo>
                <a:lnTo>
                  <a:pt x="0" y="194537"/>
                </a:lnTo>
                <a:cubicBezTo>
                  <a:pt x="0" y="87097"/>
                  <a:pt x="87097" y="0"/>
                  <a:pt x="194537" y="0"/>
                </a:cubicBezTo>
                <a:close/>
              </a:path>
            </a:pathLst>
          </a:cu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rot="5400000" flipH="1" flipV="0">
            <a:off x="6011693" y="733727"/>
            <a:ext cx="168614" cy="6051994"/>
          </a:xfrm>
          <a:prstGeom prst="roundRect">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4" name="标题 1"/>
          <p:cNvSpPr txBox="1"/>
          <p:nvPr/>
        </p:nvSpPr>
        <p:spPr>
          <a:xfrm rot="0" flipH="0" flipV="0">
            <a:off x="4361459" y="1829162"/>
            <a:ext cx="3469082" cy="1434738"/>
          </a:xfrm>
          <a:prstGeom prst="rect">
            <a:avLst/>
          </a:prstGeom>
          <a:noFill/>
          <a:ln>
            <a:noFill/>
          </a:ln>
        </p:spPr>
        <p:txBody>
          <a:bodyPr vert="horz" wrap="square" lIns="0" tIns="0" rIns="0" bIns="0" rtlCol="0" anchor="t"/>
          <a:lstStyle/>
          <a:p>
            <a:pPr algn="ctr"/>
            <a:r>
              <a:rPr kumimoji="1" lang="en-US" altLang="zh-CN" sz="11500">
                <a:ln w="12700">
                  <a:noFill/>
                </a:ln>
                <a:solidFill>
                  <a:schemeClr val="bg1">
                    <a:lumMod val="95000"/>
                  </a:schemeClr>
                </a:solidFill>
                <a:latin typeface="Source Han Sans"/>
                <a:ea typeface="Source Han Sans"/>
                <a:cs typeface="Source Han Sans"/>
              </a:rPr>
              <a:t>03</a:t>
            </a:r>
            <a:endParaRPr kumimoji="1" lang="zh-CN" altLang="en-US"/>
          </a:p>
        </p:txBody>
      </p:sp>
      <p:sp>
        <p:nvSpPr>
          <p:cNvPr id="5" name="标题 1"/>
          <p:cNvSpPr txBox="1"/>
          <p:nvPr/>
        </p:nvSpPr>
        <p:spPr>
          <a:xfrm rot="2700000" flipH="0" flipV="0">
            <a:off x="8080649" y="3268762"/>
            <a:ext cx="205580" cy="205580"/>
          </a:xfrm>
          <a:prstGeom prst="roundRect">
            <a:avLst/>
          </a:prstGeom>
          <a:solidFill>
            <a:schemeClr val="accent2"/>
          </a:solidFill>
          <a:ln w="12700" cap="sq">
            <a:noFill/>
            <a:miter/>
          </a:ln>
        </p:spPr>
        <p:txBody>
          <a:bodyPr vert="horz" wrap="square" lIns="91440" tIns="45720" rIns="91440" bIns="45720" rtlCol="0" anchor="ctr"/>
          <a:lstStyle/>
          <a:p>
            <a:pPr algn="ctr"/>
            <a:endParaRPr kumimoji="1" lang="zh-CN" altLang="en-US"/>
          </a:p>
        </p:txBody>
      </p:sp>
      <p:sp>
        <p:nvSpPr>
          <p:cNvPr id="6" name="标题 1"/>
          <p:cNvSpPr txBox="1"/>
          <p:nvPr/>
        </p:nvSpPr>
        <p:spPr>
          <a:xfrm rot="0" flipH="0" flipV="0">
            <a:off x="3133564" y="3324526"/>
            <a:ext cx="5924872" cy="903721"/>
          </a:xfrm>
          <a:prstGeom prst="rect">
            <a:avLst/>
          </a:prstGeom>
          <a:noFill/>
          <a:ln>
            <a:noFill/>
          </a:ln>
        </p:spPr>
        <p:txBody>
          <a:bodyPr vert="horz" wrap="square" lIns="0" tIns="0" rIns="0" bIns="0" rtlCol="0" anchor="t"/>
          <a:lstStyle/>
          <a:p>
            <a:pPr algn="ctr"/>
            <a:r>
              <a:rPr kumimoji="1" lang="en-US" altLang="zh-CN" sz="2400">
                <a:ln w="12700">
                  <a:noFill/>
                </a:ln>
                <a:solidFill>
                  <a:schemeClr val="tx1">
                    <a:lumMod val="85000"/>
                    <a:lumOff val="15000"/>
                  </a:schemeClr>
                </a:solidFill>
                <a:latin typeface="Source Han Sans"/>
                <a:ea typeface="Source Han Sans"/>
                <a:cs typeface="Source Han Sans"/>
              </a:rPr>
              <a:t>Data Scientist</a:t>
            </a:r>
            <a:endParaRPr kumimoji="1" lang="zh-CN" altLang="en-US"/>
          </a:p>
        </p:txBody>
      </p:sp>
      <p:grpSp>
        <p:nvGrpSpPr>
          <p:cNvPr id="7" name=""/>
          <p:cNvGrpSpPr/>
          <p:nvPr/>
        </p:nvGrpSpPr>
        <p:grpSpPr>
          <a:xfrm>
            <a:off x="10903130" y="847164"/>
            <a:ext cx="615769" cy="139337"/>
            <a:chOff x="10903130" y="847164"/>
            <a:chExt cx="615769" cy="139337"/>
          </a:xfrm>
        </p:grpSpPr>
        <p:sp>
          <p:nvSpPr>
            <p:cNvPr id="8" name="标题 1"/>
            <p:cNvSpPr txBox="1"/>
            <p:nvPr/>
          </p:nvSpPr>
          <p:spPr>
            <a:xfrm rot="0" flipH="0" flipV="0">
              <a:off x="10975489" y="847164"/>
              <a:ext cx="543410" cy="139337"/>
            </a:xfrm>
            <a:prstGeom prst="roundRect">
              <a:avLst>
                <a:gd name="adj" fmla="val 50000"/>
              </a:avLst>
            </a:prstGeom>
            <a:solidFill>
              <a:schemeClr val="bg1">
                <a:lumMod val="85000"/>
              </a:schemeClr>
            </a:solidFill>
            <a:ln w="12700" cap="sq">
              <a:noFill/>
              <a:miter/>
            </a:ln>
          </p:spPr>
          <p:txBody>
            <a:bodyPr vert="horz" wrap="square" lIns="91440" tIns="45720" rIns="91440" bIns="45720" rtlCol="0" anchor="ctr"/>
            <a:lstStyle/>
            <a:p>
              <a:pPr algn="ctr"/>
              <a:endParaRPr kumimoji="1" lang="zh-CN" altLang="en-US"/>
            </a:p>
          </p:txBody>
        </p:sp>
        <p:sp>
          <p:nvSpPr>
            <p:cNvPr id="9" name="标题 1"/>
            <p:cNvSpPr txBox="1"/>
            <p:nvPr/>
          </p:nvSpPr>
          <p:spPr>
            <a:xfrm rot="0" flipH="0" flipV="0">
              <a:off x="10903130" y="847164"/>
              <a:ext cx="395247" cy="139337"/>
            </a:xfrm>
            <a:prstGeom prst="roundRect">
              <a:avLst>
                <a:gd name="adj" fmla="val 50000"/>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grpSp>
    </p:spTree>
  </p:cSld>
</p:sld>
</file>

<file path=ppt/theme/_rels/theme1.xml.rels><?xml version="1.0" encoding="UTF-8" standalone="yes"?>
<Relationships xmlns="http://schemas.openxmlformats.org/package/2006/relationships">

</Relationships>
</file>

<file path=ppt/theme/theme1.xml><?xml version="1.0" encoding="utf-8"?>
<a:theme xmlns:a="http://schemas.openxmlformats.org/drawingml/2006/main" xmlns:r="http://schemas.openxmlformats.org/officeDocument/2006/relationships" xmlns:p="http://schemas.openxmlformats.org/presentationml/2006/main" name="Office 主题​​">
  <a:themeElements>
    <a:clrScheme name="Office">
      <a:dk1>
        <a:srgbClr val="000000"/>
      </a:dk1>
      <a:lt1>
        <a:srgbClr val="FFFFFF"/>
      </a:lt1>
      <a:dk2>
        <a:srgbClr val="4A66AC"/>
      </a:dk2>
      <a:lt2>
        <a:srgbClr val="E0EBF6"/>
      </a:lt2>
      <a:accent1>
        <a:srgbClr val="00B447"/>
      </a:accent1>
      <a:accent2>
        <a:srgbClr val="FFCF05"/>
      </a:accent2>
      <a:accent3>
        <a:srgbClr val="9FEB71"/>
      </a:accent3>
      <a:accent4>
        <a:srgbClr val="797979"/>
      </a:accent4>
      <a:accent5>
        <a:srgbClr val="A5A5A5"/>
      </a:accent5>
      <a:accent6>
        <a:srgbClr val="C9C9C9"/>
      </a:accent6>
      <a:hlink>
        <a:srgbClr val="000000"/>
      </a:hlink>
      <a:folHlink>
        <a:srgbClr val="0000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