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80" r:id="rId6"/>
    <p:sldId id="259" r:id="rId7"/>
    <p:sldId id="284" r:id="rId8"/>
    <p:sldId id="281" r:id="rId9"/>
    <p:sldId id="282" r:id="rId10"/>
    <p:sldId id="283" r:id="rId11"/>
    <p:sldId id="260" r:id="rId12"/>
    <p:sldId id="261" r:id="rId13"/>
    <p:sldId id="262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46EEA-D9D0-4FCE-A167-CBD7F2AC350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DED8E7-DA75-41D3-97F0-042C740E4A06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947319FB-47F6-4545-B373-931E4B31E277}" type="parTrans" cxnId="{748597B4-6656-4458-A1E0-A6AB0E811DBB}">
      <dgm:prSet/>
      <dgm:spPr/>
      <dgm:t>
        <a:bodyPr/>
        <a:lstStyle/>
        <a:p>
          <a:endParaRPr lang="en-US"/>
        </a:p>
      </dgm:t>
    </dgm:pt>
    <dgm:pt modelId="{54476E82-2205-4A50-932C-BD2B3E482CC9}" type="sibTrans" cxnId="{748597B4-6656-4458-A1E0-A6AB0E811DBB}">
      <dgm:prSet/>
      <dgm:spPr/>
      <dgm:t>
        <a:bodyPr/>
        <a:lstStyle/>
        <a:p>
          <a:endParaRPr lang="en-US"/>
        </a:p>
      </dgm:t>
    </dgm:pt>
    <dgm:pt modelId="{5EB3EFB5-B565-409A-AFAF-D6186B0BFEFE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17B1AA8D-6372-48BD-9828-486BCD289882}" type="parTrans" cxnId="{F4567D07-C965-485D-849A-FC573FCD22BC}">
      <dgm:prSet/>
      <dgm:spPr/>
      <dgm:t>
        <a:bodyPr/>
        <a:lstStyle/>
        <a:p>
          <a:endParaRPr lang="en-US"/>
        </a:p>
      </dgm:t>
    </dgm:pt>
    <dgm:pt modelId="{156525E9-DB48-4F06-899A-A05DDF66C857}" type="sibTrans" cxnId="{F4567D07-C965-485D-849A-FC573FCD22BC}">
      <dgm:prSet/>
      <dgm:spPr/>
      <dgm:t>
        <a:bodyPr/>
        <a:lstStyle/>
        <a:p>
          <a:endParaRPr lang="en-US"/>
        </a:p>
      </dgm:t>
    </dgm:pt>
    <dgm:pt modelId="{6A2CDEA0-0954-4C60-B40B-8A6F52DB629D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882D7C1E-8D41-41B7-B429-20346A9985B2}" type="parTrans" cxnId="{498116A8-ABEA-4844-9B01-717C52A331EB}">
      <dgm:prSet/>
      <dgm:spPr/>
      <dgm:t>
        <a:bodyPr/>
        <a:lstStyle/>
        <a:p>
          <a:endParaRPr lang="en-US"/>
        </a:p>
      </dgm:t>
    </dgm:pt>
    <dgm:pt modelId="{6D9F52FE-5623-44A2-9E0A-20A0E8218CFB}" type="sibTrans" cxnId="{498116A8-ABEA-4844-9B01-717C52A331EB}">
      <dgm:prSet/>
      <dgm:spPr/>
      <dgm:t>
        <a:bodyPr/>
        <a:lstStyle/>
        <a:p>
          <a:endParaRPr lang="en-US"/>
        </a:p>
      </dgm:t>
    </dgm:pt>
    <dgm:pt modelId="{0DA6665A-4EAD-4C6F-8B73-DEB2032CA062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A7889A60-0489-478B-A032-CA236E0389AE}" type="parTrans" cxnId="{4230FFB3-7FF3-489B-A3EF-649874DAD632}">
      <dgm:prSet/>
      <dgm:spPr/>
      <dgm:t>
        <a:bodyPr/>
        <a:lstStyle/>
        <a:p>
          <a:endParaRPr lang="en-US"/>
        </a:p>
      </dgm:t>
    </dgm:pt>
    <dgm:pt modelId="{0C17B897-4725-49B1-B573-5D84C4C476AA}" type="sibTrans" cxnId="{4230FFB3-7FF3-489B-A3EF-649874DAD632}">
      <dgm:prSet/>
      <dgm:spPr/>
      <dgm:t>
        <a:bodyPr/>
        <a:lstStyle/>
        <a:p>
          <a:endParaRPr lang="en-US"/>
        </a:p>
      </dgm:t>
    </dgm:pt>
    <dgm:pt modelId="{3AF46378-8C91-44F5-8989-4559A8028967}">
      <dgm:prSet phldrT="[Text]"/>
      <dgm:spPr/>
      <dgm:t>
        <a:bodyPr/>
        <a:lstStyle/>
        <a:p>
          <a:r>
            <a:rPr lang="en-US" dirty="0" smtClean="0"/>
            <a:t>How</a:t>
          </a:r>
          <a:endParaRPr lang="en-US" dirty="0"/>
        </a:p>
      </dgm:t>
    </dgm:pt>
    <dgm:pt modelId="{00A25CDE-C068-4126-A622-C29BA1C1465E}" type="parTrans" cxnId="{4189F7D3-7213-4B76-A1E1-BB985CCE964C}">
      <dgm:prSet/>
      <dgm:spPr/>
      <dgm:t>
        <a:bodyPr/>
        <a:lstStyle/>
        <a:p>
          <a:endParaRPr lang="en-US"/>
        </a:p>
      </dgm:t>
    </dgm:pt>
    <dgm:pt modelId="{9F5C77F5-0B6B-48C9-A683-A37F25961685}" type="sibTrans" cxnId="{4189F7D3-7213-4B76-A1E1-BB985CCE964C}">
      <dgm:prSet/>
      <dgm:spPr/>
      <dgm:t>
        <a:bodyPr/>
        <a:lstStyle/>
        <a:p>
          <a:endParaRPr lang="en-US"/>
        </a:p>
      </dgm:t>
    </dgm:pt>
    <dgm:pt modelId="{5B82EC09-BEDF-46BC-B730-D070090B1BFD}">
      <dgm:prSet phldrT="[Text]"/>
      <dgm:spPr/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07DE46BD-0160-4345-9FFD-69B3A03F2A29}" type="parTrans" cxnId="{C9AF371B-4167-42C3-86D3-39F15F1DF4B6}">
      <dgm:prSet/>
      <dgm:spPr/>
      <dgm:t>
        <a:bodyPr/>
        <a:lstStyle/>
        <a:p>
          <a:endParaRPr lang="en-US"/>
        </a:p>
      </dgm:t>
    </dgm:pt>
    <dgm:pt modelId="{1B092BC4-46CB-42AA-A327-BF339CD249BB}" type="sibTrans" cxnId="{C9AF371B-4167-42C3-86D3-39F15F1DF4B6}">
      <dgm:prSet/>
      <dgm:spPr/>
      <dgm:t>
        <a:bodyPr/>
        <a:lstStyle/>
        <a:p>
          <a:endParaRPr lang="en-US"/>
        </a:p>
      </dgm:t>
    </dgm:pt>
    <dgm:pt modelId="{59BE4C8E-C58A-43A2-B588-2F2AB30E9BAE}" type="pres">
      <dgm:prSet presAssocID="{2FD46EEA-D9D0-4FCE-A167-CBD7F2AC35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107D6-E380-4671-A0F0-7407FE3D202B}" type="pres">
      <dgm:prSet presAssocID="{C2DED8E7-DA75-41D3-97F0-042C740E4A0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26859-48C4-4C75-81B3-C021F3834227}" type="pres">
      <dgm:prSet presAssocID="{54476E82-2205-4A50-932C-BD2B3E482CC9}" presName="sibTrans" presStyleCnt="0"/>
      <dgm:spPr/>
    </dgm:pt>
    <dgm:pt modelId="{E828D7E6-9A51-4F33-B8A0-E785CCA9846A}" type="pres">
      <dgm:prSet presAssocID="{5EB3EFB5-B565-409A-AFAF-D6186B0BFEF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245509-A30A-4C9B-AC2A-DE3B6A4AEAE7}" type="pres">
      <dgm:prSet presAssocID="{156525E9-DB48-4F06-899A-A05DDF66C857}" presName="sibTrans" presStyleCnt="0"/>
      <dgm:spPr/>
    </dgm:pt>
    <dgm:pt modelId="{89877385-BFE2-4AD4-B9BC-1BE15E2D703A}" type="pres">
      <dgm:prSet presAssocID="{6A2CDEA0-0954-4C60-B40B-8A6F52DB629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5DA57-0EB1-4120-B241-E1CAE32D789E}" type="pres">
      <dgm:prSet presAssocID="{6D9F52FE-5623-44A2-9E0A-20A0E8218CFB}" presName="sibTrans" presStyleCnt="0"/>
      <dgm:spPr/>
    </dgm:pt>
    <dgm:pt modelId="{9E4B86FE-1754-4E5C-8C21-47A7448CC530}" type="pres">
      <dgm:prSet presAssocID="{0DA6665A-4EAD-4C6F-8B73-DEB2032CA06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4031C-66AE-49E9-95A7-866692804611}" type="pres">
      <dgm:prSet presAssocID="{0C17B897-4725-49B1-B573-5D84C4C476AA}" presName="sibTrans" presStyleCnt="0"/>
      <dgm:spPr/>
    </dgm:pt>
    <dgm:pt modelId="{634C02E5-6A25-457C-85EE-AD69D7634378}" type="pres">
      <dgm:prSet presAssocID="{3AF46378-8C91-44F5-8989-4559A802896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8A035-0CB0-42FD-8892-961E87C9515B}" type="pres">
      <dgm:prSet presAssocID="{9F5C77F5-0B6B-48C9-A683-A37F25961685}" presName="sibTrans" presStyleCnt="0"/>
      <dgm:spPr/>
    </dgm:pt>
    <dgm:pt modelId="{B1A62B31-905F-4D79-8513-F2AEABCDC1A0}" type="pres">
      <dgm:prSet presAssocID="{5B82EC09-BEDF-46BC-B730-D070090B1BF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829352-3176-4BED-8DB9-561D03D4FEBB}" type="presOf" srcId="{3AF46378-8C91-44F5-8989-4559A8028967}" destId="{634C02E5-6A25-457C-85EE-AD69D7634378}" srcOrd="0" destOrd="0" presId="urn:microsoft.com/office/officeart/2005/8/layout/default"/>
    <dgm:cxn modelId="{F4567D07-C965-485D-849A-FC573FCD22BC}" srcId="{2FD46EEA-D9D0-4FCE-A167-CBD7F2AC350E}" destId="{5EB3EFB5-B565-409A-AFAF-D6186B0BFEFE}" srcOrd="1" destOrd="0" parTransId="{17B1AA8D-6372-48BD-9828-486BCD289882}" sibTransId="{156525E9-DB48-4F06-899A-A05DDF66C857}"/>
    <dgm:cxn modelId="{4230FFB3-7FF3-489B-A3EF-649874DAD632}" srcId="{2FD46EEA-D9D0-4FCE-A167-CBD7F2AC350E}" destId="{0DA6665A-4EAD-4C6F-8B73-DEB2032CA062}" srcOrd="3" destOrd="0" parTransId="{A7889A60-0489-478B-A032-CA236E0389AE}" sibTransId="{0C17B897-4725-49B1-B573-5D84C4C476AA}"/>
    <dgm:cxn modelId="{75D1F449-0006-42AF-923D-A0610CE27BCC}" type="presOf" srcId="{5EB3EFB5-B565-409A-AFAF-D6186B0BFEFE}" destId="{E828D7E6-9A51-4F33-B8A0-E785CCA9846A}" srcOrd="0" destOrd="0" presId="urn:microsoft.com/office/officeart/2005/8/layout/default"/>
    <dgm:cxn modelId="{3E700C40-BF10-4B07-9CFC-A94682A743E7}" type="presOf" srcId="{6A2CDEA0-0954-4C60-B40B-8A6F52DB629D}" destId="{89877385-BFE2-4AD4-B9BC-1BE15E2D703A}" srcOrd="0" destOrd="0" presId="urn:microsoft.com/office/officeart/2005/8/layout/default"/>
    <dgm:cxn modelId="{0860FA7D-CA71-43F5-8446-5AB84F0DAF91}" type="presOf" srcId="{2FD46EEA-D9D0-4FCE-A167-CBD7F2AC350E}" destId="{59BE4C8E-C58A-43A2-B588-2F2AB30E9BAE}" srcOrd="0" destOrd="0" presId="urn:microsoft.com/office/officeart/2005/8/layout/default"/>
    <dgm:cxn modelId="{498116A8-ABEA-4844-9B01-717C52A331EB}" srcId="{2FD46EEA-D9D0-4FCE-A167-CBD7F2AC350E}" destId="{6A2CDEA0-0954-4C60-B40B-8A6F52DB629D}" srcOrd="2" destOrd="0" parTransId="{882D7C1E-8D41-41B7-B429-20346A9985B2}" sibTransId="{6D9F52FE-5623-44A2-9E0A-20A0E8218CFB}"/>
    <dgm:cxn modelId="{4189F7D3-7213-4B76-A1E1-BB985CCE964C}" srcId="{2FD46EEA-D9D0-4FCE-A167-CBD7F2AC350E}" destId="{3AF46378-8C91-44F5-8989-4559A8028967}" srcOrd="4" destOrd="0" parTransId="{00A25CDE-C068-4126-A622-C29BA1C1465E}" sibTransId="{9F5C77F5-0B6B-48C9-A683-A37F25961685}"/>
    <dgm:cxn modelId="{5B4267FE-873A-47A6-AA5A-293F816B9F6F}" type="presOf" srcId="{0DA6665A-4EAD-4C6F-8B73-DEB2032CA062}" destId="{9E4B86FE-1754-4E5C-8C21-47A7448CC530}" srcOrd="0" destOrd="0" presId="urn:microsoft.com/office/officeart/2005/8/layout/default"/>
    <dgm:cxn modelId="{9B109587-ABC3-4E6E-AB30-205AEB2EA419}" type="presOf" srcId="{C2DED8E7-DA75-41D3-97F0-042C740E4A06}" destId="{F73107D6-E380-4671-A0F0-7407FE3D202B}" srcOrd="0" destOrd="0" presId="urn:microsoft.com/office/officeart/2005/8/layout/default"/>
    <dgm:cxn modelId="{E4CB2264-9809-44C3-898B-93B31E89D6CE}" type="presOf" srcId="{5B82EC09-BEDF-46BC-B730-D070090B1BFD}" destId="{B1A62B31-905F-4D79-8513-F2AEABCDC1A0}" srcOrd="0" destOrd="0" presId="urn:microsoft.com/office/officeart/2005/8/layout/default"/>
    <dgm:cxn modelId="{748597B4-6656-4458-A1E0-A6AB0E811DBB}" srcId="{2FD46EEA-D9D0-4FCE-A167-CBD7F2AC350E}" destId="{C2DED8E7-DA75-41D3-97F0-042C740E4A06}" srcOrd="0" destOrd="0" parTransId="{947319FB-47F6-4545-B373-931E4B31E277}" sibTransId="{54476E82-2205-4A50-932C-BD2B3E482CC9}"/>
    <dgm:cxn modelId="{C9AF371B-4167-42C3-86D3-39F15F1DF4B6}" srcId="{2FD46EEA-D9D0-4FCE-A167-CBD7F2AC350E}" destId="{5B82EC09-BEDF-46BC-B730-D070090B1BFD}" srcOrd="5" destOrd="0" parTransId="{07DE46BD-0160-4345-9FFD-69B3A03F2A29}" sibTransId="{1B092BC4-46CB-42AA-A327-BF339CD249BB}"/>
    <dgm:cxn modelId="{5771350C-F399-4A01-A69C-2FBE46E181F7}" type="presParOf" srcId="{59BE4C8E-C58A-43A2-B588-2F2AB30E9BAE}" destId="{F73107D6-E380-4671-A0F0-7407FE3D202B}" srcOrd="0" destOrd="0" presId="urn:microsoft.com/office/officeart/2005/8/layout/default"/>
    <dgm:cxn modelId="{9EC527C8-CAE1-424E-9D43-19C633E8990D}" type="presParOf" srcId="{59BE4C8E-C58A-43A2-B588-2F2AB30E9BAE}" destId="{52826859-48C4-4C75-81B3-C021F3834227}" srcOrd="1" destOrd="0" presId="urn:microsoft.com/office/officeart/2005/8/layout/default"/>
    <dgm:cxn modelId="{286AF652-03D1-4252-9B58-8A56C16B3BE5}" type="presParOf" srcId="{59BE4C8E-C58A-43A2-B588-2F2AB30E9BAE}" destId="{E828D7E6-9A51-4F33-B8A0-E785CCA9846A}" srcOrd="2" destOrd="0" presId="urn:microsoft.com/office/officeart/2005/8/layout/default"/>
    <dgm:cxn modelId="{2B78568D-EF10-4BCE-9CE7-99EFC4FC1BA7}" type="presParOf" srcId="{59BE4C8E-C58A-43A2-B588-2F2AB30E9BAE}" destId="{5B245509-A30A-4C9B-AC2A-DE3B6A4AEAE7}" srcOrd="3" destOrd="0" presId="urn:microsoft.com/office/officeart/2005/8/layout/default"/>
    <dgm:cxn modelId="{6A45FB73-1390-45A0-A340-A478F65FE1F8}" type="presParOf" srcId="{59BE4C8E-C58A-43A2-B588-2F2AB30E9BAE}" destId="{89877385-BFE2-4AD4-B9BC-1BE15E2D703A}" srcOrd="4" destOrd="0" presId="urn:microsoft.com/office/officeart/2005/8/layout/default"/>
    <dgm:cxn modelId="{CAB4E4CF-6756-488B-96F2-B18E39CD97C0}" type="presParOf" srcId="{59BE4C8E-C58A-43A2-B588-2F2AB30E9BAE}" destId="{EE05DA57-0EB1-4120-B241-E1CAE32D789E}" srcOrd="5" destOrd="0" presId="urn:microsoft.com/office/officeart/2005/8/layout/default"/>
    <dgm:cxn modelId="{27C019FC-62F3-40F5-9957-D49799FB0FED}" type="presParOf" srcId="{59BE4C8E-C58A-43A2-B588-2F2AB30E9BAE}" destId="{9E4B86FE-1754-4E5C-8C21-47A7448CC530}" srcOrd="6" destOrd="0" presId="urn:microsoft.com/office/officeart/2005/8/layout/default"/>
    <dgm:cxn modelId="{FB757ABC-42DB-48FB-8455-6A6F95E6B450}" type="presParOf" srcId="{59BE4C8E-C58A-43A2-B588-2F2AB30E9BAE}" destId="{1014031C-66AE-49E9-95A7-866692804611}" srcOrd="7" destOrd="0" presId="urn:microsoft.com/office/officeart/2005/8/layout/default"/>
    <dgm:cxn modelId="{C88EE98D-FC13-43C4-86D4-AEA012CFF4D1}" type="presParOf" srcId="{59BE4C8E-C58A-43A2-B588-2F2AB30E9BAE}" destId="{634C02E5-6A25-457C-85EE-AD69D7634378}" srcOrd="8" destOrd="0" presId="urn:microsoft.com/office/officeart/2005/8/layout/default"/>
    <dgm:cxn modelId="{AF459EEB-5BD9-4173-8A67-D8A972F73552}" type="presParOf" srcId="{59BE4C8E-C58A-43A2-B588-2F2AB30E9BAE}" destId="{6638A035-0CB0-42FD-8892-961E87C9515B}" srcOrd="9" destOrd="0" presId="urn:microsoft.com/office/officeart/2005/8/layout/default"/>
    <dgm:cxn modelId="{1415C920-AD08-45FF-8F34-64A219CEAA21}" type="presParOf" srcId="{59BE4C8E-C58A-43A2-B588-2F2AB30E9BAE}" destId="{B1A62B31-905F-4D79-8513-F2AEABCDC1A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1BDFB-83E4-4E81-ADCA-B764E3D6F52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82F06-CEC4-4BD9-A2C3-C65C263F9A7E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5C8EB238-280C-43E6-A4BF-9B287091433D}" type="parTrans" cxnId="{AED5C940-5349-4262-B91D-124E79D9EAF5}">
      <dgm:prSet/>
      <dgm:spPr/>
      <dgm:t>
        <a:bodyPr/>
        <a:lstStyle/>
        <a:p>
          <a:endParaRPr lang="en-US"/>
        </a:p>
      </dgm:t>
    </dgm:pt>
    <dgm:pt modelId="{6D0DCFF3-5A24-425A-B0B8-D83B00C8300C}" type="sibTrans" cxnId="{AED5C940-5349-4262-B91D-124E79D9EAF5}">
      <dgm:prSet/>
      <dgm:spPr/>
      <dgm:t>
        <a:bodyPr/>
        <a:lstStyle/>
        <a:p>
          <a:endParaRPr lang="en-US"/>
        </a:p>
      </dgm:t>
    </dgm:pt>
    <dgm:pt modelId="{23D043B5-4CF3-431F-AD7A-22EC0F03B016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What is Python?</a:t>
          </a:r>
          <a:endParaRPr lang="en-US" dirty="0"/>
        </a:p>
      </dgm:t>
    </dgm:pt>
    <dgm:pt modelId="{16DAC511-9715-4132-BFD8-476E3F8ACB05}" type="parTrans" cxnId="{6D27BE26-C293-4164-A1C5-810BFAD74DD2}">
      <dgm:prSet/>
      <dgm:spPr/>
      <dgm:t>
        <a:bodyPr/>
        <a:lstStyle/>
        <a:p>
          <a:endParaRPr lang="en-US"/>
        </a:p>
      </dgm:t>
    </dgm:pt>
    <dgm:pt modelId="{E4517C04-D8A4-46CF-8A05-57AAA72C4A49}" type="sibTrans" cxnId="{6D27BE26-C293-4164-A1C5-810BFAD74DD2}">
      <dgm:prSet/>
      <dgm:spPr/>
      <dgm:t>
        <a:bodyPr/>
        <a:lstStyle/>
        <a:p>
          <a:endParaRPr lang="en-US"/>
        </a:p>
      </dgm:t>
    </dgm:pt>
    <dgm:pt modelId="{5D6B2F98-222C-4D70-B641-9B5CF5EF3217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What You Should Already Know?</a:t>
          </a:r>
          <a:endParaRPr lang="en-US" dirty="0"/>
        </a:p>
      </dgm:t>
    </dgm:pt>
    <dgm:pt modelId="{B66B6B0F-D15E-4D2C-B3F4-7E5B60A5BBCB}" type="parTrans" cxnId="{0377D509-2B49-4684-8694-DC17229F48A7}">
      <dgm:prSet/>
      <dgm:spPr/>
      <dgm:t>
        <a:bodyPr/>
        <a:lstStyle/>
        <a:p>
          <a:endParaRPr lang="en-US"/>
        </a:p>
      </dgm:t>
    </dgm:pt>
    <dgm:pt modelId="{1947A256-9B9F-47DE-B546-FC6562DF1CA2}" type="sibTrans" cxnId="{0377D509-2B49-4684-8694-DC17229F48A7}">
      <dgm:prSet/>
      <dgm:spPr/>
      <dgm:t>
        <a:bodyPr/>
        <a:lstStyle/>
        <a:p>
          <a:endParaRPr lang="en-US"/>
        </a:p>
      </dgm:t>
    </dgm:pt>
    <dgm:pt modelId="{FBCC30F7-F428-45CA-8D64-B0495DD61298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1D752884-25BF-44B9-9E5B-2C2E5A1C88AA}" type="parTrans" cxnId="{EF777799-DEDB-4991-ABB9-953B5079C086}">
      <dgm:prSet/>
      <dgm:spPr/>
      <dgm:t>
        <a:bodyPr/>
        <a:lstStyle/>
        <a:p>
          <a:endParaRPr lang="en-US"/>
        </a:p>
      </dgm:t>
    </dgm:pt>
    <dgm:pt modelId="{4B4ECB98-B048-4C92-891F-D0224555B848}" type="sibTrans" cxnId="{EF777799-DEDB-4991-ABB9-953B5079C086}">
      <dgm:prSet/>
      <dgm:spPr/>
      <dgm:t>
        <a:bodyPr/>
        <a:lstStyle/>
        <a:p>
          <a:endParaRPr lang="en-US"/>
        </a:p>
      </dgm:t>
    </dgm:pt>
    <dgm:pt modelId="{00F3DB92-13E0-4C65-BBAB-BA99A63808CE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Why Python programming?</a:t>
          </a:r>
          <a:endParaRPr lang="en-US" dirty="0"/>
        </a:p>
      </dgm:t>
    </dgm:pt>
    <dgm:pt modelId="{F0EE3C09-30BB-45F4-8083-52513C9F8095}" type="parTrans" cxnId="{E4E1AD76-9B7A-4DDB-8847-26E780EB2E56}">
      <dgm:prSet/>
      <dgm:spPr/>
      <dgm:t>
        <a:bodyPr/>
        <a:lstStyle/>
        <a:p>
          <a:endParaRPr lang="en-US"/>
        </a:p>
      </dgm:t>
    </dgm:pt>
    <dgm:pt modelId="{4B1BECFC-EC97-44FB-A918-A63A6D7BFC59}" type="sibTrans" cxnId="{E4E1AD76-9B7A-4DDB-8847-26E780EB2E56}">
      <dgm:prSet/>
      <dgm:spPr/>
      <dgm:t>
        <a:bodyPr/>
        <a:lstStyle/>
        <a:p>
          <a:endParaRPr lang="en-US"/>
        </a:p>
      </dgm:t>
    </dgm:pt>
    <dgm:pt modelId="{A7E4605C-D47C-434C-B227-2A994789B392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121D49A6-5276-4234-AA68-31C1B63AA29B}" type="parTrans" cxnId="{8CCC9840-D81F-4651-A459-52E55C4EC1B1}">
      <dgm:prSet/>
      <dgm:spPr/>
      <dgm:t>
        <a:bodyPr/>
        <a:lstStyle/>
        <a:p>
          <a:endParaRPr lang="en-US"/>
        </a:p>
      </dgm:t>
    </dgm:pt>
    <dgm:pt modelId="{4421C9B0-AFD0-489F-87B4-7641E245F968}" type="sibTrans" cxnId="{8CCC9840-D81F-4651-A459-52E55C4EC1B1}">
      <dgm:prSet/>
      <dgm:spPr/>
      <dgm:t>
        <a:bodyPr/>
        <a:lstStyle/>
        <a:p>
          <a:endParaRPr lang="en-US"/>
        </a:p>
      </dgm:t>
    </dgm:pt>
    <dgm:pt modelId="{6ADF2AAE-3013-494B-A2BB-107D8A7F75F2}">
      <dgm:prSet phldrT="[Text]"/>
      <dgm:spPr/>
      <dgm:t>
        <a:bodyPr/>
        <a:lstStyle/>
        <a:p>
          <a:pPr marL="342900" indent="-228600"/>
          <a:r>
            <a:rPr lang="en-US" dirty="0" smtClean="0"/>
            <a:t>Where to find more about Python?</a:t>
          </a:r>
          <a:endParaRPr lang="en-US" dirty="0"/>
        </a:p>
      </dgm:t>
    </dgm:pt>
    <dgm:pt modelId="{80358181-5602-4932-A5E0-F113C4A34884}" type="parTrans" cxnId="{C56FF2E1-E9AA-4330-B1D2-CCDAE4B8FF12}">
      <dgm:prSet/>
      <dgm:spPr/>
      <dgm:t>
        <a:bodyPr/>
        <a:lstStyle/>
        <a:p>
          <a:endParaRPr lang="en-US"/>
        </a:p>
      </dgm:t>
    </dgm:pt>
    <dgm:pt modelId="{9AF5DF8A-EC07-4304-97F3-AD4F05A8BB7D}" type="sibTrans" cxnId="{C56FF2E1-E9AA-4330-B1D2-CCDAE4B8FF12}">
      <dgm:prSet/>
      <dgm:spPr/>
      <dgm:t>
        <a:bodyPr/>
        <a:lstStyle/>
        <a:p>
          <a:endParaRPr lang="en-US"/>
        </a:p>
      </dgm:t>
    </dgm:pt>
    <dgm:pt modelId="{B79F2BF3-4F01-4121-9003-95095F663159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71B35554-F4DC-4796-9AB9-80CAAF504DC1}" type="parTrans" cxnId="{49123398-C220-45BF-B557-B4CB39C28C19}">
      <dgm:prSet/>
      <dgm:spPr/>
      <dgm:t>
        <a:bodyPr/>
        <a:lstStyle/>
        <a:p>
          <a:endParaRPr lang="en-US"/>
        </a:p>
      </dgm:t>
    </dgm:pt>
    <dgm:pt modelId="{45EDAA99-CC7A-4985-88A6-8E72BF89499C}" type="sibTrans" cxnId="{49123398-C220-45BF-B557-B4CB39C28C19}">
      <dgm:prSet/>
      <dgm:spPr/>
      <dgm:t>
        <a:bodyPr/>
        <a:lstStyle/>
        <a:p>
          <a:endParaRPr lang="en-US"/>
        </a:p>
      </dgm:t>
    </dgm:pt>
    <dgm:pt modelId="{28F3058F-F2D7-433A-A587-AE243FB815C5}">
      <dgm:prSet phldrT="[Text]"/>
      <dgm:spPr/>
      <dgm:t>
        <a:bodyPr/>
        <a:lstStyle/>
        <a:p>
          <a:r>
            <a:rPr lang="en-US" dirty="0" smtClean="0"/>
            <a:t>How</a:t>
          </a:r>
          <a:endParaRPr lang="en-US" dirty="0"/>
        </a:p>
      </dgm:t>
    </dgm:pt>
    <dgm:pt modelId="{0943ADA8-42B2-4588-96AB-9560EB5439D7}" type="parTrans" cxnId="{A63E6BD6-7A84-473D-B7DD-308894140910}">
      <dgm:prSet/>
      <dgm:spPr/>
      <dgm:t>
        <a:bodyPr/>
        <a:lstStyle/>
        <a:p>
          <a:endParaRPr lang="en-US"/>
        </a:p>
      </dgm:t>
    </dgm:pt>
    <dgm:pt modelId="{BF9C44AD-826E-4EC7-91A6-AA89582F98A4}" type="sibTrans" cxnId="{A63E6BD6-7A84-473D-B7DD-308894140910}">
      <dgm:prSet/>
      <dgm:spPr/>
      <dgm:t>
        <a:bodyPr/>
        <a:lstStyle/>
        <a:p>
          <a:endParaRPr lang="en-US"/>
        </a:p>
      </dgm:t>
    </dgm:pt>
    <dgm:pt modelId="{3D35DFE3-3D57-41F5-B6AE-1EDFDFC0C496}">
      <dgm:prSet phldrT="[Text]"/>
      <dgm:spPr/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7E627F9-3E1C-4608-9EC6-F3EBA699041F}" type="parTrans" cxnId="{9DAC77D6-15B1-4923-88A9-CF0A1F0122CB}">
      <dgm:prSet/>
      <dgm:spPr/>
      <dgm:t>
        <a:bodyPr/>
        <a:lstStyle/>
        <a:p>
          <a:endParaRPr lang="en-US"/>
        </a:p>
      </dgm:t>
    </dgm:pt>
    <dgm:pt modelId="{027F80A8-B223-48C6-90DB-9A9191DD2EAF}" type="sibTrans" cxnId="{9DAC77D6-15B1-4923-88A9-CF0A1F0122CB}">
      <dgm:prSet/>
      <dgm:spPr/>
      <dgm:t>
        <a:bodyPr/>
        <a:lstStyle/>
        <a:p>
          <a:endParaRPr lang="en-US"/>
        </a:p>
      </dgm:t>
    </dgm:pt>
    <dgm:pt modelId="{137F0109-07CF-458B-A18A-93AA588EC099}">
      <dgm:prSet phldrT="[Text]"/>
      <dgm:spPr/>
      <dgm:t>
        <a:bodyPr/>
        <a:lstStyle/>
        <a:p>
          <a:pPr marL="342900" indent="-228600"/>
          <a:r>
            <a:rPr lang="en-US" dirty="0" smtClean="0"/>
            <a:t>Who should use Python programming?</a:t>
          </a:r>
          <a:endParaRPr lang="en-US" dirty="0"/>
        </a:p>
      </dgm:t>
    </dgm:pt>
    <dgm:pt modelId="{55EA3479-6C03-4534-907A-5DD3B8EE5FBD}" type="parTrans" cxnId="{61965360-8635-4CA8-BEBB-4B7B96D93BDD}">
      <dgm:prSet/>
      <dgm:spPr/>
      <dgm:t>
        <a:bodyPr/>
        <a:lstStyle/>
        <a:p>
          <a:endParaRPr lang="en-US"/>
        </a:p>
      </dgm:t>
    </dgm:pt>
    <dgm:pt modelId="{3A9C6294-9650-4909-B7F2-49DA11DACE57}" type="sibTrans" cxnId="{61965360-8635-4CA8-BEBB-4B7B96D93BDD}">
      <dgm:prSet/>
      <dgm:spPr/>
      <dgm:t>
        <a:bodyPr/>
        <a:lstStyle/>
        <a:p>
          <a:endParaRPr lang="en-US"/>
        </a:p>
      </dgm:t>
    </dgm:pt>
    <dgm:pt modelId="{F42EB5D7-D4B4-4488-9B18-7933AB9838BF}">
      <dgm:prSet phldrT="[Text]"/>
      <dgm:spPr/>
      <dgm:t>
        <a:bodyPr/>
        <a:lstStyle/>
        <a:p>
          <a:pPr marL="342900" indent="-228600"/>
          <a:r>
            <a:rPr lang="en-US" dirty="0" smtClean="0"/>
            <a:t>Who developed Python?</a:t>
          </a:r>
          <a:endParaRPr lang="en-US" dirty="0"/>
        </a:p>
      </dgm:t>
    </dgm:pt>
    <dgm:pt modelId="{C768C9F7-3D2F-4B32-BD80-B1AC266F58BD}" type="parTrans" cxnId="{A106A3ED-FC6D-4805-B083-F68972DBA377}">
      <dgm:prSet/>
      <dgm:spPr/>
      <dgm:t>
        <a:bodyPr/>
        <a:lstStyle/>
        <a:p>
          <a:endParaRPr lang="en-US"/>
        </a:p>
      </dgm:t>
    </dgm:pt>
    <dgm:pt modelId="{2B1FED4F-55BE-4898-AD8F-0C4A51E14B45}" type="sibTrans" cxnId="{A106A3ED-FC6D-4805-B083-F68972DBA377}">
      <dgm:prSet/>
      <dgm:spPr/>
      <dgm:t>
        <a:bodyPr/>
        <a:lstStyle/>
        <a:p>
          <a:endParaRPr lang="en-US"/>
        </a:p>
      </dgm:t>
    </dgm:pt>
    <dgm:pt modelId="{2CD336C6-DF5A-464C-82BE-48C0E8BB7022}">
      <dgm:prSet phldrT="[Text]"/>
      <dgm:spPr/>
      <dgm:t>
        <a:bodyPr/>
        <a:lstStyle/>
        <a:p>
          <a:pPr marL="342900" indent="-228600"/>
          <a:r>
            <a:rPr lang="en-US" dirty="0" smtClean="0"/>
            <a:t>How to develop </a:t>
          </a:r>
          <a:r>
            <a:rPr lang="en-US" b="0" i="0" dirty="0" smtClean="0"/>
            <a:t>Python code ?</a:t>
          </a:r>
          <a:endParaRPr lang="en-US" dirty="0"/>
        </a:p>
      </dgm:t>
    </dgm:pt>
    <dgm:pt modelId="{62109105-D192-442F-9696-7BBF832883F1}" type="parTrans" cxnId="{B466E368-8700-4412-AAE1-4657F81777BF}">
      <dgm:prSet/>
      <dgm:spPr/>
      <dgm:t>
        <a:bodyPr/>
        <a:lstStyle/>
        <a:p>
          <a:endParaRPr lang="en-US"/>
        </a:p>
      </dgm:t>
    </dgm:pt>
    <dgm:pt modelId="{57D1BAC4-868C-4EC0-8F48-480CEBD6BB65}" type="sibTrans" cxnId="{B466E368-8700-4412-AAE1-4657F81777BF}">
      <dgm:prSet/>
      <dgm:spPr/>
      <dgm:t>
        <a:bodyPr/>
        <a:lstStyle/>
        <a:p>
          <a:endParaRPr lang="en-US"/>
        </a:p>
      </dgm:t>
    </dgm:pt>
    <dgm:pt modelId="{1464B118-563D-4735-A195-C9D4F1FAFDAD}">
      <dgm:prSet phldrT="[Text]"/>
      <dgm:spPr/>
      <dgm:t>
        <a:bodyPr/>
        <a:lstStyle/>
        <a:p>
          <a:pPr marL="342900" indent="-228600"/>
          <a:r>
            <a:rPr lang="en-US" b="0" i="0" dirty="0" smtClean="0"/>
            <a:t>How Python is different from other Scripting and programming languages?</a:t>
          </a:r>
          <a:endParaRPr lang="en-US" dirty="0"/>
        </a:p>
      </dgm:t>
    </dgm:pt>
    <dgm:pt modelId="{BF026653-4D25-422C-B2BE-29729B2FCCC5}" type="parTrans" cxnId="{F65298A9-FCA6-4E35-9915-CE66D04F8DD3}">
      <dgm:prSet/>
      <dgm:spPr/>
      <dgm:t>
        <a:bodyPr/>
        <a:lstStyle/>
        <a:p>
          <a:endParaRPr lang="en-US"/>
        </a:p>
      </dgm:t>
    </dgm:pt>
    <dgm:pt modelId="{8E86526B-E97F-48D1-B4FF-98623BD56D04}" type="sibTrans" cxnId="{F65298A9-FCA6-4E35-9915-CE66D04F8DD3}">
      <dgm:prSet/>
      <dgm:spPr/>
      <dgm:t>
        <a:bodyPr/>
        <a:lstStyle/>
        <a:p>
          <a:endParaRPr lang="en-US"/>
        </a:p>
      </dgm:t>
    </dgm:pt>
    <dgm:pt modelId="{89F8B29F-F05E-4159-BE4D-65040BCB73CD}">
      <dgm:prSet phldrT="[Text]"/>
      <dgm:spPr/>
      <dgm:t>
        <a:bodyPr/>
        <a:lstStyle/>
        <a:p>
          <a:pPr marL="342900" indent="-228600"/>
          <a:r>
            <a:rPr lang="en-US" dirty="0" smtClean="0"/>
            <a:t>When to use Python</a:t>
          </a:r>
          <a:endParaRPr lang="en-US" dirty="0"/>
        </a:p>
      </dgm:t>
    </dgm:pt>
    <dgm:pt modelId="{A008702A-ECF4-45C3-B0FF-9102DF4376EE}" type="parTrans" cxnId="{DBD358ED-5FA5-40F9-99FF-96C5914BD786}">
      <dgm:prSet/>
      <dgm:spPr/>
      <dgm:t>
        <a:bodyPr/>
        <a:lstStyle/>
        <a:p>
          <a:endParaRPr lang="en-US"/>
        </a:p>
      </dgm:t>
    </dgm:pt>
    <dgm:pt modelId="{4F634E5E-42C5-4441-95CA-1930A6B3E12F}" type="sibTrans" cxnId="{DBD358ED-5FA5-40F9-99FF-96C5914BD786}">
      <dgm:prSet/>
      <dgm:spPr/>
      <dgm:t>
        <a:bodyPr/>
        <a:lstStyle/>
        <a:p>
          <a:endParaRPr lang="en-US"/>
        </a:p>
      </dgm:t>
    </dgm:pt>
    <dgm:pt modelId="{A42A94F7-AD81-4F87-AEDB-CA3B1EF41EE3}">
      <dgm:prSet phldrT="[Text]"/>
      <dgm:spPr/>
      <dgm:t>
        <a:bodyPr/>
        <a:lstStyle/>
        <a:p>
          <a:pPr marL="342900" indent="-228600"/>
          <a:r>
            <a:rPr lang="en-US" dirty="0" smtClean="0"/>
            <a:t>Where to do Python programming?</a:t>
          </a:r>
          <a:endParaRPr lang="en-US" dirty="0"/>
        </a:p>
      </dgm:t>
    </dgm:pt>
    <dgm:pt modelId="{0644FA7A-4C81-46E5-A214-61E7E67AD7EF}" type="parTrans" cxnId="{7CF44249-5D74-459B-82FB-AF84C5514246}">
      <dgm:prSet/>
      <dgm:spPr/>
      <dgm:t>
        <a:bodyPr/>
        <a:lstStyle/>
        <a:p>
          <a:endParaRPr lang="en-US"/>
        </a:p>
      </dgm:t>
    </dgm:pt>
    <dgm:pt modelId="{FB164FC1-1D96-4629-BCBF-FAFED28C8766}" type="sibTrans" cxnId="{7CF44249-5D74-459B-82FB-AF84C5514246}">
      <dgm:prSet/>
      <dgm:spPr/>
      <dgm:t>
        <a:bodyPr/>
        <a:lstStyle/>
        <a:p>
          <a:endParaRPr lang="en-US"/>
        </a:p>
      </dgm:t>
    </dgm:pt>
    <dgm:pt modelId="{60E21130-C38E-4CA4-8071-000DA1CCA7D0}">
      <dgm:prSet phldrT="[Text]"/>
      <dgm:spPr/>
      <dgm:t>
        <a:bodyPr/>
        <a:lstStyle/>
        <a:p>
          <a:pPr marL="342900" indent="-228600"/>
          <a:r>
            <a:rPr lang="en-US" dirty="0" smtClean="0"/>
            <a:t>When Python release dates</a:t>
          </a:r>
          <a:endParaRPr lang="en-US" dirty="0"/>
        </a:p>
      </dgm:t>
    </dgm:pt>
    <dgm:pt modelId="{EC936438-BDB0-431E-B4AA-EEAAB1F6EBF9}" type="parTrans" cxnId="{A3FDA68A-ED84-4C23-8ED8-B8BC1225651E}">
      <dgm:prSet/>
      <dgm:spPr/>
      <dgm:t>
        <a:bodyPr/>
        <a:lstStyle/>
        <a:p>
          <a:endParaRPr lang="en-US"/>
        </a:p>
      </dgm:t>
    </dgm:pt>
    <dgm:pt modelId="{3DB8DFA6-D345-4CF5-B37F-2A6A841DB300}" type="sibTrans" cxnId="{A3FDA68A-ED84-4C23-8ED8-B8BC1225651E}">
      <dgm:prSet/>
      <dgm:spPr/>
      <dgm:t>
        <a:bodyPr/>
        <a:lstStyle/>
        <a:p>
          <a:endParaRPr lang="en-US"/>
        </a:p>
      </dgm:t>
    </dgm:pt>
    <dgm:pt modelId="{379112EB-4EB0-450C-93BD-3691D8BCCDD2}">
      <dgm:prSet phldrT="[Text]"/>
      <dgm:spPr/>
      <dgm:t>
        <a:bodyPr/>
        <a:lstStyle/>
        <a:p>
          <a:pPr marL="342900" indent="-228600"/>
          <a:r>
            <a:rPr lang="en-US" dirty="0" smtClean="0"/>
            <a:t>What we are going to learn in this course? </a:t>
          </a:r>
          <a:endParaRPr lang="en-US" dirty="0"/>
        </a:p>
      </dgm:t>
    </dgm:pt>
    <dgm:pt modelId="{B94DD202-8569-4863-B6CD-E3F0CD1123B1}" type="parTrans" cxnId="{3CB6E6CA-2A92-4A50-8C54-DA0236D4265F}">
      <dgm:prSet/>
      <dgm:spPr/>
      <dgm:t>
        <a:bodyPr/>
        <a:lstStyle/>
        <a:p>
          <a:endParaRPr lang="en-US"/>
        </a:p>
      </dgm:t>
    </dgm:pt>
    <dgm:pt modelId="{892EFD42-D0FD-4D05-852D-2EE14F1D1EA0}" type="sibTrans" cxnId="{3CB6E6CA-2A92-4A50-8C54-DA0236D4265F}">
      <dgm:prSet/>
      <dgm:spPr/>
      <dgm:t>
        <a:bodyPr/>
        <a:lstStyle/>
        <a:p>
          <a:endParaRPr lang="en-US"/>
        </a:p>
      </dgm:t>
    </dgm:pt>
    <dgm:pt modelId="{2539D2B7-2AA8-4B78-BC79-F3A426BF69D8}" type="pres">
      <dgm:prSet presAssocID="{C041BDFB-83E4-4E81-ADCA-B764E3D6F5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5E9B45-DA8C-4686-8500-4C21D6BB6DCF}" type="pres">
      <dgm:prSet presAssocID="{2B382F06-CEC4-4BD9-A2C3-C65C263F9A7E}" presName="composite" presStyleCnt="0"/>
      <dgm:spPr/>
    </dgm:pt>
    <dgm:pt modelId="{7EE3A701-3C29-4638-ADAA-C4B7E3933594}" type="pres">
      <dgm:prSet presAssocID="{2B382F06-CEC4-4BD9-A2C3-C65C263F9A7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B5EAB-0970-43AE-B6CA-F44752EDD2B1}" type="pres">
      <dgm:prSet presAssocID="{2B382F06-CEC4-4BD9-A2C3-C65C263F9A7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C2B2-ED13-498C-9258-C8A3610C535D}" type="pres">
      <dgm:prSet presAssocID="{6D0DCFF3-5A24-425A-B0B8-D83B00C8300C}" presName="sp" presStyleCnt="0"/>
      <dgm:spPr/>
    </dgm:pt>
    <dgm:pt modelId="{A669BDF7-49AC-4166-9D84-5E16EC7C71EE}" type="pres">
      <dgm:prSet presAssocID="{FBCC30F7-F428-45CA-8D64-B0495DD61298}" presName="composite" presStyleCnt="0"/>
      <dgm:spPr/>
    </dgm:pt>
    <dgm:pt modelId="{6816397D-D3ED-4FBD-850B-19B4FC53DE7E}" type="pres">
      <dgm:prSet presAssocID="{FBCC30F7-F428-45CA-8D64-B0495DD61298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785DB-241A-447C-A441-C059F9CA156C}" type="pres">
      <dgm:prSet presAssocID="{FBCC30F7-F428-45CA-8D64-B0495DD61298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1E931-20D7-4B17-8A12-78219B2B1521}" type="pres">
      <dgm:prSet presAssocID="{4B4ECB98-B048-4C92-891F-D0224555B848}" presName="sp" presStyleCnt="0"/>
      <dgm:spPr/>
    </dgm:pt>
    <dgm:pt modelId="{B8E7FE0F-DD42-4A22-964E-0590A7AF2C2E}" type="pres">
      <dgm:prSet presAssocID="{A7E4605C-D47C-434C-B227-2A994789B392}" presName="composite" presStyleCnt="0"/>
      <dgm:spPr/>
    </dgm:pt>
    <dgm:pt modelId="{CC0C06FF-76DB-435F-9298-7E1B1D24A96D}" type="pres">
      <dgm:prSet presAssocID="{A7E4605C-D47C-434C-B227-2A994789B39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944F7-FBAE-4BEE-8ABE-71C7D0C49D47}" type="pres">
      <dgm:prSet presAssocID="{A7E4605C-D47C-434C-B227-2A994789B392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2227-6CE0-4E7F-AB81-FDFE87093167}" type="pres">
      <dgm:prSet presAssocID="{4421C9B0-AFD0-489F-87B4-7641E245F968}" presName="sp" presStyleCnt="0"/>
      <dgm:spPr/>
    </dgm:pt>
    <dgm:pt modelId="{9AC85D11-B387-435E-9604-B714975270D6}" type="pres">
      <dgm:prSet presAssocID="{B79F2BF3-4F01-4121-9003-95095F663159}" presName="composite" presStyleCnt="0"/>
      <dgm:spPr/>
    </dgm:pt>
    <dgm:pt modelId="{CF588106-6569-4724-86CB-AD39F2C48D0D}" type="pres">
      <dgm:prSet presAssocID="{B79F2BF3-4F01-4121-9003-95095F66315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C6AB2-D82D-44B9-902E-061814B9B668}" type="pres">
      <dgm:prSet presAssocID="{B79F2BF3-4F01-4121-9003-95095F66315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6DEAF-0DEE-4EDC-BFCD-BAA10C8C52EF}" type="pres">
      <dgm:prSet presAssocID="{45EDAA99-CC7A-4985-88A6-8E72BF89499C}" presName="sp" presStyleCnt="0"/>
      <dgm:spPr/>
    </dgm:pt>
    <dgm:pt modelId="{7035A7BD-4005-4ADC-A968-6E49A64A454C}" type="pres">
      <dgm:prSet presAssocID="{28F3058F-F2D7-433A-A587-AE243FB815C5}" presName="composite" presStyleCnt="0"/>
      <dgm:spPr/>
    </dgm:pt>
    <dgm:pt modelId="{DD828467-3A40-426E-8502-F0DCA71C67A6}" type="pres">
      <dgm:prSet presAssocID="{28F3058F-F2D7-433A-A587-AE243FB815C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7A67-79D2-4DF8-99F4-1225CD1AA891}" type="pres">
      <dgm:prSet presAssocID="{28F3058F-F2D7-433A-A587-AE243FB815C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94B99-EDDB-40ED-9F8A-C20C3D1E2472}" type="pres">
      <dgm:prSet presAssocID="{BF9C44AD-826E-4EC7-91A6-AA89582F98A4}" presName="sp" presStyleCnt="0"/>
      <dgm:spPr/>
    </dgm:pt>
    <dgm:pt modelId="{46217418-B2C2-45BC-86A4-B5E984FBA63F}" type="pres">
      <dgm:prSet presAssocID="{3D35DFE3-3D57-41F5-B6AE-1EDFDFC0C496}" presName="composite" presStyleCnt="0"/>
      <dgm:spPr/>
    </dgm:pt>
    <dgm:pt modelId="{AB9FDDCA-DFD4-48F4-B1B4-9623279846B0}" type="pres">
      <dgm:prSet presAssocID="{3D35DFE3-3D57-41F5-B6AE-1EDFDFC0C49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2061A-066B-414C-9C3C-E21CC3681275}" type="pres">
      <dgm:prSet presAssocID="{3D35DFE3-3D57-41F5-B6AE-1EDFDFC0C49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27BE26-C293-4164-A1C5-810BFAD74DD2}" srcId="{2B382F06-CEC4-4BD9-A2C3-C65C263F9A7E}" destId="{23D043B5-4CF3-431F-AD7A-22EC0F03B016}" srcOrd="0" destOrd="0" parTransId="{16DAC511-9715-4132-BFD8-476E3F8ACB05}" sibTransId="{E4517C04-D8A4-46CF-8A05-57AAA72C4A49}"/>
    <dgm:cxn modelId="{A106A3ED-FC6D-4805-B083-F68972DBA377}" srcId="{A7E4605C-D47C-434C-B227-2A994789B392}" destId="{F42EB5D7-D4B4-4488-9B18-7933AB9838BF}" srcOrd="0" destOrd="0" parTransId="{C768C9F7-3D2F-4B32-BD80-B1AC266F58BD}" sibTransId="{2B1FED4F-55BE-4898-AD8F-0C4A51E14B45}"/>
    <dgm:cxn modelId="{B466E368-8700-4412-AAE1-4657F81777BF}" srcId="{28F3058F-F2D7-433A-A587-AE243FB815C5}" destId="{2CD336C6-DF5A-464C-82BE-48C0E8BB7022}" srcOrd="1" destOrd="0" parTransId="{62109105-D192-442F-9696-7BBF832883F1}" sibTransId="{57D1BAC4-868C-4EC0-8F48-480CEBD6BB65}"/>
    <dgm:cxn modelId="{7921DC46-F532-4B47-A13F-62DB66F25F34}" type="presOf" srcId="{60E21130-C38E-4CA4-8071-000DA1CCA7D0}" destId="{89DC6AB2-D82D-44B9-902E-061814B9B668}" srcOrd="0" destOrd="1" presId="urn:microsoft.com/office/officeart/2005/8/layout/chevron2"/>
    <dgm:cxn modelId="{22AF47C3-7510-48C0-9AF3-DEDFBA986BF1}" type="presOf" srcId="{FBCC30F7-F428-45CA-8D64-B0495DD61298}" destId="{6816397D-D3ED-4FBD-850B-19B4FC53DE7E}" srcOrd="0" destOrd="0" presId="urn:microsoft.com/office/officeart/2005/8/layout/chevron2"/>
    <dgm:cxn modelId="{6FF47716-A98D-45C2-BAC7-47B24FD1D219}" type="presOf" srcId="{A7E4605C-D47C-434C-B227-2A994789B392}" destId="{CC0C06FF-76DB-435F-9298-7E1B1D24A96D}" srcOrd="0" destOrd="0" presId="urn:microsoft.com/office/officeart/2005/8/layout/chevron2"/>
    <dgm:cxn modelId="{EE106C18-2C5C-4EB3-954F-B2E6681BCECA}" type="presOf" srcId="{B79F2BF3-4F01-4121-9003-95095F663159}" destId="{CF588106-6569-4724-86CB-AD39F2C48D0D}" srcOrd="0" destOrd="0" presId="urn:microsoft.com/office/officeart/2005/8/layout/chevron2"/>
    <dgm:cxn modelId="{86F9190C-4CD2-40BC-BF47-24CA691104C0}" type="presOf" srcId="{28F3058F-F2D7-433A-A587-AE243FB815C5}" destId="{DD828467-3A40-426E-8502-F0DCA71C67A6}" srcOrd="0" destOrd="0" presId="urn:microsoft.com/office/officeart/2005/8/layout/chevron2"/>
    <dgm:cxn modelId="{98939E2A-E569-4E5A-8683-7EE01C28B1E1}" type="presOf" srcId="{3D35DFE3-3D57-41F5-B6AE-1EDFDFC0C496}" destId="{AB9FDDCA-DFD4-48F4-B1B4-9623279846B0}" srcOrd="0" destOrd="0" presId="urn:microsoft.com/office/officeart/2005/8/layout/chevron2"/>
    <dgm:cxn modelId="{A63E6BD6-7A84-473D-B7DD-308894140910}" srcId="{C041BDFB-83E4-4E81-ADCA-B764E3D6F52C}" destId="{28F3058F-F2D7-433A-A587-AE243FB815C5}" srcOrd="4" destOrd="0" parTransId="{0943ADA8-42B2-4588-96AB-9560EB5439D7}" sibTransId="{BF9C44AD-826E-4EC7-91A6-AA89582F98A4}"/>
    <dgm:cxn modelId="{C56FF2E1-E9AA-4330-B1D2-CCDAE4B8FF12}" srcId="{3D35DFE3-3D57-41F5-B6AE-1EDFDFC0C496}" destId="{6ADF2AAE-3013-494B-A2BB-107D8A7F75F2}" srcOrd="1" destOrd="0" parTransId="{80358181-5602-4932-A5E0-F113C4A34884}" sibTransId="{9AF5DF8A-EC07-4304-97F3-AD4F05A8BB7D}"/>
    <dgm:cxn modelId="{BF152A0E-0B41-4EB0-867A-BDA9E0CB7143}" type="presOf" srcId="{C041BDFB-83E4-4E81-ADCA-B764E3D6F52C}" destId="{2539D2B7-2AA8-4B78-BC79-F3A426BF69D8}" srcOrd="0" destOrd="0" presId="urn:microsoft.com/office/officeart/2005/8/layout/chevron2"/>
    <dgm:cxn modelId="{2C3A4709-A6B2-4343-B4C7-269629129106}" type="presOf" srcId="{6ADF2AAE-3013-494B-A2BB-107D8A7F75F2}" destId="{C612061A-066B-414C-9C3C-E21CC3681275}" srcOrd="0" destOrd="1" presId="urn:microsoft.com/office/officeart/2005/8/layout/chevron2"/>
    <dgm:cxn modelId="{61965360-8635-4CA8-BEBB-4B7B96D93BDD}" srcId="{A7E4605C-D47C-434C-B227-2A994789B392}" destId="{137F0109-07CF-458B-A18A-93AA588EC099}" srcOrd="1" destOrd="0" parTransId="{55EA3479-6C03-4534-907A-5DD3B8EE5FBD}" sibTransId="{3A9C6294-9650-4909-B7F2-49DA11DACE57}"/>
    <dgm:cxn modelId="{CBFC574A-C190-4197-8CFD-D961E1CA652A}" type="presOf" srcId="{379112EB-4EB0-450C-93BD-3691D8BCCDD2}" destId="{9C1B5EAB-0970-43AE-B6CA-F44752EDD2B1}" srcOrd="0" destOrd="2" presId="urn:microsoft.com/office/officeart/2005/8/layout/chevron2"/>
    <dgm:cxn modelId="{E6135E3D-7717-468A-A518-90FF4B15D8CB}" type="presOf" srcId="{2CD336C6-DF5A-464C-82BE-48C0E8BB7022}" destId="{7A727A67-79D2-4DF8-99F4-1225CD1AA891}" srcOrd="0" destOrd="1" presId="urn:microsoft.com/office/officeart/2005/8/layout/chevron2"/>
    <dgm:cxn modelId="{9DAC77D6-15B1-4923-88A9-CF0A1F0122CB}" srcId="{C041BDFB-83E4-4E81-ADCA-B764E3D6F52C}" destId="{3D35DFE3-3D57-41F5-B6AE-1EDFDFC0C496}" srcOrd="5" destOrd="0" parTransId="{17E627F9-3E1C-4608-9EC6-F3EBA699041F}" sibTransId="{027F80A8-B223-48C6-90DB-9A9191DD2EAF}"/>
    <dgm:cxn modelId="{49123398-C220-45BF-B557-B4CB39C28C19}" srcId="{C041BDFB-83E4-4E81-ADCA-B764E3D6F52C}" destId="{B79F2BF3-4F01-4121-9003-95095F663159}" srcOrd="3" destOrd="0" parTransId="{71B35554-F4DC-4796-9AB9-80CAAF504DC1}" sibTransId="{45EDAA99-CC7A-4985-88A6-8E72BF89499C}"/>
    <dgm:cxn modelId="{DBD358ED-5FA5-40F9-99FF-96C5914BD786}" srcId="{B79F2BF3-4F01-4121-9003-95095F663159}" destId="{89F8B29F-F05E-4159-BE4D-65040BCB73CD}" srcOrd="0" destOrd="0" parTransId="{A008702A-ECF4-45C3-B0FF-9102DF4376EE}" sibTransId="{4F634E5E-42C5-4441-95CA-1930A6B3E12F}"/>
    <dgm:cxn modelId="{66E6CAEF-C088-4E5B-A685-B3F4B16DB0D2}" type="presOf" srcId="{00F3DB92-13E0-4C65-BBAB-BA99A63808CE}" destId="{86F785DB-241A-447C-A441-C059F9CA156C}" srcOrd="0" destOrd="0" presId="urn:microsoft.com/office/officeart/2005/8/layout/chevron2"/>
    <dgm:cxn modelId="{986FA12E-4133-4DBA-A867-FF41DABE5341}" type="presOf" srcId="{89F8B29F-F05E-4159-BE4D-65040BCB73CD}" destId="{89DC6AB2-D82D-44B9-902E-061814B9B668}" srcOrd="0" destOrd="0" presId="urn:microsoft.com/office/officeart/2005/8/layout/chevron2"/>
    <dgm:cxn modelId="{0377D509-2B49-4684-8694-DC17229F48A7}" srcId="{2B382F06-CEC4-4BD9-A2C3-C65C263F9A7E}" destId="{5D6B2F98-222C-4D70-B641-9B5CF5EF3217}" srcOrd="1" destOrd="0" parTransId="{B66B6B0F-D15E-4D2C-B3F4-7E5B60A5BBCB}" sibTransId="{1947A256-9B9F-47DE-B546-FC6562DF1CA2}"/>
    <dgm:cxn modelId="{39CCF66A-496F-409D-AF93-B444FF057E6E}" type="presOf" srcId="{F42EB5D7-D4B4-4488-9B18-7933AB9838BF}" destId="{C7E944F7-FBAE-4BEE-8ABE-71C7D0C49D47}" srcOrd="0" destOrd="0" presId="urn:microsoft.com/office/officeart/2005/8/layout/chevron2"/>
    <dgm:cxn modelId="{7BFD750E-9C48-4343-80E3-2ECBBA452616}" type="presOf" srcId="{137F0109-07CF-458B-A18A-93AA588EC099}" destId="{C7E944F7-FBAE-4BEE-8ABE-71C7D0C49D47}" srcOrd="0" destOrd="1" presId="urn:microsoft.com/office/officeart/2005/8/layout/chevron2"/>
    <dgm:cxn modelId="{AED5C940-5349-4262-B91D-124E79D9EAF5}" srcId="{C041BDFB-83E4-4E81-ADCA-B764E3D6F52C}" destId="{2B382F06-CEC4-4BD9-A2C3-C65C263F9A7E}" srcOrd="0" destOrd="0" parTransId="{5C8EB238-280C-43E6-A4BF-9B287091433D}" sibTransId="{6D0DCFF3-5A24-425A-B0B8-D83B00C8300C}"/>
    <dgm:cxn modelId="{555AA2CA-5D5B-4603-A7BE-E25426406185}" type="presOf" srcId="{5D6B2F98-222C-4D70-B641-9B5CF5EF3217}" destId="{9C1B5EAB-0970-43AE-B6CA-F44752EDD2B1}" srcOrd="0" destOrd="1" presId="urn:microsoft.com/office/officeart/2005/8/layout/chevron2"/>
    <dgm:cxn modelId="{8CCC9840-D81F-4651-A459-52E55C4EC1B1}" srcId="{C041BDFB-83E4-4E81-ADCA-B764E3D6F52C}" destId="{A7E4605C-D47C-434C-B227-2A994789B392}" srcOrd="2" destOrd="0" parTransId="{121D49A6-5276-4234-AA68-31C1B63AA29B}" sibTransId="{4421C9B0-AFD0-489F-87B4-7641E245F968}"/>
    <dgm:cxn modelId="{F65298A9-FCA6-4E35-9915-CE66D04F8DD3}" srcId="{28F3058F-F2D7-433A-A587-AE243FB815C5}" destId="{1464B118-563D-4735-A195-C9D4F1FAFDAD}" srcOrd="0" destOrd="0" parTransId="{BF026653-4D25-422C-B2BE-29729B2FCCC5}" sibTransId="{8E86526B-E97F-48D1-B4FF-98623BD56D04}"/>
    <dgm:cxn modelId="{7CF44249-5D74-459B-82FB-AF84C5514246}" srcId="{3D35DFE3-3D57-41F5-B6AE-1EDFDFC0C496}" destId="{A42A94F7-AD81-4F87-AEDB-CA3B1EF41EE3}" srcOrd="0" destOrd="0" parTransId="{0644FA7A-4C81-46E5-A214-61E7E67AD7EF}" sibTransId="{FB164FC1-1D96-4629-BCBF-FAFED28C8766}"/>
    <dgm:cxn modelId="{E4E1AD76-9B7A-4DDB-8847-26E780EB2E56}" srcId="{FBCC30F7-F428-45CA-8D64-B0495DD61298}" destId="{00F3DB92-13E0-4C65-BBAB-BA99A63808CE}" srcOrd="0" destOrd="0" parTransId="{F0EE3C09-30BB-45F4-8083-52513C9F8095}" sibTransId="{4B1BECFC-EC97-44FB-A918-A63A6D7BFC59}"/>
    <dgm:cxn modelId="{A3FDA68A-ED84-4C23-8ED8-B8BC1225651E}" srcId="{B79F2BF3-4F01-4121-9003-95095F663159}" destId="{60E21130-C38E-4CA4-8071-000DA1CCA7D0}" srcOrd="1" destOrd="0" parTransId="{EC936438-BDB0-431E-B4AA-EEAAB1F6EBF9}" sibTransId="{3DB8DFA6-D345-4CF5-B37F-2A6A841DB300}"/>
    <dgm:cxn modelId="{3CB6E6CA-2A92-4A50-8C54-DA0236D4265F}" srcId="{2B382F06-CEC4-4BD9-A2C3-C65C263F9A7E}" destId="{379112EB-4EB0-450C-93BD-3691D8BCCDD2}" srcOrd="2" destOrd="0" parTransId="{B94DD202-8569-4863-B6CD-E3F0CD1123B1}" sibTransId="{892EFD42-D0FD-4D05-852D-2EE14F1D1EA0}"/>
    <dgm:cxn modelId="{0D83B32B-BD51-45C0-AF33-C23760229219}" type="presOf" srcId="{23D043B5-4CF3-431F-AD7A-22EC0F03B016}" destId="{9C1B5EAB-0970-43AE-B6CA-F44752EDD2B1}" srcOrd="0" destOrd="0" presId="urn:microsoft.com/office/officeart/2005/8/layout/chevron2"/>
    <dgm:cxn modelId="{16EBF81B-DF90-4CEC-AC94-051468B87C4C}" type="presOf" srcId="{A42A94F7-AD81-4F87-AEDB-CA3B1EF41EE3}" destId="{C612061A-066B-414C-9C3C-E21CC3681275}" srcOrd="0" destOrd="0" presId="urn:microsoft.com/office/officeart/2005/8/layout/chevron2"/>
    <dgm:cxn modelId="{DB1B5C65-276F-4006-B731-DD6C1F5AF16F}" type="presOf" srcId="{1464B118-563D-4735-A195-C9D4F1FAFDAD}" destId="{7A727A67-79D2-4DF8-99F4-1225CD1AA891}" srcOrd="0" destOrd="0" presId="urn:microsoft.com/office/officeart/2005/8/layout/chevron2"/>
    <dgm:cxn modelId="{EF777799-DEDB-4991-ABB9-953B5079C086}" srcId="{C041BDFB-83E4-4E81-ADCA-B764E3D6F52C}" destId="{FBCC30F7-F428-45CA-8D64-B0495DD61298}" srcOrd="1" destOrd="0" parTransId="{1D752884-25BF-44B9-9E5B-2C2E5A1C88AA}" sibTransId="{4B4ECB98-B048-4C92-891F-D0224555B848}"/>
    <dgm:cxn modelId="{445F7F1E-9095-4E7B-B845-986071CD1A48}" type="presOf" srcId="{2B382F06-CEC4-4BD9-A2C3-C65C263F9A7E}" destId="{7EE3A701-3C29-4638-ADAA-C4B7E3933594}" srcOrd="0" destOrd="0" presId="urn:microsoft.com/office/officeart/2005/8/layout/chevron2"/>
    <dgm:cxn modelId="{1D7BD4FF-CBF1-416D-85F4-6A42233648B6}" type="presParOf" srcId="{2539D2B7-2AA8-4B78-BC79-F3A426BF69D8}" destId="{9D5E9B45-DA8C-4686-8500-4C21D6BB6DCF}" srcOrd="0" destOrd="0" presId="urn:microsoft.com/office/officeart/2005/8/layout/chevron2"/>
    <dgm:cxn modelId="{2090E25A-E4C0-4783-BA68-9B73A2544E90}" type="presParOf" srcId="{9D5E9B45-DA8C-4686-8500-4C21D6BB6DCF}" destId="{7EE3A701-3C29-4638-ADAA-C4B7E3933594}" srcOrd="0" destOrd="0" presId="urn:microsoft.com/office/officeart/2005/8/layout/chevron2"/>
    <dgm:cxn modelId="{8ABB86D5-7B55-4820-B31F-38FF58BFA1F0}" type="presParOf" srcId="{9D5E9B45-DA8C-4686-8500-4C21D6BB6DCF}" destId="{9C1B5EAB-0970-43AE-B6CA-F44752EDD2B1}" srcOrd="1" destOrd="0" presId="urn:microsoft.com/office/officeart/2005/8/layout/chevron2"/>
    <dgm:cxn modelId="{4E460C3C-F5D3-4646-88AE-C433649CE90A}" type="presParOf" srcId="{2539D2B7-2AA8-4B78-BC79-F3A426BF69D8}" destId="{7A3CC2B2-ED13-498C-9258-C8A3610C535D}" srcOrd="1" destOrd="0" presId="urn:microsoft.com/office/officeart/2005/8/layout/chevron2"/>
    <dgm:cxn modelId="{C0825E50-FD9A-4E28-9D0F-2367436EAA59}" type="presParOf" srcId="{2539D2B7-2AA8-4B78-BC79-F3A426BF69D8}" destId="{A669BDF7-49AC-4166-9D84-5E16EC7C71EE}" srcOrd="2" destOrd="0" presId="urn:microsoft.com/office/officeart/2005/8/layout/chevron2"/>
    <dgm:cxn modelId="{6C6E444A-63B9-4FEE-BE93-A40BD9F39904}" type="presParOf" srcId="{A669BDF7-49AC-4166-9D84-5E16EC7C71EE}" destId="{6816397D-D3ED-4FBD-850B-19B4FC53DE7E}" srcOrd="0" destOrd="0" presId="urn:microsoft.com/office/officeart/2005/8/layout/chevron2"/>
    <dgm:cxn modelId="{D46E07AF-A5E0-4C54-9A36-9D8BBA4BCF2C}" type="presParOf" srcId="{A669BDF7-49AC-4166-9D84-5E16EC7C71EE}" destId="{86F785DB-241A-447C-A441-C059F9CA156C}" srcOrd="1" destOrd="0" presId="urn:microsoft.com/office/officeart/2005/8/layout/chevron2"/>
    <dgm:cxn modelId="{76342ECB-0569-44D7-A053-F7FD40A6347D}" type="presParOf" srcId="{2539D2B7-2AA8-4B78-BC79-F3A426BF69D8}" destId="{5481E931-20D7-4B17-8A12-78219B2B1521}" srcOrd="3" destOrd="0" presId="urn:microsoft.com/office/officeart/2005/8/layout/chevron2"/>
    <dgm:cxn modelId="{36AC6206-8145-42BB-9914-E63C87F45A4F}" type="presParOf" srcId="{2539D2B7-2AA8-4B78-BC79-F3A426BF69D8}" destId="{B8E7FE0F-DD42-4A22-964E-0590A7AF2C2E}" srcOrd="4" destOrd="0" presId="urn:microsoft.com/office/officeart/2005/8/layout/chevron2"/>
    <dgm:cxn modelId="{FC14D6E1-BBA3-4A98-BF40-ACC75DAF3721}" type="presParOf" srcId="{B8E7FE0F-DD42-4A22-964E-0590A7AF2C2E}" destId="{CC0C06FF-76DB-435F-9298-7E1B1D24A96D}" srcOrd="0" destOrd="0" presId="urn:microsoft.com/office/officeart/2005/8/layout/chevron2"/>
    <dgm:cxn modelId="{95C89CCB-4C22-454E-A4CB-60310BE6F96A}" type="presParOf" srcId="{B8E7FE0F-DD42-4A22-964E-0590A7AF2C2E}" destId="{C7E944F7-FBAE-4BEE-8ABE-71C7D0C49D47}" srcOrd="1" destOrd="0" presId="urn:microsoft.com/office/officeart/2005/8/layout/chevron2"/>
    <dgm:cxn modelId="{D06EE54C-F634-49AC-A3C6-29E6B9A88B7B}" type="presParOf" srcId="{2539D2B7-2AA8-4B78-BC79-F3A426BF69D8}" destId="{55F32227-6CE0-4E7F-AB81-FDFE87093167}" srcOrd="5" destOrd="0" presId="urn:microsoft.com/office/officeart/2005/8/layout/chevron2"/>
    <dgm:cxn modelId="{BDE5E8A7-96FC-4B31-8E96-7BAEF9A2CB71}" type="presParOf" srcId="{2539D2B7-2AA8-4B78-BC79-F3A426BF69D8}" destId="{9AC85D11-B387-435E-9604-B714975270D6}" srcOrd="6" destOrd="0" presId="urn:microsoft.com/office/officeart/2005/8/layout/chevron2"/>
    <dgm:cxn modelId="{E3A53F3B-0E45-406C-9742-26086405917F}" type="presParOf" srcId="{9AC85D11-B387-435E-9604-B714975270D6}" destId="{CF588106-6569-4724-86CB-AD39F2C48D0D}" srcOrd="0" destOrd="0" presId="urn:microsoft.com/office/officeart/2005/8/layout/chevron2"/>
    <dgm:cxn modelId="{32DE82EF-6F96-4B8B-9133-696F1BED53A3}" type="presParOf" srcId="{9AC85D11-B387-435E-9604-B714975270D6}" destId="{89DC6AB2-D82D-44B9-902E-061814B9B668}" srcOrd="1" destOrd="0" presId="urn:microsoft.com/office/officeart/2005/8/layout/chevron2"/>
    <dgm:cxn modelId="{ECAC98F5-5C78-40C0-A03F-1EFA83F6262D}" type="presParOf" srcId="{2539D2B7-2AA8-4B78-BC79-F3A426BF69D8}" destId="{1EF6DEAF-0DEE-4EDC-BFCD-BAA10C8C52EF}" srcOrd="7" destOrd="0" presId="urn:microsoft.com/office/officeart/2005/8/layout/chevron2"/>
    <dgm:cxn modelId="{343130C2-1093-435F-8952-84C44FF8BC2A}" type="presParOf" srcId="{2539D2B7-2AA8-4B78-BC79-F3A426BF69D8}" destId="{7035A7BD-4005-4ADC-A968-6E49A64A454C}" srcOrd="8" destOrd="0" presId="urn:microsoft.com/office/officeart/2005/8/layout/chevron2"/>
    <dgm:cxn modelId="{1853E5F2-C648-49D2-854C-4907448C8E47}" type="presParOf" srcId="{7035A7BD-4005-4ADC-A968-6E49A64A454C}" destId="{DD828467-3A40-426E-8502-F0DCA71C67A6}" srcOrd="0" destOrd="0" presId="urn:microsoft.com/office/officeart/2005/8/layout/chevron2"/>
    <dgm:cxn modelId="{5AA3B06A-58B8-4EFB-91E2-18C73993C0C2}" type="presParOf" srcId="{7035A7BD-4005-4ADC-A968-6E49A64A454C}" destId="{7A727A67-79D2-4DF8-99F4-1225CD1AA891}" srcOrd="1" destOrd="0" presId="urn:microsoft.com/office/officeart/2005/8/layout/chevron2"/>
    <dgm:cxn modelId="{726D5E9F-91AA-47B4-B4C9-EAE7D9D773B3}" type="presParOf" srcId="{2539D2B7-2AA8-4B78-BC79-F3A426BF69D8}" destId="{95794B99-EDDB-40ED-9F8A-C20C3D1E2472}" srcOrd="9" destOrd="0" presId="urn:microsoft.com/office/officeart/2005/8/layout/chevron2"/>
    <dgm:cxn modelId="{63D3BE5B-C974-46FE-9F3C-6ECDBBE9027C}" type="presParOf" srcId="{2539D2B7-2AA8-4B78-BC79-F3A426BF69D8}" destId="{46217418-B2C2-45BC-86A4-B5E984FBA63F}" srcOrd="10" destOrd="0" presId="urn:microsoft.com/office/officeart/2005/8/layout/chevron2"/>
    <dgm:cxn modelId="{14F65D26-BF7B-42A2-B3A9-57E418DF9B80}" type="presParOf" srcId="{46217418-B2C2-45BC-86A4-B5E984FBA63F}" destId="{AB9FDDCA-DFD4-48F4-B1B4-9623279846B0}" srcOrd="0" destOrd="0" presId="urn:microsoft.com/office/officeart/2005/8/layout/chevron2"/>
    <dgm:cxn modelId="{9EEA73AF-7902-4123-9A49-4F7557D230FE}" type="presParOf" srcId="{46217418-B2C2-45BC-86A4-B5E984FBA63F}" destId="{C612061A-066B-414C-9C3C-E21CC3681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43ACB-BF48-4274-819D-CCAF3057C29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87834E-6589-4E94-9C30-CC5441B88E7A}">
      <dgm:prSet phldrT="[Text]"/>
      <dgm:spPr/>
      <dgm:t>
        <a:bodyPr/>
        <a:lstStyle/>
        <a:p>
          <a:r>
            <a:rPr lang="en-US" b="0" i="0" dirty="0" smtClean="0"/>
            <a:t>Python is developed under an OSI-approved open source license, making it freely usable and distributable, even for commercial use.</a:t>
          </a:r>
          <a:endParaRPr lang="en-US" dirty="0"/>
        </a:p>
      </dgm:t>
    </dgm:pt>
    <dgm:pt modelId="{56E7A1B5-0934-4F4B-AA9F-5201233EA82E}" type="parTrans" cxnId="{D9517A5B-5FD7-48CF-9D28-19860A25463D}">
      <dgm:prSet/>
      <dgm:spPr/>
      <dgm:t>
        <a:bodyPr/>
        <a:lstStyle/>
        <a:p>
          <a:endParaRPr lang="en-US"/>
        </a:p>
      </dgm:t>
    </dgm:pt>
    <dgm:pt modelId="{798070FB-B830-4CF8-ABB5-2314FDCBBA07}" type="sibTrans" cxnId="{D9517A5B-5FD7-48CF-9D28-19860A25463D}">
      <dgm:prSet/>
      <dgm:spPr/>
      <dgm:t>
        <a:bodyPr/>
        <a:lstStyle/>
        <a:p>
          <a:endParaRPr lang="en-US"/>
        </a:p>
      </dgm:t>
    </dgm:pt>
    <dgm:pt modelId="{A9ADBE15-2089-430C-8B24-EDB572DD891C}">
      <dgm:prSet/>
      <dgm:spPr/>
      <dgm:t>
        <a:bodyPr/>
        <a:lstStyle/>
        <a:p>
          <a:r>
            <a:rPr lang="en-US" dirty="0" smtClean="0"/>
            <a:t>Python was created in the early 1990s  by Guido Van Rossum  in Netherlands</a:t>
          </a:r>
        </a:p>
      </dgm:t>
    </dgm:pt>
    <dgm:pt modelId="{19941780-CE16-43E2-BDB6-E3AE37585F88}" type="parTrans" cxnId="{D105B475-2297-4DF1-A7A0-68350A2A9EA3}">
      <dgm:prSet/>
      <dgm:spPr/>
      <dgm:t>
        <a:bodyPr/>
        <a:lstStyle/>
        <a:p>
          <a:endParaRPr lang="en-US"/>
        </a:p>
      </dgm:t>
    </dgm:pt>
    <dgm:pt modelId="{50E89FFB-E379-4B43-8007-BE641A5BCB0E}" type="sibTrans" cxnId="{D105B475-2297-4DF1-A7A0-68350A2A9EA3}">
      <dgm:prSet/>
      <dgm:spPr/>
      <dgm:t>
        <a:bodyPr/>
        <a:lstStyle/>
        <a:p>
          <a:endParaRPr lang="en-US"/>
        </a:p>
      </dgm:t>
    </dgm:pt>
    <dgm:pt modelId="{93168755-DB55-4521-B3BD-81D7097912CF}">
      <dgm:prSet/>
      <dgm:spPr/>
      <dgm:t>
        <a:bodyPr/>
        <a:lstStyle/>
        <a:p>
          <a:r>
            <a:rPr lang="en-US" dirty="0" smtClean="0"/>
            <a:t> </a:t>
          </a:r>
          <a:r>
            <a:rPr lang="en-US" b="0" i="0" dirty="0" smtClean="0"/>
            <a:t>Python's license is administered by the Python Software Foundation</a:t>
          </a:r>
          <a:endParaRPr lang="en-US" b="0" i="0" dirty="0"/>
        </a:p>
      </dgm:t>
    </dgm:pt>
    <dgm:pt modelId="{05CD3661-9C91-4B49-972E-7315D3772406}" type="parTrans" cxnId="{6581753F-6833-40F3-8759-CBE9F33D5A7E}">
      <dgm:prSet/>
      <dgm:spPr/>
      <dgm:t>
        <a:bodyPr/>
        <a:lstStyle/>
        <a:p>
          <a:endParaRPr lang="en-US"/>
        </a:p>
      </dgm:t>
    </dgm:pt>
    <dgm:pt modelId="{B22B27EA-7EF5-4DF9-9AAD-9227938F538C}" type="sibTrans" cxnId="{6581753F-6833-40F3-8759-CBE9F33D5A7E}">
      <dgm:prSet/>
      <dgm:spPr/>
      <dgm:t>
        <a:bodyPr/>
        <a:lstStyle/>
        <a:p>
          <a:endParaRPr lang="en-US"/>
        </a:p>
      </dgm:t>
    </dgm:pt>
    <dgm:pt modelId="{FB70989D-672E-4A88-AEE7-AF1D82494E5D}" type="pres">
      <dgm:prSet presAssocID="{F2743ACB-BF48-4274-819D-CCAF3057C29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1A79AE9-8A41-4E00-8128-6EDC098BC1A4}" type="pres">
      <dgm:prSet presAssocID="{F2743ACB-BF48-4274-819D-CCAF3057C294}" presName="Name1" presStyleCnt="0"/>
      <dgm:spPr/>
    </dgm:pt>
    <dgm:pt modelId="{2D5BAC90-3A1C-47F4-98F9-645D582E08A5}" type="pres">
      <dgm:prSet presAssocID="{F2743ACB-BF48-4274-819D-CCAF3057C294}" presName="cycle" presStyleCnt="0"/>
      <dgm:spPr/>
    </dgm:pt>
    <dgm:pt modelId="{C124BEF5-0659-43F2-BBA8-AB10C0A2BA4E}" type="pres">
      <dgm:prSet presAssocID="{F2743ACB-BF48-4274-819D-CCAF3057C294}" presName="srcNode" presStyleLbl="node1" presStyleIdx="0" presStyleCnt="3"/>
      <dgm:spPr/>
    </dgm:pt>
    <dgm:pt modelId="{84F99985-1A1F-4A53-8E52-4C1BBFE099D0}" type="pres">
      <dgm:prSet presAssocID="{F2743ACB-BF48-4274-819D-CCAF3057C294}" presName="conn" presStyleLbl="parChTrans1D2" presStyleIdx="0" presStyleCnt="1"/>
      <dgm:spPr/>
      <dgm:t>
        <a:bodyPr/>
        <a:lstStyle/>
        <a:p>
          <a:endParaRPr lang="en-US"/>
        </a:p>
      </dgm:t>
    </dgm:pt>
    <dgm:pt modelId="{17D18676-6F08-4B3D-BC8C-D690ACA7EFB0}" type="pres">
      <dgm:prSet presAssocID="{F2743ACB-BF48-4274-819D-CCAF3057C294}" presName="extraNode" presStyleLbl="node1" presStyleIdx="0" presStyleCnt="3"/>
      <dgm:spPr/>
    </dgm:pt>
    <dgm:pt modelId="{78CEB90A-31F1-4FA4-AC6E-774D0C5575F6}" type="pres">
      <dgm:prSet presAssocID="{F2743ACB-BF48-4274-819D-CCAF3057C294}" presName="dstNode" presStyleLbl="node1" presStyleIdx="0" presStyleCnt="3"/>
      <dgm:spPr/>
    </dgm:pt>
    <dgm:pt modelId="{4274389E-6A2D-4F1F-907D-F2D8A1107CDD}" type="pres">
      <dgm:prSet presAssocID="{CF87834E-6589-4E94-9C30-CC5441B88E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8F82EB-611F-42C8-9CD1-8448C31E3B7B}" type="pres">
      <dgm:prSet presAssocID="{CF87834E-6589-4E94-9C30-CC5441B88E7A}" presName="accent_1" presStyleCnt="0"/>
      <dgm:spPr/>
    </dgm:pt>
    <dgm:pt modelId="{D5CEA67F-1B67-4067-9220-F0D3D0F1D5F1}" type="pres">
      <dgm:prSet presAssocID="{CF87834E-6589-4E94-9C30-CC5441B88E7A}" presName="accentRepeatNode" presStyleLbl="solidFgAcc1" presStyleIdx="0" presStyleCnt="3"/>
      <dgm:spPr/>
    </dgm:pt>
    <dgm:pt modelId="{7CA48F42-25E9-4C66-B63A-0FAAD5894652}" type="pres">
      <dgm:prSet presAssocID="{A9ADBE15-2089-430C-8B24-EDB572DD891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BCF69-395B-43AC-8850-7610408BA298}" type="pres">
      <dgm:prSet presAssocID="{A9ADBE15-2089-430C-8B24-EDB572DD891C}" presName="accent_2" presStyleCnt="0"/>
      <dgm:spPr/>
    </dgm:pt>
    <dgm:pt modelId="{2DA4C155-7196-4ECA-9FCF-8E28FC35B4E5}" type="pres">
      <dgm:prSet presAssocID="{A9ADBE15-2089-430C-8B24-EDB572DD891C}" presName="accentRepeatNode" presStyleLbl="solidFgAcc1" presStyleIdx="1" presStyleCnt="3"/>
      <dgm:spPr/>
    </dgm:pt>
    <dgm:pt modelId="{1FC160FE-C665-4802-9850-B2324E9C670C}" type="pres">
      <dgm:prSet presAssocID="{93168755-DB55-4521-B3BD-81D7097912CF}" presName="text_3" presStyleLbl="node1" presStyleIdx="2" presStyleCnt="3" custLinFactNeighborX="764" custLinFactNeighborY="-4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B7A3-10E3-4B0E-9917-0855F5B041C6}" type="pres">
      <dgm:prSet presAssocID="{93168755-DB55-4521-B3BD-81D7097912CF}" presName="accent_3" presStyleCnt="0"/>
      <dgm:spPr/>
    </dgm:pt>
    <dgm:pt modelId="{3DD25A77-5266-4AA4-B4AF-9AEEDC2F114E}" type="pres">
      <dgm:prSet presAssocID="{93168755-DB55-4521-B3BD-81D7097912CF}" presName="accentRepeatNode" presStyleLbl="solidFgAcc1" presStyleIdx="2" presStyleCnt="3"/>
      <dgm:spPr/>
    </dgm:pt>
  </dgm:ptLst>
  <dgm:cxnLst>
    <dgm:cxn modelId="{4834640B-ED17-46A6-B919-DDC8AE8A53CF}" type="presOf" srcId="{F2743ACB-BF48-4274-819D-CCAF3057C294}" destId="{FB70989D-672E-4A88-AEE7-AF1D82494E5D}" srcOrd="0" destOrd="0" presId="urn:microsoft.com/office/officeart/2008/layout/VerticalCurvedList"/>
    <dgm:cxn modelId="{6581753F-6833-40F3-8759-CBE9F33D5A7E}" srcId="{F2743ACB-BF48-4274-819D-CCAF3057C294}" destId="{93168755-DB55-4521-B3BD-81D7097912CF}" srcOrd="2" destOrd="0" parTransId="{05CD3661-9C91-4B49-972E-7315D3772406}" sibTransId="{B22B27EA-7EF5-4DF9-9AAD-9227938F538C}"/>
    <dgm:cxn modelId="{D9517A5B-5FD7-48CF-9D28-19860A25463D}" srcId="{F2743ACB-BF48-4274-819D-CCAF3057C294}" destId="{CF87834E-6589-4E94-9C30-CC5441B88E7A}" srcOrd="0" destOrd="0" parTransId="{56E7A1B5-0934-4F4B-AA9F-5201233EA82E}" sibTransId="{798070FB-B830-4CF8-ABB5-2314FDCBBA07}"/>
    <dgm:cxn modelId="{6F41B6F6-D140-4F25-AED0-C2B6A49A0D21}" type="presOf" srcId="{A9ADBE15-2089-430C-8B24-EDB572DD891C}" destId="{7CA48F42-25E9-4C66-B63A-0FAAD5894652}" srcOrd="0" destOrd="0" presId="urn:microsoft.com/office/officeart/2008/layout/VerticalCurvedList"/>
    <dgm:cxn modelId="{D3D25160-6103-44D3-8225-89DA3B955F03}" type="presOf" srcId="{93168755-DB55-4521-B3BD-81D7097912CF}" destId="{1FC160FE-C665-4802-9850-B2324E9C670C}" srcOrd="0" destOrd="0" presId="urn:microsoft.com/office/officeart/2008/layout/VerticalCurvedList"/>
    <dgm:cxn modelId="{1EA8E4E6-72AA-43E0-BCE8-C476A03A6125}" type="presOf" srcId="{798070FB-B830-4CF8-ABB5-2314FDCBBA07}" destId="{84F99985-1A1F-4A53-8E52-4C1BBFE099D0}" srcOrd="0" destOrd="0" presId="urn:microsoft.com/office/officeart/2008/layout/VerticalCurvedList"/>
    <dgm:cxn modelId="{3A249990-8288-44B8-8564-CEFD019A25E3}" type="presOf" srcId="{CF87834E-6589-4E94-9C30-CC5441B88E7A}" destId="{4274389E-6A2D-4F1F-907D-F2D8A1107CDD}" srcOrd="0" destOrd="0" presId="urn:microsoft.com/office/officeart/2008/layout/VerticalCurvedList"/>
    <dgm:cxn modelId="{D105B475-2297-4DF1-A7A0-68350A2A9EA3}" srcId="{F2743ACB-BF48-4274-819D-CCAF3057C294}" destId="{A9ADBE15-2089-430C-8B24-EDB572DD891C}" srcOrd="1" destOrd="0" parTransId="{19941780-CE16-43E2-BDB6-E3AE37585F88}" sibTransId="{50E89FFB-E379-4B43-8007-BE641A5BCB0E}"/>
    <dgm:cxn modelId="{6DEEEA0C-B03D-447D-A4A1-E2D7D96DA2A2}" type="presParOf" srcId="{FB70989D-672E-4A88-AEE7-AF1D82494E5D}" destId="{E1A79AE9-8A41-4E00-8128-6EDC098BC1A4}" srcOrd="0" destOrd="0" presId="urn:microsoft.com/office/officeart/2008/layout/VerticalCurvedList"/>
    <dgm:cxn modelId="{1144317B-2BC9-4990-8791-EF90B354BBB7}" type="presParOf" srcId="{E1A79AE9-8A41-4E00-8128-6EDC098BC1A4}" destId="{2D5BAC90-3A1C-47F4-98F9-645D582E08A5}" srcOrd="0" destOrd="0" presId="urn:microsoft.com/office/officeart/2008/layout/VerticalCurvedList"/>
    <dgm:cxn modelId="{3D6BDE0E-ECD4-4E76-854E-F0091AF1210F}" type="presParOf" srcId="{2D5BAC90-3A1C-47F4-98F9-645D582E08A5}" destId="{C124BEF5-0659-43F2-BBA8-AB10C0A2BA4E}" srcOrd="0" destOrd="0" presId="urn:microsoft.com/office/officeart/2008/layout/VerticalCurvedList"/>
    <dgm:cxn modelId="{E34BC061-6A84-4108-B489-CC87D6944F78}" type="presParOf" srcId="{2D5BAC90-3A1C-47F4-98F9-645D582E08A5}" destId="{84F99985-1A1F-4A53-8E52-4C1BBFE099D0}" srcOrd="1" destOrd="0" presId="urn:microsoft.com/office/officeart/2008/layout/VerticalCurvedList"/>
    <dgm:cxn modelId="{52C9E273-DD4A-4A2B-89F2-E0E7ABB2E2F3}" type="presParOf" srcId="{2D5BAC90-3A1C-47F4-98F9-645D582E08A5}" destId="{17D18676-6F08-4B3D-BC8C-D690ACA7EFB0}" srcOrd="2" destOrd="0" presId="urn:microsoft.com/office/officeart/2008/layout/VerticalCurvedList"/>
    <dgm:cxn modelId="{17393F6C-0EA8-41C6-AFCC-18A776AB52C3}" type="presParOf" srcId="{2D5BAC90-3A1C-47F4-98F9-645D582E08A5}" destId="{78CEB90A-31F1-4FA4-AC6E-774D0C5575F6}" srcOrd="3" destOrd="0" presId="urn:microsoft.com/office/officeart/2008/layout/VerticalCurvedList"/>
    <dgm:cxn modelId="{E30C6532-1F66-4D1C-9E22-EAE19C20DBA2}" type="presParOf" srcId="{E1A79AE9-8A41-4E00-8128-6EDC098BC1A4}" destId="{4274389E-6A2D-4F1F-907D-F2D8A1107CDD}" srcOrd="1" destOrd="0" presId="urn:microsoft.com/office/officeart/2008/layout/VerticalCurvedList"/>
    <dgm:cxn modelId="{887F774A-0F4B-4B06-87F7-A10E0376B65F}" type="presParOf" srcId="{E1A79AE9-8A41-4E00-8128-6EDC098BC1A4}" destId="{7C8F82EB-611F-42C8-9CD1-8448C31E3B7B}" srcOrd="2" destOrd="0" presId="urn:microsoft.com/office/officeart/2008/layout/VerticalCurvedList"/>
    <dgm:cxn modelId="{27E2245C-79F2-499E-A8CA-88B194B09A21}" type="presParOf" srcId="{7C8F82EB-611F-42C8-9CD1-8448C31E3B7B}" destId="{D5CEA67F-1B67-4067-9220-F0D3D0F1D5F1}" srcOrd="0" destOrd="0" presId="urn:microsoft.com/office/officeart/2008/layout/VerticalCurvedList"/>
    <dgm:cxn modelId="{2BEFEF0C-41D6-44CA-9A2D-EB19DFEFCD55}" type="presParOf" srcId="{E1A79AE9-8A41-4E00-8128-6EDC098BC1A4}" destId="{7CA48F42-25E9-4C66-B63A-0FAAD5894652}" srcOrd="3" destOrd="0" presId="urn:microsoft.com/office/officeart/2008/layout/VerticalCurvedList"/>
    <dgm:cxn modelId="{CD8229C3-4507-4C99-95DA-CD748A911550}" type="presParOf" srcId="{E1A79AE9-8A41-4E00-8128-6EDC098BC1A4}" destId="{827BCF69-395B-43AC-8850-7610408BA298}" srcOrd="4" destOrd="0" presId="urn:microsoft.com/office/officeart/2008/layout/VerticalCurvedList"/>
    <dgm:cxn modelId="{24F416BB-FB95-4A55-944A-38D7762ABD1B}" type="presParOf" srcId="{827BCF69-395B-43AC-8850-7610408BA298}" destId="{2DA4C155-7196-4ECA-9FCF-8E28FC35B4E5}" srcOrd="0" destOrd="0" presId="urn:microsoft.com/office/officeart/2008/layout/VerticalCurvedList"/>
    <dgm:cxn modelId="{AA64814E-63B6-4B43-88A1-30D4D475C22A}" type="presParOf" srcId="{E1A79AE9-8A41-4E00-8128-6EDC098BC1A4}" destId="{1FC160FE-C665-4802-9850-B2324E9C670C}" srcOrd="5" destOrd="0" presId="urn:microsoft.com/office/officeart/2008/layout/VerticalCurvedList"/>
    <dgm:cxn modelId="{1E31E8E2-C0E3-4532-8136-14390CA0EB07}" type="presParOf" srcId="{E1A79AE9-8A41-4E00-8128-6EDC098BC1A4}" destId="{75F7B7A3-10E3-4B0E-9917-0855F5B041C6}" srcOrd="6" destOrd="0" presId="urn:microsoft.com/office/officeart/2008/layout/VerticalCurvedList"/>
    <dgm:cxn modelId="{39191972-13AD-4AF5-8C6E-67E1B8D2FF00}" type="presParOf" srcId="{75F7B7A3-10E3-4B0E-9917-0855F5B041C6}" destId="{3DD25A77-5266-4AA4-B4AF-9AEEDC2F11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0760B4-74C8-4940-811D-7BE446D751B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A06324-DF82-458C-88B6-56F31BF5BAC2}">
      <dgm:prSet phldrT="[Text]"/>
      <dgm:spPr/>
      <dgm:t>
        <a:bodyPr/>
        <a:lstStyle/>
        <a:p>
          <a:r>
            <a:rPr lang="en-US" dirty="0" smtClean="0"/>
            <a:t>Software professionals who wish to automate the manual tasks in the areas of database </a:t>
          </a:r>
          <a:r>
            <a:rPr lang="en-US" dirty="0" err="1" smtClean="0"/>
            <a:t>programming,excel</a:t>
          </a:r>
          <a:r>
            <a:rPr lang="en-US" dirty="0" smtClean="0"/>
            <a:t> programming</a:t>
          </a:r>
          <a:endParaRPr lang="en-US" dirty="0"/>
        </a:p>
      </dgm:t>
    </dgm:pt>
    <dgm:pt modelId="{F17E0605-6B29-45AF-9D07-D89FB5DAF26A}" type="parTrans" cxnId="{86A4753A-B644-450D-BDA4-930752F63ADB}">
      <dgm:prSet/>
      <dgm:spPr/>
      <dgm:t>
        <a:bodyPr/>
        <a:lstStyle/>
        <a:p>
          <a:endParaRPr lang="en-US"/>
        </a:p>
      </dgm:t>
    </dgm:pt>
    <dgm:pt modelId="{FD5B7FAD-CC6B-4E73-91B4-2653A8C4887B}" type="sibTrans" cxnId="{86A4753A-B644-450D-BDA4-930752F63ADB}">
      <dgm:prSet/>
      <dgm:spPr/>
      <dgm:t>
        <a:bodyPr/>
        <a:lstStyle/>
        <a:p>
          <a:endParaRPr lang="en-US"/>
        </a:p>
      </dgm:t>
    </dgm:pt>
    <dgm:pt modelId="{96AB9224-0437-4313-8C27-C86D66D3C618}">
      <dgm:prSet/>
      <dgm:spPr/>
      <dgm:t>
        <a:bodyPr/>
        <a:lstStyle/>
        <a:p>
          <a:r>
            <a:rPr lang="en-US" dirty="0" smtClean="0"/>
            <a:t>Data scientists who wish to do statistical research </a:t>
          </a:r>
        </a:p>
      </dgm:t>
    </dgm:pt>
    <dgm:pt modelId="{5EE45E85-E671-4210-A0A8-726B45379C47}" type="parTrans" cxnId="{BCCAD981-7C80-499D-A9CD-9A97B6240497}">
      <dgm:prSet/>
      <dgm:spPr/>
      <dgm:t>
        <a:bodyPr/>
        <a:lstStyle/>
        <a:p>
          <a:endParaRPr lang="en-US"/>
        </a:p>
      </dgm:t>
    </dgm:pt>
    <dgm:pt modelId="{ABE769FE-4784-42CA-AAA7-B47C7C5A59CE}" type="sibTrans" cxnId="{BCCAD981-7C80-499D-A9CD-9A97B6240497}">
      <dgm:prSet/>
      <dgm:spPr/>
      <dgm:t>
        <a:bodyPr/>
        <a:lstStyle/>
        <a:p>
          <a:endParaRPr lang="en-US"/>
        </a:p>
      </dgm:t>
    </dgm:pt>
    <dgm:pt modelId="{9628091A-77C3-482F-898E-949E9BDB0DD6}">
      <dgm:prSet/>
      <dgm:spPr/>
      <dgm:t>
        <a:bodyPr/>
        <a:lstStyle/>
        <a:p>
          <a:r>
            <a:rPr lang="en-US" dirty="0" smtClean="0"/>
            <a:t>Software professionals who wish to develop web applications with </a:t>
          </a:r>
          <a:r>
            <a:rPr lang="en-US" dirty="0" err="1" smtClean="0"/>
            <a:t>Django</a:t>
          </a:r>
          <a:r>
            <a:rPr lang="en-US" dirty="0" smtClean="0"/>
            <a:t> </a:t>
          </a:r>
          <a:r>
            <a:rPr lang="en-US" dirty="0" err="1" smtClean="0"/>
            <a:t>framewrok</a:t>
          </a:r>
          <a:endParaRPr lang="en-US" dirty="0" smtClean="0"/>
        </a:p>
      </dgm:t>
    </dgm:pt>
    <dgm:pt modelId="{DEBDC34F-A769-456B-9B10-50FFBE815C55}" type="parTrans" cxnId="{EAAEAA73-E43A-403A-8630-F34DD431E1BA}">
      <dgm:prSet/>
      <dgm:spPr/>
      <dgm:t>
        <a:bodyPr/>
        <a:lstStyle/>
        <a:p>
          <a:endParaRPr lang="en-US"/>
        </a:p>
      </dgm:t>
    </dgm:pt>
    <dgm:pt modelId="{DD6E70BB-0683-4443-B31C-F093E65EE15C}" type="sibTrans" cxnId="{EAAEAA73-E43A-403A-8630-F34DD431E1BA}">
      <dgm:prSet/>
      <dgm:spPr/>
      <dgm:t>
        <a:bodyPr/>
        <a:lstStyle/>
        <a:p>
          <a:endParaRPr lang="en-US"/>
        </a:p>
      </dgm:t>
    </dgm:pt>
    <dgm:pt modelId="{1BF65E85-93A6-4180-A8D8-9C6BE8C4D726}">
      <dgm:prSet/>
      <dgm:spPr/>
      <dgm:t>
        <a:bodyPr/>
        <a:lstStyle/>
        <a:p>
          <a:r>
            <a:rPr lang="en-US" dirty="0" smtClean="0"/>
            <a:t>Professionals interested in developing test frameworks, GUI </a:t>
          </a:r>
          <a:r>
            <a:rPr lang="en-US" dirty="0" err="1" smtClean="0"/>
            <a:t>applications,Image</a:t>
          </a:r>
          <a:r>
            <a:rPr lang="en-US" dirty="0" smtClean="0"/>
            <a:t> processing etc.</a:t>
          </a:r>
          <a:endParaRPr lang="en-US" dirty="0"/>
        </a:p>
      </dgm:t>
    </dgm:pt>
    <dgm:pt modelId="{E4C6940A-92E2-49C0-B302-79A2806A92B8}" type="parTrans" cxnId="{43C30B20-D9EC-47D3-B849-7484BAD6C2B5}">
      <dgm:prSet/>
      <dgm:spPr/>
      <dgm:t>
        <a:bodyPr/>
        <a:lstStyle/>
        <a:p>
          <a:endParaRPr lang="en-US"/>
        </a:p>
      </dgm:t>
    </dgm:pt>
    <dgm:pt modelId="{9C2376EB-EEC2-4325-80BD-F42B6AEA1D9D}" type="sibTrans" cxnId="{43C30B20-D9EC-47D3-B849-7484BAD6C2B5}">
      <dgm:prSet/>
      <dgm:spPr/>
      <dgm:t>
        <a:bodyPr/>
        <a:lstStyle/>
        <a:p>
          <a:endParaRPr lang="en-US"/>
        </a:p>
      </dgm:t>
    </dgm:pt>
    <dgm:pt modelId="{2BE1151E-BD99-4DE0-BE4C-0B4470CAC29B}" type="pres">
      <dgm:prSet presAssocID="{1C0760B4-74C8-4940-811D-7BE446D751B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E84828B-E68C-494F-88E6-0962DB9BF626}" type="pres">
      <dgm:prSet presAssocID="{1C0760B4-74C8-4940-811D-7BE446D751BF}" presName="Name1" presStyleCnt="0"/>
      <dgm:spPr/>
    </dgm:pt>
    <dgm:pt modelId="{6FC0E8D5-9EE8-419A-8746-F5FE2CF40F7E}" type="pres">
      <dgm:prSet presAssocID="{1C0760B4-74C8-4940-811D-7BE446D751BF}" presName="cycle" presStyleCnt="0"/>
      <dgm:spPr/>
    </dgm:pt>
    <dgm:pt modelId="{1224CA14-E347-41D9-B2EE-66F3C827280A}" type="pres">
      <dgm:prSet presAssocID="{1C0760B4-74C8-4940-811D-7BE446D751BF}" presName="srcNode" presStyleLbl="node1" presStyleIdx="0" presStyleCnt="4"/>
      <dgm:spPr/>
    </dgm:pt>
    <dgm:pt modelId="{0BF1439C-5686-4FBC-81FC-CD7A37504AAC}" type="pres">
      <dgm:prSet presAssocID="{1C0760B4-74C8-4940-811D-7BE446D751BF}" presName="conn" presStyleLbl="parChTrans1D2" presStyleIdx="0" presStyleCnt="1"/>
      <dgm:spPr/>
      <dgm:t>
        <a:bodyPr/>
        <a:lstStyle/>
        <a:p>
          <a:endParaRPr lang="en-US"/>
        </a:p>
      </dgm:t>
    </dgm:pt>
    <dgm:pt modelId="{871F1AC9-C6AF-411B-8DED-639D3358C4F5}" type="pres">
      <dgm:prSet presAssocID="{1C0760B4-74C8-4940-811D-7BE446D751BF}" presName="extraNode" presStyleLbl="node1" presStyleIdx="0" presStyleCnt="4"/>
      <dgm:spPr/>
    </dgm:pt>
    <dgm:pt modelId="{A3664880-E672-42C0-9509-0BF291AB2B90}" type="pres">
      <dgm:prSet presAssocID="{1C0760B4-74C8-4940-811D-7BE446D751BF}" presName="dstNode" presStyleLbl="node1" presStyleIdx="0" presStyleCnt="4"/>
      <dgm:spPr/>
    </dgm:pt>
    <dgm:pt modelId="{DCEE97D1-075A-4A3A-ABD9-3304A1A6A71C}" type="pres">
      <dgm:prSet presAssocID="{EEA06324-DF82-458C-88B6-56F31BF5BAC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0612F-C01E-48B9-8A7F-D9060B2D48B1}" type="pres">
      <dgm:prSet presAssocID="{EEA06324-DF82-458C-88B6-56F31BF5BAC2}" presName="accent_1" presStyleCnt="0"/>
      <dgm:spPr/>
    </dgm:pt>
    <dgm:pt modelId="{372883A6-EECF-4301-A126-535D1512927C}" type="pres">
      <dgm:prSet presAssocID="{EEA06324-DF82-458C-88B6-56F31BF5BAC2}" presName="accentRepeatNode" presStyleLbl="solidFgAcc1" presStyleIdx="0" presStyleCnt="4"/>
      <dgm:spPr/>
    </dgm:pt>
    <dgm:pt modelId="{287D77BD-BC47-4C8A-97D2-2E1EC90D0128}" type="pres">
      <dgm:prSet presAssocID="{96AB9224-0437-4313-8C27-C86D66D3C61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A7CE2-2365-44C5-AC8E-F92FE4837D90}" type="pres">
      <dgm:prSet presAssocID="{96AB9224-0437-4313-8C27-C86D66D3C618}" presName="accent_2" presStyleCnt="0"/>
      <dgm:spPr/>
    </dgm:pt>
    <dgm:pt modelId="{1F22A936-BEA8-48FB-ADFF-3E32A553CFD2}" type="pres">
      <dgm:prSet presAssocID="{96AB9224-0437-4313-8C27-C86D66D3C618}" presName="accentRepeatNode" presStyleLbl="solidFgAcc1" presStyleIdx="1" presStyleCnt="4"/>
      <dgm:spPr/>
    </dgm:pt>
    <dgm:pt modelId="{A1612BC1-151A-442D-B248-303262FD236F}" type="pres">
      <dgm:prSet presAssocID="{9628091A-77C3-482F-898E-949E9BDB0DD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21C4F-F0C9-4BC0-8FCA-511C0909A542}" type="pres">
      <dgm:prSet presAssocID="{9628091A-77C3-482F-898E-949E9BDB0DD6}" presName="accent_3" presStyleCnt="0"/>
      <dgm:spPr/>
    </dgm:pt>
    <dgm:pt modelId="{CB7D4E17-A913-4560-AF30-2C79832339C5}" type="pres">
      <dgm:prSet presAssocID="{9628091A-77C3-482F-898E-949E9BDB0DD6}" presName="accentRepeatNode" presStyleLbl="solidFgAcc1" presStyleIdx="2" presStyleCnt="4"/>
      <dgm:spPr/>
    </dgm:pt>
    <dgm:pt modelId="{692EF1F1-E600-40F8-906B-02DE5F74C915}" type="pres">
      <dgm:prSet presAssocID="{1BF65E85-93A6-4180-A8D8-9C6BE8C4D72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9FCE5-CAAB-4EA6-8924-E7A6AA518EF9}" type="pres">
      <dgm:prSet presAssocID="{1BF65E85-93A6-4180-A8D8-9C6BE8C4D726}" presName="accent_4" presStyleCnt="0"/>
      <dgm:spPr/>
    </dgm:pt>
    <dgm:pt modelId="{49B24BC0-5E6A-4EFE-81BC-DE477EF83A50}" type="pres">
      <dgm:prSet presAssocID="{1BF65E85-93A6-4180-A8D8-9C6BE8C4D726}" presName="accentRepeatNode" presStyleLbl="solidFgAcc1" presStyleIdx="3" presStyleCnt="4"/>
      <dgm:spPr/>
    </dgm:pt>
  </dgm:ptLst>
  <dgm:cxnLst>
    <dgm:cxn modelId="{86A4753A-B644-450D-BDA4-930752F63ADB}" srcId="{1C0760B4-74C8-4940-811D-7BE446D751BF}" destId="{EEA06324-DF82-458C-88B6-56F31BF5BAC2}" srcOrd="0" destOrd="0" parTransId="{F17E0605-6B29-45AF-9D07-D89FB5DAF26A}" sibTransId="{FD5B7FAD-CC6B-4E73-91B4-2653A8C4887B}"/>
    <dgm:cxn modelId="{180B11C2-A8B0-4C05-A3CB-F75DAE099D48}" type="presOf" srcId="{1BF65E85-93A6-4180-A8D8-9C6BE8C4D726}" destId="{692EF1F1-E600-40F8-906B-02DE5F74C915}" srcOrd="0" destOrd="0" presId="urn:microsoft.com/office/officeart/2008/layout/VerticalCurvedList"/>
    <dgm:cxn modelId="{B86D105D-1471-4980-B91D-76A71B1AABF7}" type="presOf" srcId="{9628091A-77C3-482F-898E-949E9BDB0DD6}" destId="{A1612BC1-151A-442D-B248-303262FD236F}" srcOrd="0" destOrd="0" presId="urn:microsoft.com/office/officeart/2008/layout/VerticalCurvedList"/>
    <dgm:cxn modelId="{EAAEAA73-E43A-403A-8630-F34DD431E1BA}" srcId="{1C0760B4-74C8-4940-811D-7BE446D751BF}" destId="{9628091A-77C3-482F-898E-949E9BDB0DD6}" srcOrd="2" destOrd="0" parTransId="{DEBDC34F-A769-456B-9B10-50FFBE815C55}" sibTransId="{DD6E70BB-0683-4443-B31C-F093E65EE15C}"/>
    <dgm:cxn modelId="{E06F16AD-EE66-403E-9165-38DD7C8B0C10}" type="presOf" srcId="{EEA06324-DF82-458C-88B6-56F31BF5BAC2}" destId="{DCEE97D1-075A-4A3A-ABD9-3304A1A6A71C}" srcOrd="0" destOrd="0" presId="urn:microsoft.com/office/officeart/2008/layout/VerticalCurvedList"/>
    <dgm:cxn modelId="{8E060577-B3A6-40D8-A2EC-76E8CF4218E0}" type="presOf" srcId="{FD5B7FAD-CC6B-4E73-91B4-2653A8C4887B}" destId="{0BF1439C-5686-4FBC-81FC-CD7A37504AAC}" srcOrd="0" destOrd="0" presId="urn:microsoft.com/office/officeart/2008/layout/VerticalCurvedList"/>
    <dgm:cxn modelId="{BCCAD981-7C80-499D-A9CD-9A97B6240497}" srcId="{1C0760B4-74C8-4940-811D-7BE446D751BF}" destId="{96AB9224-0437-4313-8C27-C86D66D3C618}" srcOrd="1" destOrd="0" parTransId="{5EE45E85-E671-4210-A0A8-726B45379C47}" sibTransId="{ABE769FE-4784-42CA-AAA7-B47C7C5A59CE}"/>
    <dgm:cxn modelId="{B0A3D913-45C1-4C9D-A9E5-7A86439BC87A}" type="presOf" srcId="{96AB9224-0437-4313-8C27-C86D66D3C618}" destId="{287D77BD-BC47-4C8A-97D2-2E1EC90D0128}" srcOrd="0" destOrd="0" presId="urn:microsoft.com/office/officeart/2008/layout/VerticalCurvedList"/>
    <dgm:cxn modelId="{A735353D-CE22-4EA0-90FF-1E19D6EDBBB9}" type="presOf" srcId="{1C0760B4-74C8-4940-811D-7BE446D751BF}" destId="{2BE1151E-BD99-4DE0-BE4C-0B4470CAC29B}" srcOrd="0" destOrd="0" presId="urn:microsoft.com/office/officeart/2008/layout/VerticalCurvedList"/>
    <dgm:cxn modelId="{43C30B20-D9EC-47D3-B849-7484BAD6C2B5}" srcId="{1C0760B4-74C8-4940-811D-7BE446D751BF}" destId="{1BF65E85-93A6-4180-A8D8-9C6BE8C4D726}" srcOrd="3" destOrd="0" parTransId="{E4C6940A-92E2-49C0-B302-79A2806A92B8}" sibTransId="{9C2376EB-EEC2-4325-80BD-F42B6AEA1D9D}"/>
    <dgm:cxn modelId="{384ACD72-1020-4850-BB52-7AE5CE983479}" type="presParOf" srcId="{2BE1151E-BD99-4DE0-BE4C-0B4470CAC29B}" destId="{2E84828B-E68C-494F-88E6-0962DB9BF626}" srcOrd="0" destOrd="0" presId="urn:microsoft.com/office/officeart/2008/layout/VerticalCurvedList"/>
    <dgm:cxn modelId="{5F5422DA-D871-4BD4-B0F0-97B653071939}" type="presParOf" srcId="{2E84828B-E68C-494F-88E6-0962DB9BF626}" destId="{6FC0E8D5-9EE8-419A-8746-F5FE2CF40F7E}" srcOrd="0" destOrd="0" presId="urn:microsoft.com/office/officeart/2008/layout/VerticalCurvedList"/>
    <dgm:cxn modelId="{7FFB41C9-0D17-4224-B85E-1ADA27485B07}" type="presParOf" srcId="{6FC0E8D5-9EE8-419A-8746-F5FE2CF40F7E}" destId="{1224CA14-E347-41D9-B2EE-66F3C827280A}" srcOrd="0" destOrd="0" presId="urn:microsoft.com/office/officeart/2008/layout/VerticalCurvedList"/>
    <dgm:cxn modelId="{D1A82A09-7773-420E-90B8-0FFD5C151B41}" type="presParOf" srcId="{6FC0E8D5-9EE8-419A-8746-F5FE2CF40F7E}" destId="{0BF1439C-5686-4FBC-81FC-CD7A37504AAC}" srcOrd="1" destOrd="0" presId="urn:microsoft.com/office/officeart/2008/layout/VerticalCurvedList"/>
    <dgm:cxn modelId="{0677169B-CFC7-4191-8C42-5F5EF451D673}" type="presParOf" srcId="{6FC0E8D5-9EE8-419A-8746-F5FE2CF40F7E}" destId="{871F1AC9-C6AF-411B-8DED-639D3358C4F5}" srcOrd="2" destOrd="0" presId="urn:microsoft.com/office/officeart/2008/layout/VerticalCurvedList"/>
    <dgm:cxn modelId="{428C0CD7-D0CC-465A-BDC3-014B8F775356}" type="presParOf" srcId="{6FC0E8D5-9EE8-419A-8746-F5FE2CF40F7E}" destId="{A3664880-E672-42C0-9509-0BF291AB2B90}" srcOrd="3" destOrd="0" presId="urn:microsoft.com/office/officeart/2008/layout/VerticalCurvedList"/>
    <dgm:cxn modelId="{BF6F8857-E4AF-4DE2-B73F-7850A9E1AD02}" type="presParOf" srcId="{2E84828B-E68C-494F-88E6-0962DB9BF626}" destId="{DCEE97D1-075A-4A3A-ABD9-3304A1A6A71C}" srcOrd="1" destOrd="0" presId="urn:microsoft.com/office/officeart/2008/layout/VerticalCurvedList"/>
    <dgm:cxn modelId="{5DFF93D3-0A2B-4EC7-92B1-D00F6C49406F}" type="presParOf" srcId="{2E84828B-E68C-494F-88E6-0962DB9BF626}" destId="{04E0612F-C01E-48B9-8A7F-D9060B2D48B1}" srcOrd="2" destOrd="0" presId="urn:microsoft.com/office/officeart/2008/layout/VerticalCurvedList"/>
    <dgm:cxn modelId="{E8BF2A8D-6D81-402A-8CA3-55B3FBB17D30}" type="presParOf" srcId="{04E0612F-C01E-48B9-8A7F-D9060B2D48B1}" destId="{372883A6-EECF-4301-A126-535D1512927C}" srcOrd="0" destOrd="0" presId="urn:microsoft.com/office/officeart/2008/layout/VerticalCurvedList"/>
    <dgm:cxn modelId="{026E5C57-3748-477B-BD69-3694DDD9CBD3}" type="presParOf" srcId="{2E84828B-E68C-494F-88E6-0962DB9BF626}" destId="{287D77BD-BC47-4C8A-97D2-2E1EC90D0128}" srcOrd="3" destOrd="0" presId="urn:microsoft.com/office/officeart/2008/layout/VerticalCurvedList"/>
    <dgm:cxn modelId="{D0019B97-C90A-46A5-BDFA-1E1D304ACABC}" type="presParOf" srcId="{2E84828B-E68C-494F-88E6-0962DB9BF626}" destId="{BA1A7CE2-2365-44C5-AC8E-F92FE4837D90}" srcOrd="4" destOrd="0" presId="urn:microsoft.com/office/officeart/2008/layout/VerticalCurvedList"/>
    <dgm:cxn modelId="{2EAA170A-ED30-4407-AD4A-EB7283FAF00E}" type="presParOf" srcId="{BA1A7CE2-2365-44C5-AC8E-F92FE4837D90}" destId="{1F22A936-BEA8-48FB-ADFF-3E32A553CFD2}" srcOrd="0" destOrd="0" presId="urn:microsoft.com/office/officeart/2008/layout/VerticalCurvedList"/>
    <dgm:cxn modelId="{F0C8192B-EA50-49FC-9F58-427D9C0F5ECF}" type="presParOf" srcId="{2E84828B-E68C-494F-88E6-0962DB9BF626}" destId="{A1612BC1-151A-442D-B248-303262FD236F}" srcOrd="5" destOrd="0" presId="urn:microsoft.com/office/officeart/2008/layout/VerticalCurvedList"/>
    <dgm:cxn modelId="{BFC8BFDC-1A96-4E0B-A6B5-D6B5A9541F21}" type="presParOf" srcId="{2E84828B-E68C-494F-88E6-0962DB9BF626}" destId="{C1F21C4F-F0C9-4BC0-8FCA-511C0909A542}" srcOrd="6" destOrd="0" presId="urn:microsoft.com/office/officeart/2008/layout/VerticalCurvedList"/>
    <dgm:cxn modelId="{E9D2BE8F-216D-4E05-82B3-D1466FB778A1}" type="presParOf" srcId="{C1F21C4F-F0C9-4BC0-8FCA-511C0909A542}" destId="{CB7D4E17-A913-4560-AF30-2C79832339C5}" srcOrd="0" destOrd="0" presId="urn:microsoft.com/office/officeart/2008/layout/VerticalCurvedList"/>
    <dgm:cxn modelId="{252B01EA-A941-4CEB-A22E-8912BB3B75AE}" type="presParOf" srcId="{2E84828B-E68C-494F-88E6-0962DB9BF626}" destId="{692EF1F1-E600-40F8-906B-02DE5F74C915}" srcOrd="7" destOrd="0" presId="urn:microsoft.com/office/officeart/2008/layout/VerticalCurvedList"/>
    <dgm:cxn modelId="{11E9B527-1964-4C2D-A26D-BD922ED331D9}" type="presParOf" srcId="{2E84828B-E68C-494F-88E6-0962DB9BF626}" destId="{F6A9FCE5-CAAB-4EA6-8924-E7A6AA518EF9}" srcOrd="8" destOrd="0" presId="urn:microsoft.com/office/officeart/2008/layout/VerticalCurvedList"/>
    <dgm:cxn modelId="{C9833F09-9BB0-4A26-BBD7-3817A40633BD}" type="presParOf" srcId="{F6A9FCE5-CAAB-4EA6-8924-E7A6AA518EF9}" destId="{49B24BC0-5E6A-4EFE-81BC-DE477EF83A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530AC-A95C-40E6-AFC1-8F80F8C4561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4C5DB4-301B-48D4-A55C-334D8A5EB443}">
      <dgm:prSet phldrT="[Text]"/>
      <dgm:spPr/>
      <dgm:t>
        <a:bodyPr/>
        <a:lstStyle/>
        <a:p>
          <a:r>
            <a:rPr lang="en-US" dirty="0" smtClean="0"/>
            <a:t>Easy</a:t>
          </a:r>
          <a:r>
            <a:rPr lang="en-US" baseline="0" dirty="0" smtClean="0"/>
            <a:t> to learn , Easy to read, Easy to maintain</a:t>
          </a:r>
          <a:endParaRPr lang="en-US" dirty="0"/>
        </a:p>
      </dgm:t>
    </dgm:pt>
    <dgm:pt modelId="{3814A09C-CFED-470E-B9D4-4CB5C744DC90}" type="parTrans" cxnId="{86521ABA-1FA5-4DFD-8DBD-D6CF5A8F4764}">
      <dgm:prSet/>
      <dgm:spPr/>
      <dgm:t>
        <a:bodyPr/>
        <a:lstStyle/>
        <a:p>
          <a:endParaRPr lang="en-US"/>
        </a:p>
      </dgm:t>
    </dgm:pt>
    <dgm:pt modelId="{3DA641AC-9CED-4655-92C0-E1D63ACCF6F3}" type="sibTrans" cxnId="{86521ABA-1FA5-4DFD-8DBD-D6CF5A8F4764}">
      <dgm:prSet/>
      <dgm:spPr/>
      <dgm:t>
        <a:bodyPr/>
        <a:lstStyle/>
        <a:p>
          <a:endParaRPr lang="en-US"/>
        </a:p>
      </dgm:t>
    </dgm:pt>
    <dgm:pt modelId="{BC0A95C4-D34E-4126-B830-8552CD2754FF}">
      <dgm:prSet/>
      <dgm:spPr/>
      <dgm:t>
        <a:bodyPr/>
        <a:lstStyle/>
        <a:p>
          <a:r>
            <a:rPr lang="en-US" dirty="0" smtClean="0"/>
            <a:t>A broad standard library</a:t>
          </a:r>
          <a:endParaRPr lang="en-US" dirty="0"/>
        </a:p>
      </dgm:t>
    </dgm:pt>
    <dgm:pt modelId="{70FD053C-3630-4D3E-80C9-7F8FF02D20A4}" type="parTrans" cxnId="{6503D1BE-2790-4A97-A96C-187169621F10}">
      <dgm:prSet/>
      <dgm:spPr/>
      <dgm:t>
        <a:bodyPr/>
        <a:lstStyle/>
        <a:p>
          <a:endParaRPr lang="en-US"/>
        </a:p>
      </dgm:t>
    </dgm:pt>
    <dgm:pt modelId="{9521D314-BD41-470A-815C-4918636CC9E8}" type="sibTrans" cxnId="{6503D1BE-2790-4A97-A96C-187169621F10}">
      <dgm:prSet/>
      <dgm:spPr/>
      <dgm:t>
        <a:bodyPr/>
        <a:lstStyle/>
        <a:p>
          <a:endParaRPr lang="en-US"/>
        </a:p>
      </dgm:t>
    </dgm:pt>
    <dgm:pt modelId="{485E99F5-6EB1-49BD-9D85-AE8741A1294D}">
      <dgm:prSet/>
      <dgm:spPr/>
      <dgm:t>
        <a:bodyPr/>
        <a:lstStyle/>
        <a:p>
          <a:r>
            <a:rPr lang="en-US" dirty="0" smtClean="0"/>
            <a:t>Interactive mode</a:t>
          </a:r>
          <a:endParaRPr lang="en-US" dirty="0"/>
        </a:p>
      </dgm:t>
    </dgm:pt>
    <dgm:pt modelId="{2035653F-7646-4047-B69C-03D035557748}" type="parTrans" cxnId="{8D7ABAA8-D235-496A-A6A8-5AAB9D7CE597}">
      <dgm:prSet/>
      <dgm:spPr/>
      <dgm:t>
        <a:bodyPr/>
        <a:lstStyle/>
        <a:p>
          <a:endParaRPr lang="en-US"/>
        </a:p>
      </dgm:t>
    </dgm:pt>
    <dgm:pt modelId="{4A7DA3FE-166C-404F-A383-CF9E94E0EB39}" type="sibTrans" cxnId="{8D7ABAA8-D235-496A-A6A8-5AAB9D7CE597}">
      <dgm:prSet/>
      <dgm:spPr/>
      <dgm:t>
        <a:bodyPr/>
        <a:lstStyle/>
        <a:p>
          <a:endParaRPr lang="en-US"/>
        </a:p>
      </dgm:t>
    </dgm:pt>
    <dgm:pt modelId="{27FFCA25-F723-41C3-82AF-95464F9B8E62}">
      <dgm:prSet/>
      <dgm:spPr/>
      <dgm:t>
        <a:bodyPr/>
        <a:lstStyle/>
        <a:p>
          <a:r>
            <a:rPr lang="en-US" dirty="0" smtClean="0"/>
            <a:t>Portable</a:t>
          </a:r>
          <a:endParaRPr lang="en-US" dirty="0"/>
        </a:p>
      </dgm:t>
    </dgm:pt>
    <dgm:pt modelId="{25948EAB-197B-43D6-AD12-C10E7F0423E5}" type="parTrans" cxnId="{D60DB7F6-F0D2-4FB5-81A6-A52284E9EBE5}">
      <dgm:prSet/>
      <dgm:spPr/>
      <dgm:t>
        <a:bodyPr/>
        <a:lstStyle/>
        <a:p>
          <a:endParaRPr lang="en-US"/>
        </a:p>
      </dgm:t>
    </dgm:pt>
    <dgm:pt modelId="{6648BD8C-DA0D-418B-AD3D-0FF9874CC549}" type="sibTrans" cxnId="{D60DB7F6-F0D2-4FB5-81A6-A52284E9EBE5}">
      <dgm:prSet/>
      <dgm:spPr/>
      <dgm:t>
        <a:bodyPr/>
        <a:lstStyle/>
        <a:p>
          <a:endParaRPr lang="en-US"/>
        </a:p>
      </dgm:t>
    </dgm:pt>
    <dgm:pt modelId="{468E939D-F122-4567-A44C-413D5CCDC026}">
      <dgm:prSet/>
      <dgm:spPr/>
      <dgm:t>
        <a:bodyPr/>
        <a:lstStyle/>
        <a:p>
          <a:r>
            <a:rPr lang="en-US" dirty="0" smtClean="0"/>
            <a:t>Clear syntax, better </a:t>
          </a:r>
          <a:r>
            <a:rPr lang="en-US" dirty="0" err="1" smtClean="0"/>
            <a:t>intentation</a:t>
          </a:r>
          <a:r>
            <a:rPr lang="en-US" dirty="0" smtClean="0"/>
            <a:t> </a:t>
          </a:r>
          <a:endParaRPr lang="en-US" dirty="0"/>
        </a:p>
      </dgm:t>
    </dgm:pt>
    <dgm:pt modelId="{1C68261C-D43D-4468-A682-7E3340C7A803}" type="parTrans" cxnId="{1C270F7A-CFEA-456F-B980-6D3AADA1421C}">
      <dgm:prSet/>
      <dgm:spPr/>
      <dgm:t>
        <a:bodyPr/>
        <a:lstStyle/>
        <a:p>
          <a:endParaRPr lang="en-US"/>
        </a:p>
      </dgm:t>
    </dgm:pt>
    <dgm:pt modelId="{0143EB73-2600-4BFE-87BB-1E92BA2BB199}" type="sibTrans" cxnId="{1C270F7A-CFEA-456F-B980-6D3AADA1421C}">
      <dgm:prSet/>
      <dgm:spPr/>
      <dgm:t>
        <a:bodyPr/>
        <a:lstStyle/>
        <a:p>
          <a:endParaRPr lang="en-US"/>
        </a:p>
      </dgm:t>
    </dgm:pt>
    <dgm:pt modelId="{FBFCA04A-BD5B-40C6-89ED-09058CBA68DE}">
      <dgm:prSet/>
      <dgm:spPr/>
      <dgm:t>
        <a:bodyPr/>
        <a:lstStyle/>
        <a:p>
          <a:r>
            <a:rPr lang="en-US" dirty="0" smtClean="0"/>
            <a:t>GUI</a:t>
          </a:r>
          <a:r>
            <a:rPr lang="en-US" baseline="0" dirty="0" smtClean="0"/>
            <a:t> programming</a:t>
          </a:r>
          <a:endParaRPr lang="en-US" dirty="0"/>
        </a:p>
      </dgm:t>
    </dgm:pt>
    <dgm:pt modelId="{4FF22C9A-2F1D-4ED6-B7AB-D3F0A4B7318F}" type="parTrans" cxnId="{8FFF66F3-EFCC-45DC-9EAF-5DB4A36AE38A}">
      <dgm:prSet/>
      <dgm:spPr/>
      <dgm:t>
        <a:bodyPr/>
        <a:lstStyle/>
        <a:p>
          <a:endParaRPr lang="en-US"/>
        </a:p>
      </dgm:t>
    </dgm:pt>
    <dgm:pt modelId="{293BFA49-C005-4D67-91EE-9BA5A47D12AA}" type="sibTrans" cxnId="{8FFF66F3-EFCC-45DC-9EAF-5DB4A36AE38A}">
      <dgm:prSet/>
      <dgm:spPr/>
      <dgm:t>
        <a:bodyPr/>
        <a:lstStyle/>
        <a:p>
          <a:endParaRPr lang="en-US"/>
        </a:p>
      </dgm:t>
    </dgm:pt>
    <dgm:pt modelId="{553B10D4-F67B-40D3-B572-2B59312179B9}">
      <dgm:prSet/>
      <dgm:spPr/>
      <dgm:t>
        <a:bodyPr/>
        <a:lstStyle/>
        <a:p>
          <a:r>
            <a:rPr lang="en-US" dirty="0" smtClean="0"/>
            <a:t>Scalable</a:t>
          </a:r>
          <a:endParaRPr lang="en-US" dirty="0"/>
        </a:p>
      </dgm:t>
    </dgm:pt>
    <dgm:pt modelId="{DCA4CF1A-7D90-4AD9-8716-C5BFAE3152CE}" type="parTrans" cxnId="{ECC22AE3-E1EA-48A6-9B92-593A4830AF33}">
      <dgm:prSet/>
      <dgm:spPr/>
      <dgm:t>
        <a:bodyPr/>
        <a:lstStyle/>
        <a:p>
          <a:endParaRPr lang="en-US"/>
        </a:p>
      </dgm:t>
    </dgm:pt>
    <dgm:pt modelId="{8188E113-0C6C-4A01-8F41-E090E72ADA37}" type="sibTrans" cxnId="{ECC22AE3-E1EA-48A6-9B92-593A4830AF33}">
      <dgm:prSet/>
      <dgm:spPr/>
      <dgm:t>
        <a:bodyPr/>
        <a:lstStyle/>
        <a:p>
          <a:endParaRPr lang="en-US"/>
        </a:p>
      </dgm:t>
    </dgm:pt>
    <dgm:pt modelId="{208CE8E7-7C0B-4424-BB26-241135A19699}" type="pres">
      <dgm:prSet presAssocID="{F87530AC-A95C-40E6-AFC1-8F80F8C456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5BEFC66-20B3-4D98-835A-744116683C9E}" type="pres">
      <dgm:prSet presAssocID="{F87530AC-A95C-40E6-AFC1-8F80F8C4561E}" presName="Name1" presStyleCnt="0"/>
      <dgm:spPr/>
    </dgm:pt>
    <dgm:pt modelId="{18D2E8B6-1C94-4580-90C9-51BE05CA0BAB}" type="pres">
      <dgm:prSet presAssocID="{F87530AC-A95C-40E6-AFC1-8F80F8C4561E}" presName="cycle" presStyleCnt="0"/>
      <dgm:spPr/>
    </dgm:pt>
    <dgm:pt modelId="{85BDB48E-CE0F-45F6-9987-0D6B14190053}" type="pres">
      <dgm:prSet presAssocID="{F87530AC-A95C-40E6-AFC1-8F80F8C4561E}" presName="srcNode" presStyleLbl="node1" presStyleIdx="0" presStyleCnt="7"/>
      <dgm:spPr/>
    </dgm:pt>
    <dgm:pt modelId="{367AD9AC-389D-4202-A74F-34230AADFE4D}" type="pres">
      <dgm:prSet presAssocID="{F87530AC-A95C-40E6-AFC1-8F80F8C4561E}" presName="conn" presStyleLbl="parChTrans1D2" presStyleIdx="0" presStyleCnt="1"/>
      <dgm:spPr/>
      <dgm:t>
        <a:bodyPr/>
        <a:lstStyle/>
        <a:p>
          <a:endParaRPr lang="en-US"/>
        </a:p>
      </dgm:t>
    </dgm:pt>
    <dgm:pt modelId="{B9320CC5-D7C9-4E8A-8119-580119C08FEE}" type="pres">
      <dgm:prSet presAssocID="{F87530AC-A95C-40E6-AFC1-8F80F8C4561E}" presName="extraNode" presStyleLbl="node1" presStyleIdx="0" presStyleCnt="7"/>
      <dgm:spPr/>
    </dgm:pt>
    <dgm:pt modelId="{CED30A7A-270E-4129-923F-8974DEA63805}" type="pres">
      <dgm:prSet presAssocID="{F87530AC-A95C-40E6-AFC1-8F80F8C4561E}" presName="dstNode" presStyleLbl="node1" presStyleIdx="0" presStyleCnt="7"/>
      <dgm:spPr/>
    </dgm:pt>
    <dgm:pt modelId="{8D1E0D10-6D81-464D-A336-7B3966E616E9}" type="pres">
      <dgm:prSet presAssocID="{914C5DB4-301B-48D4-A55C-334D8A5EB44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98995-3C3A-49AD-9C4A-BB16B378E067}" type="pres">
      <dgm:prSet presAssocID="{914C5DB4-301B-48D4-A55C-334D8A5EB443}" presName="accent_1" presStyleCnt="0"/>
      <dgm:spPr/>
    </dgm:pt>
    <dgm:pt modelId="{33434A3B-7BD9-4E5F-8933-F4B47E78A3D9}" type="pres">
      <dgm:prSet presAssocID="{914C5DB4-301B-48D4-A55C-334D8A5EB443}" presName="accentRepeatNode" presStyleLbl="solidFgAcc1" presStyleIdx="0" presStyleCnt="7"/>
      <dgm:spPr/>
    </dgm:pt>
    <dgm:pt modelId="{B0CDAE3D-91A5-44B7-BA36-0EFC7E4AC64D}" type="pres">
      <dgm:prSet presAssocID="{BC0A95C4-D34E-4126-B830-8552CD2754F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3041C-3A1B-4C14-9236-BAC845BDA25D}" type="pres">
      <dgm:prSet presAssocID="{BC0A95C4-D34E-4126-B830-8552CD2754FF}" presName="accent_2" presStyleCnt="0"/>
      <dgm:spPr/>
    </dgm:pt>
    <dgm:pt modelId="{E707BD7B-CC85-4D89-9BEF-502B36DA097F}" type="pres">
      <dgm:prSet presAssocID="{BC0A95C4-D34E-4126-B830-8552CD2754FF}" presName="accentRepeatNode" presStyleLbl="solidFgAcc1" presStyleIdx="1" presStyleCnt="7"/>
      <dgm:spPr/>
    </dgm:pt>
    <dgm:pt modelId="{B1487C4E-0FB3-4C15-926E-DF21775B1E25}" type="pres">
      <dgm:prSet presAssocID="{485E99F5-6EB1-49BD-9D85-AE8741A1294D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0EA49-FB45-4F6B-B94E-18472D245CEC}" type="pres">
      <dgm:prSet presAssocID="{485E99F5-6EB1-49BD-9D85-AE8741A1294D}" presName="accent_3" presStyleCnt="0"/>
      <dgm:spPr/>
    </dgm:pt>
    <dgm:pt modelId="{82FE20C8-2CEC-45E8-AAE8-B8AD1E6F0F09}" type="pres">
      <dgm:prSet presAssocID="{485E99F5-6EB1-49BD-9D85-AE8741A1294D}" presName="accentRepeatNode" presStyleLbl="solidFgAcc1" presStyleIdx="2" presStyleCnt="7"/>
      <dgm:spPr/>
    </dgm:pt>
    <dgm:pt modelId="{8AA032B5-058F-4DFA-B2CD-7F69664D9128}" type="pres">
      <dgm:prSet presAssocID="{27FFCA25-F723-41C3-82AF-95464F9B8E6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3A3F0-833F-4313-BFE2-BCC3730BEC1A}" type="pres">
      <dgm:prSet presAssocID="{27FFCA25-F723-41C3-82AF-95464F9B8E62}" presName="accent_4" presStyleCnt="0"/>
      <dgm:spPr/>
    </dgm:pt>
    <dgm:pt modelId="{C720A613-AB29-4B85-8641-C2FDF68DD8CC}" type="pres">
      <dgm:prSet presAssocID="{27FFCA25-F723-41C3-82AF-95464F9B8E62}" presName="accentRepeatNode" presStyleLbl="solidFgAcc1" presStyleIdx="3" presStyleCnt="7"/>
      <dgm:spPr/>
    </dgm:pt>
    <dgm:pt modelId="{9F8B8CB3-F489-48B2-BEAA-14DA15E3CFD3}" type="pres">
      <dgm:prSet presAssocID="{468E939D-F122-4567-A44C-413D5CCDC02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9DC33-418E-4E38-B6FE-7BA47872127C}" type="pres">
      <dgm:prSet presAssocID="{468E939D-F122-4567-A44C-413D5CCDC026}" presName="accent_5" presStyleCnt="0"/>
      <dgm:spPr/>
    </dgm:pt>
    <dgm:pt modelId="{BE833B0D-F69F-4D15-857E-4AD0F50A3BD4}" type="pres">
      <dgm:prSet presAssocID="{468E939D-F122-4567-A44C-413D5CCDC026}" presName="accentRepeatNode" presStyleLbl="solidFgAcc1" presStyleIdx="4" presStyleCnt="7"/>
      <dgm:spPr/>
    </dgm:pt>
    <dgm:pt modelId="{1B57B3D1-2EBF-4D2D-B77F-C1897DD8A797}" type="pres">
      <dgm:prSet presAssocID="{FBFCA04A-BD5B-40C6-89ED-09058CBA68D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70771-6314-44B8-84B4-00492BA309D9}" type="pres">
      <dgm:prSet presAssocID="{FBFCA04A-BD5B-40C6-89ED-09058CBA68DE}" presName="accent_6" presStyleCnt="0"/>
      <dgm:spPr/>
    </dgm:pt>
    <dgm:pt modelId="{DCDD04A7-0536-443E-A490-F78BDDDCC4AC}" type="pres">
      <dgm:prSet presAssocID="{FBFCA04A-BD5B-40C6-89ED-09058CBA68DE}" presName="accentRepeatNode" presStyleLbl="solidFgAcc1" presStyleIdx="5" presStyleCnt="7"/>
      <dgm:spPr/>
    </dgm:pt>
    <dgm:pt modelId="{11EDCC8B-086E-4930-9A6D-A0B122A50D3B}" type="pres">
      <dgm:prSet presAssocID="{553B10D4-F67B-40D3-B572-2B59312179B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E7F2A-C2FA-4264-8345-AEA28EF233A4}" type="pres">
      <dgm:prSet presAssocID="{553B10D4-F67B-40D3-B572-2B59312179B9}" presName="accent_7" presStyleCnt="0"/>
      <dgm:spPr/>
    </dgm:pt>
    <dgm:pt modelId="{0FE549BD-F30A-41EE-877B-842E4377E836}" type="pres">
      <dgm:prSet presAssocID="{553B10D4-F67B-40D3-B572-2B59312179B9}" presName="accentRepeatNode" presStyleLbl="solidFgAcc1" presStyleIdx="6" presStyleCnt="7"/>
      <dgm:spPr/>
    </dgm:pt>
  </dgm:ptLst>
  <dgm:cxnLst>
    <dgm:cxn modelId="{8FFF66F3-EFCC-45DC-9EAF-5DB4A36AE38A}" srcId="{F87530AC-A95C-40E6-AFC1-8F80F8C4561E}" destId="{FBFCA04A-BD5B-40C6-89ED-09058CBA68DE}" srcOrd="5" destOrd="0" parTransId="{4FF22C9A-2F1D-4ED6-B7AB-D3F0A4B7318F}" sibTransId="{293BFA49-C005-4D67-91EE-9BA5A47D12AA}"/>
    <dgm:cxn modelId="{6503D1BE-2790-4A97-A96C-187169621F10}" srcId="{F87530AC-A95C-40E6-AFC1-8F80F8C4561E}" destId="{BC0A95C4-D34E-4126-B830-8552CD2754FF}" srcOrd="1" destOrd="0" parTransId="{70FD053C-3630-4D3E-80C9-7F8FF02D20A4}" sibTransId="{9521D314-BD41-470A-815C-4918636CC9E8}"/>
    <dgm:cxn modelId="{CEF0E881-880F-46A3-A4CC-6BF38CEBE02E}" type="presOf" srcId="{485E99F5-6EB1-49BD-9D85-AE8741A1294D}" destId="{B1487C4E-0FB3-4C15-926E-DF21775B1E25}" srcOrd="0" destOrd="0" presId="urn:microsoft.com/office/officeart/2008/layout/VerticalCurvedList"/>
    <dgm:cxn modelId="{A869C680-977E-4E83-8BDA-4E9404C6C362}" type="presOf" srcId="{BC0A95C4-D34E-4126-B830-8552CD2754FF}" destId="{B0CDAE3D-91A5-44B7-BA36-0EFC7E4AC64D}" srcOrd="0" destOrd="0" presId="urn:microsoft.com/office/officeart/2008/layout/VerticalCurvedList"/>
    <dgm:cxn modelId="{8D7ABAA8-D235-496A-A6A8-5AAB9D7CE597}" srcId="{F87530AC-A95C-40E6-AFC1-8F80F8C4561E}" destId="{485E99F5-6EB1-49BD-9D85-AE8741A1294D}" srcOrd="2" destOrd="0" parTransId="{2035653F-7646-4047-B69C-03D035557748}" sibTransId="{4A7DA3FE-166C-404F-A383-CF9E94E0EB39}"/>
    <dgm:cxn modelId="{ECC22AE3-E1EA-48A6-9B92-593A4830AF33}" srcId="{F87530AC-A95C-40E6-AFC1-8F80F8C4561E}" destId="{553B10D4-F67B-40D3-B572-2B59312179B9}" srcOrd="6" destOrd="0" parTransId="{DCA4CF1A-7D90-4AD9-8716-C5BFAE3152CE}" sibTransId="{8188E113-0C6C-4A01-8F41-E090E72ADA37}"/>
    <dgm:cxn modelId="{C8AA9D8A-F449-446E-8F4E-D2490BE0D9B2}" type="presOf" srcId="{27FFCA25-F723-41C3-82AF-95464F9B8E62}" destId="{8AA032B5-058F-4DFA-B2CD-7F69664D9128}" srcOrd="0" destOrd="0" presId="urn:microsoft.com/office/officeart/2008/layout/VerticalCurvedList"/>
    <dgm:cxn modelId="{1C270F7A-CFEA-456F-B980-6D3AADA1421C}" srcId="{F87530AC-A95C-40E6-AFC1-8F80F8C4561E}" destId="{468E939D-F122-4567-A44C-413D5CCDC026}" srcOrd="4" destOrd="0" parTransId="{1C68261C-D43D-4468-A682-7E3340C7A803}" sibTransId="{0143EB73-2600-4BFE-87BB-1E92BA2BB199}"/>
    <dgm:cxn modelId="{4006F768-20D0-4209-85F9-209994E2755D}" type="presOf" srcId="{3DA641AC-9CED-4655-92C0-E1D63ACCF6F3}" destId="{367AD9AC-389D-4202-A74F-34230AADFE4D}" srcOrd="0" destOrd="0" presId="urn:microsoft.com/office/officeart/2008/layout/VerticalCurvedList"/>
    <dgm:cxn modelId="{D60DB7F6-F0D2-4FB5-81A6-A52284E9EBE5}" srcId="{F87530AC-A95C-40E6-AFC1-8F80F8C4561E}" destId="{27FFCA25-F723-41C3-82AF-95464F9B8E62}" srcOrd="3" destOrd="0" parTransId="{25948EAB-197B-43D6-AD12-C10E7F0423E5}" sibTransId="{6648BD8C-DA0D-418B-AD3D-0FF9874CC549}"/>
    <dgm:cxn modelId="{57B3EF0F-7028-4088-880D-90839FEF51A2}" type="presOf" srcId="{FBFCA04A-BD5B-40C6-89ED-09058CBA68DE}" destId="{1B57B3D1-2EBF-4D2D-B77F-C1897DD8A797}" srcOrd="0" destOrd="0" presId="urn:microsoft.com/office/officeart/2008/layout/VerticalCurvedList"/>
    <dgm:cxn modelId="{4228F9A6-C49A-4F33-A43A-79D301348BAB}" type="presOf" srcId="{914C5DB4-301B-48D4-A55C-334D8A5EB443}" destId="{8D1E0D10-6D81-464D-A336-7B3966E616E9}" srcOrd="0" destOrd="0" presId="urn:microsoft.com/office/officeart/2008/layout/VerticalCurvedList"/>
    <dgm:cxn modelId="{280D7DF9-7A85-4F3E-B080-151F871875F1}" type="presOf" srcId="{F87530AC-A95C-40E6-AFC1-8F80F8C4561E}" destId="{208CE8E7-7C0B-4424-BB26-241135A19699}" srcOrd="0" destOrd="0" presId="urn:microsoft.com/office/officeart/2008/layout/VerticalCurvedList"/>
    <dgm:cxn modelId="{1DCEF513-137A-4A65-8184-DDE22F08FFBD}" type="presOf" srcId="{468E939D-F122-4567-A44C-413D5CCDC026}" destId="{9F8B8CB3-F489-48B2-BEAA-14DA15E3CFD3}" srcOrd="0" destOrd="0" presId="urn:microsoft.com/office/officeart/2008/layout/VerticalCurvedList"/>
    <dgm:cxn modelId="{86521ABA-1FA5-4DFD-8DBD-D6CF5A8F4764}" srcId="{F87530AC-A95C-40E6-AFC1-8F80F8C4561E}" destId="{914C5DB4-301B-48D4-A55C-334D8A5EB443}" srcOrd="0" destOrd="0" parTransId="{3814A09C-CFED-470E-B9D4-4CB5C744DC90}" sibTransId="{3DA641AC-9CED-4655-92C0-E1D63ACCF6F3}"/>
    <dgm:cxn modelId="{BBBCBD7E-F89F-4032-85B8-8989276464ED}" type="presOf" srcId="{553B10D4-F67B-40D3-B572-2B59312179B9}" destId="{11EDCC8B-086E-4930-9A6D-A0B122A50D3B}" srcOrd="0" destOrd="0" presId="urn:microsoft.com/office/officeart/2008/layout/VerticalCurvedList"/>
    <dgm:cxn modelId="{F5796378-3418-4E0F-A3A1-34CFBE325E59}" type="presParOf" srcId="{208CE8E7-7C0B-4424-BB26-241135A19699}" destId="{15BEFC66-20B3-4D98-835A-744116683C9E}" srcOrd="0" destOrd="0" presId="urn:microsoft.com/office/officeart/2008/layout/VerticalCurvedList"/>
    <dgm:cxn modelId="{E7A79CDD-B2BF-4DD2-8C4B-233FFBC76E7A}" type="presParOf" srcId="{15BEFC66-20B3-4D98-835A-744116683C9E}" destId="{18D2E8B6-1C94-4580-90C9-51BE05CA0BAB}" srcOrd="0" destOrd="0" presId="urn:microsoft.com/office/officeart/2008/layout/VerticalCurvedList"/>
    <dgm:cxn modelId="{3A15497F-D614-43CD-8E80-E43F32A882E4}" type="presParOf" srcId="{18D2E8B6-1C94-4580-90C9-51BE05CA0BAB}" destId="{85BDB48E-CE0F-45F6-9987-0D6B14190053}" srcOrd="0" destOrd="0" presId="urn:microsoft.com/office/officeart/2008/layout/VerticalCurvedList"/>
    <dgm:cxn modelId="{317C6C60-2EAD-40C3-A581-E0BCCA81A7E7}" type="presParOf" srcId="{18D2E8B6-1C94-4580-90C9-51BE05CA0BAB}" destId="{367AD9AC-389D-4202-A74F-34230AADFE4D}" srcOrd="1" destOrd="0" presId="urn:microsoft.com/office/officeart/2008/layout/VerticalCurvedList"/>
    <dgm:cxn modelId="{E76F57BF-21DB-46AA-9411-9DBCFB4E9DAB}" type="presParOf" srcId="{18D2E8B6-1C94-4580-90C9-51BE05CA0BAB}" destId="{B9320CC5-D7C9-4E8A-8119-580119C08FEE}" srcOrd="2" destOrd="0" presId="urn:microsoft.com/office/officeart/2008/layout/VerticalCurvedList"/>
    <dgm:cxn modelId="{5F27913B-D678-4674-AD07-E9BBA4F80DD9}" type="presParOf" srcId="{18D2E8B6-1C94-4580-90C9-51BE05CA0BAB}" destId="{CED30A7A-270E-4129-923F-8974DEA63805}" srcOrd="3" destOrd="0" presId="urn:microsoft.com/office/officeart/2008/layout/VerticalCurvedList"/>
    <dgm:cxn modelId="{AF333071-302A-4BC6-B56B-9E4C9CC3D5DB}" type="presParOf" srcId="{15BEFC66-20B3-4D98-835A-744116683C9E}" destId="{8D1E0D10-6D81-464D-A336-7B3966E616E9}" srcOrd="1" destOrd="0" presId="urn:microsoft.com/office/officeart/2008/layout/VerticalCurvedList"/>
    <dgm:cxn modelId="{183863A6-05A5-4CE9-9147-BB9A7A055912}" type="presParOf" srcId="{15BEFC66-20B3-4D98-835A-744116683C9E}" destId="{4B498995-3C3A-49AD-9C4A-BB16B378E067}" srcOrd="2" destOrd="0" presId="urn:microsoft.com/office/officeart/2008/layout/VerticalCurvedList"/>
    <dgm:cxn modelId="{50D63357-9C1B-4475-8136-F6A9B0B36C3D}" type="presParOf" srcId="{4B498995-3C3A-49AD-9C4A-BB16B378E067}" destId="{33434A3B-7BD9-4E5F-8933-F4B47E78A3D9}" srcOrd="0" destOrd="0" presId="urn:microsoft.com/office/officeart/2008/layout/VerticalCurvedList"/>
    <dgm:cxn modelId="{08EC426C-546F-43D8-B857-277776023E0C}" type="presParOf" srcId="{15BEFC66-20B3-4D98-835A-744116683C9E}" destId="{B0CDAE3D-91A5-44B7-BA36-0EFC7E4AC64D}" srcOrd="3" destOrd="0" presId="urn:microsoft.com/office/officeart/2008/layout/VerticalCurvedList"/>
    <dgm:cxn modelId="{7D559FCB-1140-4011-81F1-23DBF487A9D9}" type="presParOf" srcId="{15BEFC66-20B3-4D98-835A-744116683C9E}" destId="{CA93041C-3A1B-4C14-9236-BAC845BDA25D}" srcOrd="4" destOrd="0" presId="urn:microsoft.com/office/officeart/2008/layout/VerticalCurvedList"/>
    <dgm:cxn modelId="{02D1742A-A1DC-47A9-A8B5-B861D04986F0}" type="presParOf" srcId="{CA93041C-3A1B-4C14-9236-BAC845BDA25D}" destId="{E707BD7B-CC85-4D89-9BEF-502B36DA097F}" srcOrd="0" destOrd="0" presId="urn:microsoft.com/office/officeart/2008/layout/VerticalCurvedList"/>
    <dgm:cxn modelId="{A442FB72-5BC2-40AC-8DCD-6AB66B4C154A}" type="presParOf" srcId="{15BEFC66-20B3-4D98-835A-744116683C9E}" destId="{B1487C4E-0FB3-4C15-926E-DF21775B1E25}" srcOrd="5" destOrd="0" presId="urn:microsoft.com/office/officeart/2008/layout/VerticalCurvedList"/>
    <dgm:cxn modelId="{5FC501C0-5AE0-48C5-AE3E-FB65FA456BAE}" type="presParOf" srcId="{15BEFC66-20B3-4D98-835A-744116683C9E}" destId="{0950EA49-FB45-4F6B-B94E-18472D245CEC}" srcOrd="6" destOrd="0" presId="urn:microsoft.com/office/officeart/2008/layout/VerticalCurvedList"/>
    <dgm:cxn modelId="{ACC55D11-D9C9-412B-B87F-98271D171756}" type="presParOf" srcId="{0950EA49-FB45-4F6B-B94E-18472D245CEC}" destId="{82FE20C8-2CEC-45E8-AAE8-B8AD1E6F0F09}" srcOrd="0" destOrd="0" presId="urn:microsoft.com/office/officeart/2008/layout/VerticalCurvedList"/>
    <dgm:cxn modelId="{FADBB496-D60F-49AF-B287-2D3EE4A945EF}" type="presParOf" srcId="{15BEFC66-20B3-4D98-835A-744116683C9E}" destId="{8AA032B5-058F-4DFA-B2CD-7F69664D9128}" srcOrd="7" destOrd="0" presId="urn:microsoft.com/office/officeart/2008/layout/VerticalCurvedList"/>
    <dgm:cxn modelId="{343C4BE8-C815-4D10-9E17-0E50F45959ED}" type="presParOf" srcId="{15BEFC66-20B3-4D98-835A-744116683C9E}" destId="{2E83A3F0-833F-4313-BFE2-BCC3730BEC1A}" srcOrd="8" destOrd="0" presId="urn:microsoft.com/office/officeart/2008/layout/VerticalCurvedList"/>
    <dgm:cxn modelId="{A1C73F59-FDFC-4AA0-AAAF-C95A87D1608E}" type="presParOf" srcId="{2E83A3F0-833F-4313-BFE2-BCC3730BEC1A}" destId="{C720A613-AB29-4B85-8641-C2FDF68DD8CC}" srcOrd="0" destOrd="0" presId="urn:microsoft.com/office/officeart/2008/layout/VerticalCurvedList"/>
    <dgm:cxn modelId="{CA09E63C-9B93-418B-BD59-4945CD3D3BB4}" type="presParOf" srcId="{15BEFC66-20B3-4D98-835A-744116683C9E}" destId="{9F8B8CB3-F489-48B2-BEAA-14DA15E3CFD3}" srcOrd="9" destOrd="0" presId="urn:microsoft.com/office/officeart/2008/layout/VerticalCurvedList"/>
    <dgm:cxn modelId="{3C390CEE-51D6-46C5-927E-38E422BE5F78}" type="presParOf" srcId="{15BEFC66-20B3-4D98-835A-744116683C9E}" destId="{9689DC33-418E-4E38-B6FE-7BA47872127C}" srcOrd="10" destOrd="0" presId="urn:microsoft.com/office/officeart/2008/layout/VerticalCurvedList"/>
    <dgm:cxn modelId="{5DE41247-1D1B-4ED9-89DD-6E8808345198}" type="presParOf" srcId="{9689DC33-418E-4E38-B6FE-7BA47872127C}" destId="{BE833B0D-F69F-4D15-857E-4AD0F50A3BD4}" srcOrd="0" destOrd="0" presId="urn:microsoft.com/office/officeart/2008/layout/VerticalCurvedList"/>
    <dgm:cxn modelId="{1829BC81-A40D-4040-A5C9-9FCC4E65ED89}" type="presParOf" srcId="{15BEFC66-20B3-4D98-835A-744116683C9E}" destId="{1B57B3D1-2EBF-4D2D-B77F-C1897DD8A797}" srcOrd="11" destOrd="0" presId="urn:microsoft.com/office/officeart/2008/layout/VerticalCurvedList"/>
    <dgm:cxn modelId="{765E3BC7-167B-4371-8663-B501817320CE}" type="presParOf" srcId="{15BEFC66-20B3-4D98-835A-744116683C9E}" destId="{EF770771-6314-44B8-84B4-00492BA309D9}" srcOrd="12" destOrd="0" presId="urn:microsoft.com/office/officeart/2008/layout/VerticalCurvedList"/>
    <dgm:cxn modelId="{1A6A7EA9-9444-4D44-90CB-12B0B155F50D}" type="presParOf" srcId="{EF770771-6314-44B8-84B4-00492BA309D9}" destId="{DCDD04A7-0536-443E-A490-F78BDDDCC4AC}" srcOrd="0" destOrd="0" presId="urn:microsoft.com/office/officeart/2008/layout/VerticalCurvedList"/>
    <dgm:cxn modelId="{4A21CD4F-B7EF-4097-A8A1-055047BED641}" type="presParOf" srcId="{15BEFC66-20B3-4D98-835A-744116683C9E}" destId="{11EDCC8B-086E-4930-9A6D-A0B122A50D3B}" srcOrd="13" destOrd="0" presId="urn:microsoft.com/office/officeart/2008/layout/VerticalCurvedList"/>
    <dgm:cxn modelId="{5B7F53D2-842B-4522-A263-835426877CF1}" type="presParOf" srcId="{15BEFC66-20B3-4D98-835A-744116683C9E}" destId="{260E7F2A-C2FA-4264-8345-AEA28EF233A4}" srcOrd="14" destOrd="0" presId="urn:microsoft.com/office/officeart/2008/layout/VerticalCurvedList"/>
    <dgm:cxn modelId="{710BD457-9C67-49C9-B0DD-7402C1E33408}" type="presParOf" srcId="{260E7F2A-C2FA-4264-8345-AEA28EF233A4}" destId="{0FE549BD-F30A-41EE-877B-842E4377E8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DD38EC-1965-4C8A-A2E6-455FF663E2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37693-E17D-4B60-9AD6-75E956BDEF3E}">
      <dgm:prSet phldrT="[Text]"/>
      <dgm:spPr/>
      <dgm:t>
        <a:bodyPr/>
        <a:lstStyle/>
        <a:p>
          <a:r>
            <a:rPr lang="en-US" b="0" i="0" dirty="0" smtClean="0"/>
            <a:t>requires less lines of code for any given problem, and is more readable - thus greater productivity.</a:t>
          </a:r>
          <a:endParaRPr lang="en-US" dirty="0"/>
        </a:p>
      </dgm:t>
    </dgm:pt>
    <dgm:pt modelId="{6CE591A7-A8B1-4855-802D-413F9FC76A9F}" type="parTrans" cxnId="{B33B95B4-9F99-418F-AB8D-AEC9FEFF9643}">
      <dgm:prSet/>
      <dgm:spPr/>
      <dgm:t>
        <a:bodyPr/>
        <a:lstStyle/>
        <a:p>
          <a:endParaRPr lang="en-US"/>
        </a:p>
      </dgm:t>
    </dgm:pt>
    <dgm:pt modelId="{AA1217CE-C87F-422D-AC3D-5D5B4CE253AA}" type="sibTrans" cxnId="{B33B95B4-9F99-418F-AB8D-AEC9FEFF9643}">
      <dgm:prSet/>
      <dgm:spPr/>
      <dgm:t>
        <a:bodyPr/>
        <a:lstStyle/>
        <a:p>
          <a:endParaRPr lang="en-US"/>
        </a:p>
      </dgm:t>
    </dgm:pt>
    <dgm:pt modelId="{97C8F74C-7EA0-48A5-B880-CC1982C82F98}">
      <dgm:prSet/>
      <dgm:spPr/>
      <dgm:t>
        <a:bodyPr/>
        <a:lstStyle/>
        <a:p>
          <a:r>
            <a:rPr lang="en-US" b="0" i="0" dirty="0" smtClean="0"/>
            <a:t>Python is interpreted </a:t>
          </a:r>
          <a:r>
            <a:rPr lang="en-US" b="0" i="0" dirty="0" err="1" smtClean="0"/>
            <a:t>langauge</a:t>
          </a:r>
          <a:r>
            <a:rPr lang="en-US" b="0" i="0" dirty="0" smtClean="0"/>
            <a:t>.</a:t>
          </a:r>
        </a:p>
        <a:p>
          <a:r>
            <a:rPr lang="en-US" b="0" i="0" dirty="0" smtClean="0"/>
            <a:t>OO available but not enforced</a:t>
          </a:r>
          <a:endParaRPr lang="en-US" dirty="0"/>
        </a:p>
      </dgm:t>
    </dgm:pt>
    <dgm:pt modelId="{A60C8E21-479F-4DEA-9B7C-AA30F9E0A570}" type="parTrans" cxnId="{7E421783-87EE-4246-9994-1C0F4CFB249C}">
      <dgm:prSet/>
      <dgm:spPr/>
      <dgm:t>
        <a:bodyPr/>
        <a:lstStyle/>
        <a:p>
          <a:endParaRPr lang="en-US"/>
        </a:p>
      </dgm:t>
    </dgm:pt>
    <dgm:pt modelId="{25AA004B-BD5B-4270-BF8C-717AC35F2537}" type="sibTrans" cxnId="{7E421783-87EE-4246-9994-1C0F4CFB249C}">
      <dgm:prSet/>
      <dgm:spPr/>
      <dgm:t>
        <a:bodyPr/>
        <a:lstStyle/>
        <a:p>
          <a:endParaRPr lang="en-US"/>
        </a:p>
      </dgm:t>
    </dgm:pt>
    <dgm:pt modelId="{E4C6F207-0FC9-44A0-BC95-AE04DC7FCB4F}">
      <dgm:prSet/>
      <dgm:spPr/>
      <dgm:t>
        <a:bodyPr/>
        <a:lstStyle/>
        <a:p>
          <a:r>
            <a:rPr lang="en-US" b="0" i="0" dirty="0" smtClean="0"/>
            <a:t>is cross platform and has a powerful set of libraries	</a:t>
          </a:r>
          <a:endParaRPr lang="en-US" dirty="0"/>
        </a:p>
      </dgm:t>
    </dgm:pt>
    <dgm:pt modelId="{3E2AF96E-04B3-434A-8169-0E4706664E8B}" type="parTrans" cxnId="{82658D3D-77D4-4CFB-BED3-7F863B4A50B0}">
      <dgm:prSet/>
      <dgm:spPr/>
      <dgm:t>
        <a:bodyPr/>
        <a:lstStyle/>
        <a:p>
          <a:endParaRPr lang="en-US"/>
        </a:p>
      </dgm:t>
    </dgm:pt>
    <dgm:pt modelId="{FE1B467F-8825-4B52-89FB-17E6C4E75B37}" type="sibTrans" cxnId="{82658D3D-77D4-4CFB-BED3-7F863B4A50B0}">
      <dgm:prSet/>
      <dgm:spPr/>
      <dgm:t>
        <a:bodyPr/>
        <a:lstStyle/>
        <a:p>
          <a:endParaRPr lang="en-US"/>
        </a:p>
      </dgm:t>
    </dgm:pt>
    <dgm:pt modelId="{1494138E-2696-4A49-96AE-3BBBCC4B701D}" type="pres">
      <dgm:prSet presAssocID="{C2DD38EC-1965-4C8A-A2E6-455FF663E2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234A178B-2D08-4319-A676-4E8091BD8320}" type="pres">
      <dgm:prSet presAssocID="{C2DD38EC-1965-4C8A-A2E6-455FF663E2CA}" presName="Name1" presStyleCnt="0"/>
      <dgm:spPr/>
    </dgm:pt>
    <dgm:pt modelId="{163BEC95-F840-4463-BDB3-FAE5C14626D8}" type="pres">
      <dgm:prSet presAssocID="{C2DD38EC-1965-4C8A-A2E6-455FF663E2CA}" presName="cycle" presStyleCnt="0"/>
      <dgm:spPr/>
    </dgm:pt>
    <dgm:pt modelId="{C88FD000-7B64-49A9-B9C0-6C07B0D07878}" type="pres">
      <dgm:prSet presAssocID="{C2DD38EC-1965-4C8A-A2E6-455FF663E2CA}" presName="srcNode" presStyleLbl="node1" presStyleIdx="0" presStyleCnt="3"/>
      <dgm:spPr/>
    </dgm:pt>
    <dgm:pt modelId="{569EA562-29F1-4F8C-9B19-A7E2679E4788}" type="pres">
      <dgm:prSet presAssocID="{C2DD38EC-1965-4C8A-A2E6-455FF663E2CA}" presName="conn" presStyleLbl="parChTrans1D2" presStyleIdx="0" presStyleCnt="1"/>
      <dgm:spPr/>
      <dgm:t>
        <a:bodyPr/>
        <a:lstStyle/>
        <a:p>
          <a:endParaRPr lang="en-IN"/>
        </a:p>
      </dgm:t>
    </dgm:pt>
    <dgm:pt modelId="{08D6F293-806E-4F22-B0C4-EFD7CAA22F2D}" type="pres">
      <dgm:prSet presAssocID="{C2DD38EC-1965-4C8A-A2E6-455FF663E2CA}" presName="extraNode" presStyleLbl="node1" presStyleIdx="0" presStyleCnt="3"/>
      <dgm:spPr/>
    </dgm:pt>
    <dgm:pt modelId="{23746D0E-C373-4F5D-A20B-5DEA4BA844E0}" type="pres">
      <dgm:prSet presAssocID="{C2DD38EC-1965-4C8A-A2E6-455FF663E2CA}" presName="dstNode" presStyleLbl="node1" presStyleIdx="0" presStyleCnt="3"/>
      <dgm:spPr/>
    </dgm:pt>
    <dgm:pt modelId="{06266886-9BD0-4DB5-90EA-EF780CD67841}" type="pres">
      <dgm:prSet presAssocID="{88737693-E17D-4B60-9AD6-75E956BDEF3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92EE1C-B9C0-4399-AC4B-6DCC6193F90C}" type="pres">
      <dgm:prSet presAssocID="{88737693-E17D-4B60-9AD6-75E956BDEF3E}" presName="accent_1" presStyleCnt="0"/>
      <dgm:spPr/>
    </dgm:pt>
    <dgm:pt modelId="{343F9C12-996A-474A-AA9F-BC857B169211}" type="pres">
      <dgm:prSet presAssocID="{88737693-E17D-4B60-9AD6-75E956BDEF3E}" presName="accentRepeatNode" presStyleLbl="solidFgAcc1" presStyleIdx="0" presStyleCnt="3"/>
      <dgm:spPr/>
    </dgm:pt>
    <dgm:pt modelId="{1520D89B-27FC-4570-BFE4-09085D75CDDF}" type="pres">
      <dgm:prSet presAssocID="{97C8F74C-7EA0-48A5-B880-CC1982C82F9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A8E651-E272-4301-8357-C9B359625DEA}" type="pres">
      <dgm:prSet presAssocID="{97C8F74C-7EA0-48A5-B880-CC1982C82F98}" presName="accent_2" presStyleCnt="0"/>
      <dgm:spPr/>
    </dgm:pt>
    <dgm:pt modelId="{1B281582-7A7A-4ED6-8C40-C4803550C166}" type="pres">
      <dgm:prSet presAssocID="{97C8F74C-7EA0-48A5-B880-CC1982C82F98}" presName="accentRepeatNode" presStyleLbl="solidFgAcc1" presStyleIdx="1" presStyleCnt="3"/>
      <dgm:spPr/>
    </dgm:pt>
    <dgm:pt modelId="{0DC488AD-470B-483A-B01F-9DE7B1AD3E2A}" type="pres">
      <dgm:prSet presAssocID="{E4C6F207-0FC9-44A0-BC95-AE04DC7FCB4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80189A-9745-4410-898D-538753CB342E}" type="pres">
      <dgm:prSet presAssocID="{E4C6F207-0FC9-44A0-BC95-AE04DC7FCB4F}" presName="accent_3" presStyleCnt="0"/>
      <dgm:spPr/>
    </dgm:pt>
    <dgm:pt modelId="{5A6765B0-2AC8-40D9-9825-7C9D52994ADC}" type="pres">
      <dgm:prSet presAssocID="{E4C6F207-0FC9-44A0-BC95-AE04DC7FCB4F}" presName="accentRepeatNode" presStyleLbl="solidFgAcc1" presStyleIdx="2" presStyleCnt="3"/>
      <dgm:spPr/>
    </dgm:pt>
  </dgm:ptLst>
  <dgm:cxnLst>
    <dgm:cxn modelId="{82658D3D-77D4-4CFB-BED3-7F863B4A50B0}" srcId="{C2DD38EC-1965-4C8A-A2E6-455FF663E2CA}" destId="{E4C6F207-0FC9-44A0-BC95-AE04DC7FCB4F}" srcOrd="2" destOrd="0" parTransId="{3E2AF96E-04B3-434A-8169-0E4706664E8B}" sibTransId="{FE1B467F-8825-4B52-89FB-17E6C4E75B37}"/>
    <dgm:cxn modelId="{455E8CF9-A953-4918-B397-61EEE3FC2E9E}" type="presOf" srcId="{88737693-E17D-4B60-9AD6-75E956BDEF3E}" destId="{06266886-9BD0-4DB5-90EA-EF780CD67841}" srcOrd="0" destOrd="0" presId="urn:microsoft.com/office/officeart/2008/layout/VerticalCurvedList"/>
    <dgm:cxn modelId="{4B322203-7699-488E-967B-0A77A25DF818}" type="presOf" srcId="{E4C6F207-0FC9-44A0-BC95-AE04DC7FCB4F}" destId="{0DC488AD-470B-483A-B01F-9DE7B1AD3E2A}" srcOrd="0" destOrd="0" presId="urn:microsoft.com/office/officeart/2008/layout/VerticalCurvedList"/>
    <dgm:cxn modelId="{B33B95B4-9F99-418F-AB8D-AEC9FEFF9643}" srcId="{C2DD38EC-1965-4C8A-A2E6-455FF663E2CA}" destId="{88737693-E17D-4B60-9AD6-75E956BDEF3E}" srcOrd="0" destOrd="0" parTransId="{6CE591A7-A8B1-4855-802D-413F9FC76A9F}" sibTransId="{AA1217CE-C87F-422D-AC3D-5D5B4CE253AA}"/>
    <dgm:cxn modelId="{C9BBB988-3C4F-4953-A930-AA99E7FA5487}" type="presOf" srcId="{97C8F74C-7EA0-48A5-B880-CC1982C82F98}" destId="{1520D89B-27FC-4570-BFE4-09085D75CDDF}" srcOrd="0" destOrd="0" presId="urn:microsoft.com/office/officeart/2008/layout/VerticalCurvedList"/>
    <dgm:cxn modelId="{1460BBB0-94C6-44AF-BC78-6BAF6CAA4349}" type="presOf" srcId="{AA1217CE-C87F-422D-AC3D-5D5B4CE253AA}" destId="{569EA562-29F1-4F8C-9B19-A7E2679E4788}" srcOrd="0" destOrd="0" presId="urn:microsoft.com/office/officeart/2008/layout/VerticalCurvedList"/>
    <dgm:cxn modelId="{7E421783-87EE-4246-9994-1C0F4CFB249C}" srcId="{C2DD38EC-1965-4C8A-A2E6-455FF663E2CA}" destId="{97C8F74C-7EA0-48A5-B880-CC1982C82F98}" srcOrd="1" destOrd="0" parTransId="{A60C8E21-479F-4DEA-9B7C-AA30F9E0A570}" sibTransId="{25AA004B-BD5B-4270-BF8C-717AC35F2537}"/>
    <dgm:cxn modelId="{E3FCB8B4-EEB0-4A5A-918C-5BF51DF342E0}" type="presOf" srcId="{C2DD38EC-1965-4C8A-A2E6-455FF663E2CA}" destId="{1494138E-2696-4A49-96AE-3BBBCC4B701D}" srcOrd="0" destOrd="0" presId="urn:microsoft.com/office/officeart/2008/layout/VerticalCurvedList"/>
    <dgm:cxn modelId="{C263AA20-254A-4523-A8F1-08AD57DBF9BC}" type="presParOf" srcId="{1494138E-2696-4A49-96AE-3BBBCC4B701D}" destId="{234A178B-2D08-4319-A676-4E8091BD8320}" srcOrd="0" destOrd="0" presId="urn:microsoft.com/office/officeart/2008/layout/VerticalCurvedList"/>
    <dgm:cxn modelId="{F8E68322-0F89-4B2D-9050-F9A322C0AF4D}" type="presParOf" srcId="{234A178B-2D08-4319-A676-4E8091BD8320}" destId="{163BEC95-F840-4463-BDB3-FAE5C14626D8}" srcOrd="0" destOrd="0" presId="urn:microsoft.com/office/officeart/2008/layout/VerticalCurvedList"/>
    <dgm:cxn modelId="{56DEC8CE-A55C-43FF-88B2-20A5EDF6D95C}" type="presParOf" srcId="{163BEC95-F840-4463-BDB3-FAE5C14626D8}" destId="{C88FD000-7B64-49A9-B9C0-6C07B0D07878}" srcOrd="0" destOrd="0" presId="urn:microsoft.com/office/officeart/2008/layout/VerticalCurvedList"/>
    <dgm:cxn modelId="{2F5C3314-CF58-4C75-8369-37AFCB78895F}" type="presParOf" srcId="{163BEC95-F840-4463-BDB3-FAE5C14626D8}" destId="{569EA562-29F1-4F8C-9B19-A7E2679E4788}" srcOrd="1" destOrd="0" presId="urn:microsoft.com/office/officeart/2008/layout/VerticalCurvedList"/>
    <dgm:cxn modelId="{A08CF9C7-B7E7-4508-90B4-B719E0221A85}" type="presParOf" srcId="{163BEC95-F840-4463-BDB3-FAE5C14626D8}" destId="{08D6F293-806E-4F22-B0C4-EFD7CAA22F2D}" srcOrd="2" destOrd="0" presId="urn:microsoft.com/office/officeart/2008/layout/VerticalCurvedList"/>
    <dgm:cxn modelId="{CA863119-BE57-48E3-A51A-210DBC0B7574}" type="presParOf" srcId="{163BEC95-F840-4463-BDB3-FAE5C14626D8}" destId="{23746D0E-C373-4F5D-A20B-5DEA4BA844E0}" srcOrd="3" destOrd="0" presId="urn:microsoft.com/office/officeart/2008/layout/VerticalCurvedList"/>
    <dgm:cxn modelId="{92962404-33B2-4A53-9EBE-22B1165676F9}" type="presParOf" srcId="{234A178B-2D08-4319-A676-4E8091BD8320}" destId="{06266886-9BD0-4DB5-90EA-EF780CD67841}" srcOrd="1" destOrd="0" presId="urn:microsoft.com/office/officeart/2008/layout/VerticalCurvedList"/>
    <dgm:cxn modelId="{EFEDD595-A61F-44B0-B6CF-B8A48011C09C}" type="presParOf" srcId="{234A178B-2D08-4319-A676-4E8091BD8320}" destId="{7B92EE1C-B9C0-4399-AC4B-6DCC6193F90C}" srcOrd="2" destOrd="0" presId="urn:microsoft.com/office/officeart/2008/layout/VerticalCurvedList"/>
    <dgm:cxn modelId="{30D5B12C-359D-4EC9-A253-24F2363B33E1}" type="presParOf" srcId="{7B92EE1C-B9C0-4399-AC4B-6DCC6193F90C}" destId="{343F9C12-996A-474A-AA9F-BC857B169211}" srcOrd="0" destOrd="0" presId="urn:microsoft.com/office/officeart/2008/layout/VerticalCurvedList"/>
    <dgm:cxn modelId="{9A0BCB7F-060D-4C2E-97C1-7860B09DCC76}" type="presParOf" srcId="{234A178B-2D08-4319-A676-4E8091BD8320}" destId="{1520D89B-27FC-4570-BFE4-09085D75CDDF}" srcOrd="3" destOrd="0" presId="urn:microsoft.com/office/officeart/2008/layout/VerticalCurvedList"/>
    <dgm:cxn modelId="{8A7FDCC2-853D-411A-B653-92279EFADC40}" type="presParOf" srcId="{234A178B-2D08-4319-A676-4E8091BD8320}" destId="{2AA8E651-E272-4301-8357-C9B359625DEA}" srcOrd="4" destOrd="0" presId="urn:microsoft.com/office/officeart/2008/layout/VerticalCurvedList"/>
    <dgm:cxn modelId="{4415A893-DBF5-4493-8CC6-3A5EB87AFD64}" type="presParOf" srcId="{2AA8E651-E272-4301-8357-C9B359625DEA}" destId="{1B281582-7A7A-4ED6-8C40-C4803550C166}" srcOrd="0" destOrd="0" presId="urn:microsoft.com/office/officeart/2008/layout/VerticalCurvedList"/>
    <dgm:cxn modelId="{BBFE730D-0CE8-4A48-8986-E8F5B2DF63C6}" type="presParOf" srcId="{234A178B-2D08-4319-A676-4E8091BD8320}" destId="{0DC488AD-470B-483A-B01F-9DE7B1AD3E2A}" srcOrd="5" destOrd="0" presId="urn:microsoft.com/office/officeart/2008/layout/VerticalCurvedList"/>
    <dgm:cxn modelId="{A2025120-607E-4C91-86B4-C37CEC26A705}" type="presParOf" srcId="{234A178B-2D08-4319-A676-4E8091BD8320}" destId="{F280189A-9745-4410-898D-538753CB342E}" srcOrd="6" destOrd="0" presId="urn:microsoft.com/office/officeart/2008/layout/VerticalCurvedList"/>
    <dgm:cxn modelId="{D1E91325-527F-4EE2-9198-C0EB8672AC00}" type="presParOf" srcId="{F280189A-9745-4410-898D-538753CB342E}" destId="{5A6765B0-2AC8-40D9-9825-7C9D52994A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4A5C66-12DE-44C3-BC05-45CB725D92CB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7FBEA3-E22A-4ED3-9711-3CFC59471C3C}">
      <dgm:prSet phldrT="[Text]"/>
      <dgm:spPr/>
      <dgm:t>
        <a:bodyPr/>
        <a:lstStyle/>
        <a:p>
          <a:r>
            <a:rPr lang="en-US" b="0" i="0" dirty="0" smtClean="0"/>
            <a:t>File processing/data processing</a:t>
          </a:r>
          <a:endParaRPr lang="en-US" dirty="0"/>
        </a:p>
      </dgm:t>
    </dgm:pt>
    <dgm:pt modelId="{1DD27EA2-AD3B-4DF4-A636-58A11FA96265}" type="parTrans" cxnId="{1A2DA355-F7B1-463F-AEF6-7F8B178B93DD}">
      <dgm:prSet/>
      <dgm:spPr/>
      <dgm:t>
        <a:bodyPr/>
        <a:lstStyle/>
        <a:p>
          <a:endParaRPr lang="en-US"/>
        </a:p>
      </dgm:t>
    </dgm:pt>
    <dgm:pt modelId="{3644795F-C9A2-4127-9B4C-41FEDA18730C}" type="sibTrans" cxnId="{1A2DA355-F7B1-463F-AEF6-7F8B178B93DD}">
      <dgm:prSet/>
      <dgm:spPr/>
      <dgm:t>
        <a:bodyPr/>
        <a:lstStyle/>
        <a:p>
          <a:endParaRPr lang="en-US"/>
        </a:p>
      </dgm:t>
    </dgm:pt>
    <dgm:pt modelId="{CFE262C6-E64C-414A-8FC9-A1E9EE13F502}">
      <dgm:prSet phldrT="[Text]"/>
      <dgm:spPr/>
      <dgm:t>
        <a:bodyPr/>
        <a:lstStyle/>
        <a:p>
          <a:r>
            <a:rPr lang="en-US" b="0" i="0" dirty="0" smtClean="0"/>
            <a:t>Build large scale web applications</a:t>
          </a:r>
          <a:endParaRPr lang="en-US" dirty="0"/>
        </a:p>
      </dgm:t>
    </dgm:pt>
    <dgm:pt modelId="{DC68FD62-5A50-4158-90D3-C0A8A6CC4328}" type="parTrans" cxnId="{4CF536E2-193D-4E34-A50C-1F7ADA17CEE6}">
      <dgm:prSet/>
      <dgm:spPr/>
      <dgm:t>
        <a:bodyPr/>
        <a:lstStyle/>
        <a:p>
          <a:endParaRPr lang="en-US"/>
        </a:p>
      </dgm:t>
    </dgm:pt>
    <dgm:pt modelId="{73428563-457B-4823-AB2A-89408724DEA6}" type="sibTrans" cxnId="{4CF536E2-193D-4E34-A50C-1F7ADA17CEE6}">
      <dgm:prSet/>
      <dgm:spPr/>
      <dgm:t>
        <a:bodyPr/>
        <a:lstStyle/>
        <a:p>
          <a:endParaRPr lang="en-US"/>
        </a:p>
      </dgm:t>
    </dgm:pt>
    <dgm:pt modelId="{FAA5C886-B2B8-4E11-BB90-D5F7EFF9D675}">
      <dgm:prSet phldrT="[Text]"/>
      <dgm:spPr/>
      <dgm:t>
        <a:bodyPr/>
        <a:lstStyle/>
        <a:p>
          <a:r>
            <a:rPr lang="en-US" b="0" i="0" dirty="0" smtClean="0"/>
            <a:t>Developing GUI tools</a:t>
          </a:r>
          <a:endParaRPr lang="en-US" dirty="0"/>
        </a:p>
      </dgm:t>
    </dgm:pt>
    <dgm:pt modelId="{588AFAB5-C9C0-41E5-9706-84220FA6D9BB}" type="parTrans" cxnId="{66172443-6C15-4CE4-B7A9-5E76048D4A9B}">
      <dgm:prSet/>
      <dgm:spPr/>
      <dgm:t>
        <a:bodyPr/>
        <a:lstStyle/>
        <a:p>
          <a:endParaRPr lang="en-US"/>
        </a:p>
      </dgm:t>
    </dgm:pt>
    <dgm:pt modelId="{23895126-89DA-4EDA-9C4A-276A90D15678}" type="sibTrans" cxnId="{66172443-6C15-4CE4-B7A9-5E76048D4A9B}">
      <dgm:prSet/>
      <dgm:spPr/>
      <dgm:t>
        <a:bodyPr/>
        <a:lstStyle/>
        <a:p>
          <a:endParaRPr lang="en-US"/>
        </a:p>
      </dgm:t>
    </dgm:pt>
    <dgm:pt modelId="{A38A96DD-368B-496A-86C8-4AFFF3A35EE0}">
      <dgm:prSet phldrT="[Text]"/>
      <dgm:spPr/>
      <dgm:t>
        <a:bodyPr/>
        <a:lstStyle/>
        <a:p>
          <a:r>
            <a:rPr lang="en-US" b="0" i="0" dirty="0" smtClean="0"/>
            <a:t>easy-to-maintain</a:t>
          </a:r>
          <a:endParaRPr lang="en-US" dirty="0"/>
        </a:p>
      </dgm:t>
    </dgm:pt>
    <dgm:pt modelId="{FF76CE6A-09B1-4C15-89FA-FA822243CF98}" type="parTrans" cxnId="{7FDD6CCF-C0C1-4909-8326-DEC9061D4E9C}">
      <dgm:prSet/>
      <dgm:spPr/>
      <dgm:t>
        <a:bodyPr/>
        <a:lstStyle/>
        <a:p>
          <a:endParaRPr lang="en-US"/>
        </a:p>
      </dgm:t>
    </dgm:pt>
    <dgm:pt modelId="{16DE5776-0D50-4AF5-A51B-9F52103A4732}" type="sibTrans" cxnId="{7FDD6CCF-C0C1-4909-8326-DEC9061D4E9C}">
      <dgm:prSet/>
      <dgm:spPr/>
      <dgm:t>
        <a:bodyPr/>
        <a:lstStyle/>
        <a:p>
          <a:endParaRPr lang="en-US"/>
        </a:p>
      </dgm:t>
    </dgm:pt>
    <dgm:pt modelId="{8E5328F9-AF57-4445-B4B4-8D815EB4ABAC}">
      <dgm:prSet phldrT="[Text]"/>
      <dgm:spPr/>
      <dgm:t>
        <a:bodyPr/>
        <a:lstStyle/>
        <a:p>
          <a:r>
            <a:rPr lang="en-US" b="0" i="0" dirty="0" smtClean="0"/>
            <a:t>Cross platform programming language</a:t>
          </a:r>
          <a:endParaRPr lang="en-US" dirty="0"/>
        </a:p>
      </dgm:t>
    </dgm:pt>
    <dgm:pt modelId="{EE346FB7-0F6C-422B-B494-C9D3E6F0C836}" type="parTrans" cxnId="{5B063E9D-5883-4598-8CE7-8D0C074F1C72}">
      <dgm:prSet/>
      <dgm:spPr/>
      <dgm:t>
        <a:bodyPr/>
        <a:lstStyle/>
        <a:p>
          <a:endParaRPr lang="en-US"/>
        </a:p>
      </dgm:t>
    </dgm:pt>
    <dgm:pt modelId="{8FE31068-8DA2-49B9-BF72-2B9C28E8415E}" type="sibTrans" cxnId="{5B063E9D-5883-4598-8CE7-8D0C074F1C72}">
      <dgm:prSet/>
      <dgm:spPr/>
      <dgm:t>
        <a:bodyPr/>
        <a:lstStyle/>
        <a:p>
          <a:endParaRPr lang="en-US"/>
        </a:p>
      </dgm:t>
    </dgm:pt>
    <dgm:pt modelId="{C849DE91-2544-4BD2-9A41-2BDC10F5E3D8}">
      <dgm:prSet phldrT="[Text]"/>
      <dgm:spPr/>
      <dgm:t>
        <a:bodyPr/>
        <a:lstStyle/>
        <a:p>
          <a:r>
            <a:rPr lang="en-US" b="0" i="0" dirty="0" smtClean="0"/>
            <a:t>Data analytics/data science/data scientists</a:t>
          </a:r>
          <a:endParaRPr lang="en-US" dirty="0"/>
        </a:p>
      </dgm:t>
    </dgm:pt>
    <dgm:pt modelId="{068F15E7-BF62-4BA3-97FD-2374E312D9DE}" type="parTrans" cxnId="{60EE0079-FDAA-49EC-A6D0-4D3548172327}">
      <dgm:prSet/>
      <dgm:spPr/>
      <dgm:t>
        <a:bodyPr/>
        <a:lstStyle/>
        <a:p>
          <a:endParaRPr lang="en-US"/>
        </a:p>
      </dgm:t>
    </dgm:pt>
    <dgm:pt modelId="{48A0D6CA-35A3-4E1F-A398-29B6732B0C00}" type="sibTrans" cxnId="{60EE0079-FDAA-49EC-A6D0-4D3548172327}">
      <dgm:prSet/>
      <dgm:spPr/>
      <dgm:t>
        <a:bodyPr/>
        <a:lstStyle/>
        <a:p>
          <a:endParaRPr lang="en-US"/>
        </a:p>
      </dgm:t>
    </dgm:pt>
    <dgm:pt modelId="{1BA7C4FC-B5B1-49CF-B659-FF2C5EB0B946}">
      <dgm:prSet phldrT="[Text]"/>
      <dgm:spPr/>
      <dgm:t>
        <a:bodyPr/>
        <a:lstStyle/>
        <a:p>
          <a:r>
            <a:rPr lang="en-US" b="0" i="0" dirty="0" smtClean="0"/>
            <a:t>Best suitable language in network programming</a:t>
          </a:r>
          <a:endParaRPr lang="en-US" dirty="0"/>
        </a:p>
      </dgm:t>
    </dgm:pt>
    <dgm:pt modelId="{59336456-9312-470D-8C94-831B57EB8ED4}" type="parTrans" cxnId="{5DF4C86D-3DD5-4BC2-8F78-5EC732BA3063}">
      <dgm:prSet/>
      <dgm:spPr/>
      <dgm:t>
        <a:bodyPr/>
        <a:lstStyle/>
        <a:p>
          <a:endParaRPr lang="en-US"/>
        </a:p>
      </dgm:t>
    </dgm:pt>
    <dgm:pt modelId="{C23EF8C2-9ADC-4841-AC83-81A41B356F91}" type="sibTrans" cxnId="{5DF4C86D-3DD5-4BC2-8F78-5EC732BA3063}">
      <dgm:prSet/>
      <dgm:spPr/>
      <dgm:t>
        <a:bodyPr/>
        <a:lstStyle/>
        <a:p>
          <a:endParaRPr lang="en-US"/>
        </a:p>
      </dgm:t>
    </dgm:pt>
    <dgm:pt modelId="{C4DD2AF5-8C20-44A5-AE00-1BBC60DBC8B4}">
      <dgm:prSet phldrT="[Text]"/>
      <dgm:spPr/>
      <dgm:t>
        <a:bodyPr/>
        <a:lstStyle/>
        <a:p>
          <a:r>
            <a:rPr lang="en-US" dirty="0" smtClean="0"/>
            <a:t>Code is already available. We have to use it</a:t>
          </a:r>
          <a:endParaRPr lang="en-US" dirty="0"/>
        </a:p>
      </dgm:t>
    </dgm:pt>
    <dgm:pt modelId="{8B2FBF31-B2B2-49D0-AC09-F1661E685D48}" type="parTrans" cxnId="{FC6F4445-2714-4DC9-B2F8-6F8D1FEDD6CE}">
      <dgm:prSet/>
      <dgm:spPr/>
      <dgm:t>
        <a:bodyPr/>
        <a:lstStyle/>
        <a:p>
          <a:endParaRPr lang="en-US"/>
        </a:p>
      </dgm:t>
    </dgm:pt>
    <dgm:pt modelId="{A570273F-405F-4E99-82C7-9C9E103DF356}" type="sibTrans" cxnId="{FC6F4445-2714-4DC9-B2F8-6F8D1FEDD6CE}">
      <dgm:prSet/>
      <dgm:spPr/>
      <dgm:t>
        <a:bodyPr/>
        <a:lstStyle/>
        <a:p>
          <a:endParaRPr lang="en-US"/>
        </a:p>
      </dgm:t>
    </dgm:pt>
    <dgm:pt modelId="{28F6FB32-2D75-46EE-B979-825842778ECF}">
      <dgm:prSet phldrT="[Text]"/>
      <dgm:spPr/>
      <dgm:t>
        <a:bodyPr/>
        <a:lstStyle/>
        <a:p>
          <a:r>
            <a:rPr lang="en-US" b="0" i="0" dirty="0" smtClean="0"/>
            <a:t>less code and get more functionality</a:t>
          </a:r>
          <a:endParaRPr lang="en-US" dirty="0"/>
        </a:p>
      </dgm:t>
    </dgm:pt>
    <dgm:pt modelId="{98EC9F37-92FD-4D6A-BCA4-FCB2496EA60D}" type="parTrans" cxnId="{18265023-7EB9-4C7A-B9C9-96A360DD853F}">
      <dgm:prSet/>
      <dgm:spPr/>
      <dgm:t>
        <a:bodyPr/>
        <a:lstStyle/>
        <a:p>
          <a:endParaRPr lang="en-US"/>
        </a:p>
      </dgm:t>
    </dgm:pt>
    <dgm:pt modelId="{5BB97023-7E30-417F-826C-65D5D21EA8B1}" type="sibTrans" cxnId="{18265023-7EB9-4C7A-B9C9-96A360DD853F}">
      <dgm:prSet/>
      <dgm:spPr/>
      <dgm:t>
        <a:bodyPr/>
        <a:lstStyle/>
        <a:p>
          <a:endParaRPr lang="en-US"/>
        </a:p>
      </dgm:t>
    </dgm:pt>
    <dgm:pt modelId="{537AE3C0-BCF7-4D2E-A53E-F07D04961281}" type="pres">
      <dgm:prSet presAssocID="{404A5C66-12DE-44C3-BC05-45CB725D92C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B3C983-A09D-4502-BEB1-A4C1602B77F1}" type="pres">
      <dgm:prSet presAssocID="{0B7FBEA3-E22A-4ED3-9711-3CFC59471C3C}" presName="composite" presStyleCnt="0"/>
      <dgm:spPr/>
    </dgm:pt>
    <dgm:pt modelId="{6586FD2A-D44B-401D-99EC-23E83AA003C1}" type="pres">
      <dgm:prSet presAssocID="{0B7FBEA3-E22A-4ED3-9711-3CFC59471C3C}" presName="imgShp" presStyleLbl="fgImgPlace1" presStyleIdx="0" presStyleCnt="9"/>
      <dgm:spPr/>
    </dgm:pt>
    <dgm:pt modelId="{8716DED0-04AE-4BFA-A71C-2B5128A91A81}" type="pres">
      <dgm:prSet presAssocID="{0B7FBEA3-E22A-4ED3-9711-3CFC59471C3C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73CB7-A09A-4A67-80BB-5F4F062E014A}" type="pres">
      <dgm:prSet presAssocID="{3644795F-C9A2-4127-9B4C-41FEDA18730C}" presName="spacing" presStyleCnt="0"/>
      <dgm:spPr/>
    </dgm:pt>
    <dgm:pt modelId="{8690CA45-2AC1-4B58-B375-E15043466DEC}" type="pres">
      <dgm:prSet presAssocID="{C849DE91-2544-4BD2-9A41-2BDC10F5E3D8}" presName="composite" presStyleCnt="0"/>
      <dgm:spPr/>
    </dgm:pt>
    <dgm:pt modelId="{4632BC43-50C1-4806-B23A-33DE4E8ACBF9}" type="pres">
      <dgm:prSet presAssocID="{C849DE91-2544-4BD2-9A41-2BDC10F5E3D8}" presName="imgShp" presStyleLbl="fgImgPlace1" presStyleIdx="1" presStyleCnt="9"/>
      <dgm:spPr/>
    </dgm:pt>
    <dgm:pt modelId="{4D17D40B-82DB-4331-BAE6-7BACAC6BB7A9}" type="pres">
      <dgm:prSet presAssocID="{C849DE91-2544-4BD2-9A41-2BDC10F5E3D8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7CEDC3-8015-49CA-99DA-FF64BE3B8D48}" type="pres">
      <dgm:prSet presAssocID="{48A0D6CA-35A3-4E1F-A398-29B6732B0C00}" presName="spacing" presStyleCnt="0"/>
      <dgm:spPr/>
    </dgm:pt>
    <dgm:pt modelId="{9995C573-ECB1-4288-8CC5-E2E5CDC14E67}" type="pres">
      <dgm:prSet presAssocID="{CFE262C6-E64C-414A-8FC9-A1E9EE13F502}" presName="composite" presStyleCnt="0"/>
      <dgm:spPr/>
    </dgm:pt>
    <dgm:pt modelId="{29E22830-31F8-4E89-A7AD-92C873572013}" type="pres">
      <dgm:prSet presAssocID="{CFE262C6-E64C-414A-8FC9-A1E9EE13F502}" presName="imgShp" presStyleLbl="fgImgPlace1" presStyleIdx="2" presStyleCnt="9"/>
      <dgm:spPr/>
    </dgm:pt>
    <dgm:pt modelId="{CE282009-22E8-4B81-AEA6-707B56268EA3}" type="pres">
      <dgm:prSet presAssocID="{CFE262C6-E64C-414A-8FC9-A1E9EE13F50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2D9D5-6464-44AE-8499-DB3051D5CC86}" type="pres">
      <dgm:prSet presAssocID="{73428563-457B-4823-AB2A-89408724DEA6}" presName="spacing" presStyleCnt="0"/>
      <dgm:spPr/>
    </dgm:pt>
    <dgm:pt modelId="{B2CF611D-355D-4426-87EE-3D437E924980}" type="pres">
      <dgm:prSet presAssocID="{FAA5C886-B2B8-4E11-BB90-D5F7EFF9D675}" presName="composite" presStyleCnt="0"/>
      <dgm:spPr/>
    </dgm:pt>
    <dgm:pt modelId="{9F12A2BC-7DB7-4E5D-A515-1E7BD07B92FA}" type="pres">
      <dgm:prSet presAssocID="{FAA5C886-B2B8-4E11-BB90-D5F7EFF9D675}" presName="imgShp" presStyleLbl="fgImgPlace1" presStyleIdx="3" presStyleCnt="9"/>
      <dgm:spPr/>
    </dgm:pt>
    <dgm:pt modelId="{76C6DAFE-FBF3-4F98-A8C6-8C53BF26AEC3}" type="pres">
      <dgm:prSet presAssocID="{FAA5C886-B2B8-4E11-BB90-D5F7EFF9D675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CACBA-D788-4871-8325-78ABAB08A602}" type="pres">
      <dgm:prSet presAssocID="{23895126-89DA-4EDA-9C4A-276A90D15678}" presName="spacing" presStyleCnt="0"/>
      <dgm:spPr/>
    </dgm:pt>
    <dgm:pt modelId="{AA0670CB-5F0F-4084-AEAE-688629FD14D0}" type="pres">
      <dgm:prSet presAssocID="{A38A96DD-368B-496A-86C8-4AFFF3A35EE0}" presName="composite" presStyleCnt="0"/>
      <dgm:spPr/>
    </dgm:pt>
    <dgm:pt modelId="{95B6E39B-7734-4B5C-9D7C-04CD95AE3E86}" type="pres">
      <dgm:prSet presAssocID="{A38A96DD-368B-496A-86C8-4AFFF3A35EE0}" presName="imgShp" presStyleLbl="fgImgPlace1" presStyleIdx="4" presStyleCnt="9"/>
      <dgm:spPr/>
    </dgm:pt>
    <dgm:pt modelId="{9882C1CC-0E0F-4267-B36F-7C67D62A31FE}" type="pres">
      <dgm:prSet presAssocID="{A38A96DD-368B-496A-86C8-4AFFF3A35EE0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F1E4B-4B73-490D-BFD9-CCCA164A276F}" type="pres">
      <dgm:prSet presAssocID="{16DE5776-0D50-4AF5-A51B-9F52103A4732}" presName="spacing" presStyleCnt="0"/>
      <dgm:spPr/>
    </dgm:pt>
    <dgm:pt modelId="{7F2D5176-D0FD-48F0-ACE4-62A3AE6BED95}" type="pres">
      <dgm:prSet presAssocID="{8E5328F9-AF57-4445-B4B4-8D815EB4ABAC}" presName="composite" presStyleCnt="0"/>
      <dgm:spPr/>
    </dgm:pt>
    <dgm:pt modelId="{F35016B2-1EAF-4758-91A2-798BB658D917}" type="pres">
      <dgm:prSet presAssocID="{8E5328F9-AF57-4445-B4B4-8D815EB4ABAC}" presName="imgShp" presStyleLbl="fgImgPlace1" presStyleIdx="5" presStyleCnt="9"/>
      <dgm:spPr/>
    </dgm:pt>
    <dgm:pt modelId="{D0E6902D-B7DC-49B1-9D39-40D8A227EAF6}" type="pres">
      <dgm:prSet presAssocID="{8E5328F9-AF57-4445-B4B4-8D815EB4ABAC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2C2A-B1EC-410B-BDEA-47A06CC4970C}" type="pres">
      <dgm:prSet presAssocID="{8FE31068-8DA2-49B9-BF72-2B9C28E8415E}" presName="spacing" presStyleCnt="0"/>
      <dgm:spPr/>
    </dgm:pt>
    <dgm:pt modelId="{FB0FC9AB-1AFA-41AF-8A2F-882003F72EC9}" type="pres">
      <dgm:prSet presAssocID="{1BA7C4FC-B5B1-49CF-B659-FF2C5EB0B946}" presName="composite" presStyleCnt="0"/>
      <dgm:spPr/>
    </dgm:pt>
    <dgm:pt modelId="{BE030DC3-1583-4FAC-912B-BB164693D718}" type="pres">
      <dgm:prSet presAssocID="{1BA7C4FC-B5B1-49CF-B659-FF2C5EB0B946}" presName="imgShp" presStyleLbl="fgImgPlace1" presStyleIdx="6" presStyleCnt="9"/>
      <dgm:spPr/>
    </dgm:pt>
    <dgm:pt modelId="{F3C316FD-89AD-4B9D-AABD-406F4FE68E80}" type="pres">
      <dgm:prSet presAssocID="{1BA7C4FC-B5B1-49CF-B659-FF2C5EB0B946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DC294-EA71-42AF-8DF5-920CA31E6D4D}" type="pres">
      <dgm:prSet presAssocID="{C23EF8C2-9ADC-4841-AC83-81A41B356F91}" presName="spacing" presStyleCnt="0"/>
      <dgm:spPr/>
    </dgm:pt>
    <dgm:pt modelId="{B69109DD-DAAD-4473-A8C6-D3F8A2C2BE29}" type="pres">
      <dgm:prSet presAssocID="{C4DD2AF5-8C20-44A5-AE00-1BBC60DBC8B4}" presName="composite" presStyleCnt="0"/>
      <dgm:spPr/>
    </dgm:pt>
    <dgm:pt modelId="{C9D3569D-2B17-444F-8A6F-255E553453A9}" type="pres">
      <dgm:prSet presAssocID="{C4DD2AF5-8C20-44A5-AE00-1BBC60DBC8B4}" presName="imgShp" presStyleLbl="fgImgPlace1" presStyleIdx="7" presStyleCnt="9"/>
      <dgm:spPr/>
    </dgm:pt>
    <dgm:pt modelId="{42989C19-D245-44D6-A332-57E8AB67FB87}" type="pres">
      <dgm:prSet presAssocID="{C4DD2AF5-8C20-44A5-AE00-1BBC60DBC8B4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3F810-1E75-49AF-B42D-B51551695023}" type="pres">
      <dgm:prSet presAssocID="{A570273F-405F-4E99-82C7-9C9E103DF356}" presName="spacing" presStyleCnt="0"/>
      <dgm:spPr/>
    </dgm:pt>
    <dgm:pt modelId="{DE47CC9D-27F6-450D-A02B-607C0586542D}" type="pres">
      <dgm:prSet presAssocID="{28F6FB32-2D75-46EE-B979-825842778ECF}" presName="composite" presStyleCnt="0"/>
      <dgm:spPr/>
    </dgm:pt>
    <dgm:pt modelId="{21595B09-E51F-4636-92C5-86114C7236B5}" type="pres">
      <dgm:prSet presAssocID="{28F6FB32-2D75-46EE-B979-825842778ECF}" presName="imgShp" presStyleLbl="fgImgPlace1" presStyleIdx="8" presStyleCnt="9"/>
      <dgm:spPr/>
    </dgm:pt>
    <dgm:pt modelId="{997D50CF-5364-489F-978E-B9207C633B15}" type="pres">
      <dgm:prSet presAssocID="{28F6FB32-2D75-46EE-B979-825842778ECF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172443-6C15-4CE4-B7A9-5E76048D4A9B}" srcId="{404A5C66-12DE-44C3-BC05-45CB725D92CB}" destId="{FAA5C886-B2B8-4E11-BB90-D5F7EFF9D675}" srcOrd="3" destOrd="0" parTransId="{588AFAB5-C9C0-41E5-9706-84220FA6D9BB}" sibTransId="{23895126-89DA-4EDA-9C4A-276A90D15678}"/>
    <dgm:cxn modelId="{1A2DA355-F7B1-463F-AEF6-7F8B178B93DD}" srcId="{404A5C66-12DE-44C3-BC05-45CB725D92CB}" destId="{0B7FBEA3-E22A-4ED3-9711-3CFC59471C3C}" srcOrd="0" destOrd="0" parTransId="{1DD27EA2-AD3B-4DF4-A636-58A11FA96265}" sibTransId="{3644795F-C9A2-4127-9B4C-41FEDA18730C}"/>
    <dgm:cxn modelId="{A085E667-CC7A-430D-A7EC-02127AECBE4A}" type="presOf" srcId="{C849DE91-2544-4BD2-9A41-2BDC10F5E3D8}" destId="{4D17D40B-82DB-4331-BAE6-7BACAC6BB7A9}" srcOrd="0" destOrd="0" presId="urn:microsoft.com/office/officeart/2005/8/layout/vList3"/>
    <dgm:cxn modelId="{18265023-7EB9-4C7A-B9C9-96A360DD853F}" srcId="{404A5C66-12DE-44C3-BC05-45CB725D92CB}" destId="{28F6FB32-2D75-46EE-B979-825842778ECF}" srcOrd="8" destOrd="0" parTransId="{98EC9F37-92FD-4D6A-BCA4-FCB2496EA60D}" sibTransId="{5BB97023-7E30-417F-826C-65D5D21EA8B1}"/>
    <dgm:cxn modelId="{36176F85-1734-461B-BC7D-F1C60E773761}" type="presOf" srcId="{8E5328F9-AF57-4445-B4B4-8D815EB4ABAC}" destId="{D0E6902D-B7DC-49B1-9D39-40D8A227EAF6}" srcOrd="0" destOrd="0" presId="urn:microsoft.com/office/officeart/2005/8/layout/vList3"/>
    <dgm:cxn modelId="{60EE0079-FDAA-49EC-A6D0-4D3548172327}" srcId="{404A5C66-12DE-44C3-BC05-45CB725D92CB}" destId="{C849DE91-2544-4BD2-9A41-2BDC10F5E3D8}" srcOrd="1" destOrd="0" parTransId="{068F15E7-BF62-4BA3-97FD-2374E312D9DE}" sibTransId="{48A0D6CA-35A3-4E1F-A398-29B6732B0C00}"/>
    <dgm:cxn modelId="{E4F6804C-0909-45E3-A3B7-D8AE01483DA9}" type="presOf" srcId="{0B7FBEA3-E22A-4ED3-9711-3CFC59471C3C}" destId="{8716DED0-04AE-4BFA-A71C-2B5128A91A81}" srcOrd="0" destOrd="0" presId="urn:microsoft.com/office/officeart/2005/8/layout/vList3"/>
    <dgm:cxn modelId="{4CF536E2-193D-4E34-A50C-1F7ADA17CEE6}" srcId="{404A5C66-12DE-44C3-BC05-45CB725D92CB}" destId="{CFE262C6-E64C-414A-8FC9-A1E9EE13F502}" srcOrd="2" destOrd="0" parTransId="{DC68FD62-5A50-4158-90D3-C0A8A6CC4328}" sibTransId="{73428563-457B-4823-AB2A-89408724DEA6}"/>
    <dgm:cxn modelId="{5B063E9D-5883-4598-8CE7-8D0C074F1C72}" srcId="{404A5C66-12DE-44C3-BC05-45CB725D92CB}" destId="{8E5328F9-AF57-4445-B4B4-8D815EB4ABAC}" srcOrd="5" destOrd="0" parTransId="{EE346FB7-0F6C-422B-B494-C9D3E6F0C836}" sibTransId="{8FE31068-8DA2-49B9-BF72-2B9C28E8415E}"/>
    <dgm:cxn modelId="{8B15D353-8A3F-4320-A437-792977B03E4F}" type="presOf" srcId="{FAA5C886-B2B8-4E11-BB90-D5F7EFF9D675}" destId="{76C6DAFE-FBF3-4F98-A8C6-8C53BF26AEC3}" srcOrd="0" destOrd="0" presId="urn:microsoft.com/office/officeart/2005/8/layout/vList3"/>
    <dgm:cxn modelId="{63A58EB6-030E-434F-9291-FFBE28366C30}" type="presOf" srcId="{404A5C66-12DE-44C3-BC05-45CB725D92CB}" destId="{537AE3C0-BCF7-4D2E-A53E-F07D04961281}" srcOrd="0" destOrd="0" presId="urn:microsoft.com/office/officeart/2005/8/layout/vList3"/>
    <dgm:cxn modelId="{7FDD6CCF-C0C1-4909-8326-DEC9061D4E9C}" srcId="{404A5C66-12DE-44C3-BC05-45CB725D92CB}" destId="{A38A96DD-368B-496A-86C8-4AFFF3A35EE0}" srcOrd="4" destOrd="0" parTransId="{FF76CE6A-09B1-4C15-89FA-FA822243CF98}" sibTransId="{16DE5776-0D50-4AF5-A51B-9F52103A4732}"/>
    <dgm:cxn modelId="{FC6F4445-2714-4DC9-B2F8-6F8D1FEDD6CE}" srcId="{404A5C66-12DE-44C3-BC05-45CB725D92CB}" destId="{C4DD2AF5-8C20-44A5-AE00-1BBC60DBC8B4}" srcOrd="7" destOrd="0" parTransId="{8B2FBF31-B2B2-49D0-AC09-F1661E685D48}" sibTransId="{A570273F-405F-4E99-82C7-9C9E103DF356}"/>
    <dgm:cxn modelId="{D9D515C4-D81A-4D83-8809-500EE988A4D2}" type="presOf" srcId="{1BA7C4FC-B5B1-49CF-B659-FF2C5EB0B946}" destId="{F3C316FD-89AD-4B9D-AABD-406F4FE68E80}" srcOrd="0" destOrd="0" presId="urn:microsoft.com/office/officeart/2005/8/layout/vList3"/>
    <dgm:cxn modelId="{6C1EB195-7B22-46D7-A8C1-13795BAF57F6}" type="presOf" srcId="{28F6FB32-2D75-46EE-B979-825842778ECF}" destId="{997D50CF-5364-489F-978E-B9207C633B15}" srcOrd="0" destOrd="0" presId="urn:microsoft.com/office/officeart/2005/8/layout/vList3"/>
    <dgm:cxn modelId="{0641B33C-FE55-414C-BCA3-EA3E8B8AB04B}" type="presOf" srcId="{CFE262C6-E64C-414A-8FC9-A1E9EE13F502}" destId="{CE282009-22E8-4B81-AEA6-707B56268EA3}" srcOrd="0" destOrd="0" presId="urn:microsoft.com/office/officeart/2005/8/layout/vList3"/>
    <dgm:cxn modelId="{5DF4C86D-3DD5-4BC2-8F78-5EC732BA3063}" srcId="{404A5C66-12DE-44C3-BC05-45CB725D92CB}" destId="{1BA7C4FC-B5B1-49CF-B659-FF2C5EB0B946}" srcOrd="6" destOrd="0" parTransId="{59336456-9312-470D-8C94-831B57EB8ED4}" sibTransId="{C23EF8C2-9ADC-4841-AC83-81A41B356F91}"/>
    <dgm:cxn modelId="{CE1AEA3F-8CC3-44B7-A70B-F688F6968BAB}" type="presOf" srcId="{C4DD2AF5-8C20-44A5-AE00-1BBC60DBC8B4}" destId="{42989C19-D245-44D6-A332-57E8AB67FB87}" srcOrd="0" destOrd="0" presId="urn:microsoft.com/office/officeart/2005/8/layout/vList3"/>
    <dgm:cxn modelId="{5681284B-B2A7-4D64-B92B-459EBF72BB61}" type="presOf" srcId="{A38A96DD-368B-496A-86C8-4AFFF3A35EE0}" destId="{9882C1CC-0E0F-4267-B36F-7C67D62A31FE}" srcOrd="0" destOrd="0" presId="urn:microsoft.com/office/officeart/2005/8/layout/vList3"/>
    <dgm:cxn modelId="{83F78BFB-0F79-45B9-B289-B49D2CA73422}" type="presParOf" srcId="{537AE3C0-BCF7-4D2E-A53E-F07D04961281}" destId="{8AB3C983-A09D-4502-BEB1-A4C1602B77F1}" srcOrd="0" destOrd="0" presId="urn:microsoft.com/office/officeart/2005/8/layout/vList3"/>
    <dgm:cxn modelId="{DDA6B9B1-A743-4943-88D6-F696C0D20A2E}" type="presParOf" srcId="{8AB3C983-A09D-4502-BEB1-A4C1602B77F1}" destId="{6586FD2A-D44B-401D-99EC-23E83AA003C1}" srcOrd="0" destOrd="0" presId="urn:microsoft.com/office/officeart/2005/8/layout/vList3"/>
    <dgm:cxn modelId="{23695250-5695-4B35-ABAC-71FB26DBEBCB}" type="presParOf" srcId="{8AB3C983-A09D-4502-BEB1-A4C1602B77F1}" destId="{8716DED0-04AE-4BFA-A71C-2B5128A91A81}" srcOrd="1" destOrd="0" presId="urn:microsoft.com/office/officeart/2005/8/layout/vList3"/>
    <dgm:cxn modelId="{FBD0F74D-DF8C-4579-B94C-E7957707136F}" type="presParOf" srcId="{537AE3C0-BCF7-4D2E-A53E-F07D04961281}" destId="{6BC73CB7-A09A-4A67-80BB-5F4F062E014A}" srcOrd="1" destOrd="0" presId="urn:microsoft.com/office/officeart/2005/8/layout/vList3"/>
    <dgm:cxn modelId="{B1D6FF2A-4953-4303-BB72-3FF48E54D309}" type="presParOf" srcId="{537AE3C0-BCF7-4D2E-A53E-F07D04961281}" destId="{8690CA45-2AC1-4B58-B375-E15043466DEC}" srcOrd="2" destOrd="0" presId="urn:microsoft.com/office/officeart/2005/8/layout/vList3"/>
    <dgm:cxn modelId="{0D635600-36D9-4EFB-8445-627EDE607180}" type="presParOf" srcId="{8690CA45-2AC1-4B58-B375-E15043466DEC}" destId="{4632BC43-50C1-4806-B23A-33DE4E8ACBF9}" srcOrd="0" destOrd="0" presId="urn:microsoft.com/office/officeart/2005/8/layout/vList3"/>
    <dgm:cxn modelId="{CDF1F917-7C81-43D4-9CFC-DBAEA968F5A9}" type="presParOf" srcId="{8690CA45-2AC1-4B58-B375-E15043466DEC}" destId="{4D17D40B-82DB-4331-BAE6-7BACAC6BB7A9}" srcOrd="1" destOrd="0" presId="urn:microsoft.com/office/officeart/2005/8/layout/vList3"/>
    <dgm:cxn modelId="{2D29503F-3E4D-46F3-A269-A1ACBDB8261C}" type="presParOf" srcId="{537AE3C0-BCF7-4D2E-A53E-F07D04961281}" destId="{217CEDC3-8015-49CA-99DA-FF64BE3B8D48}" srcOrd="3" destOrd="0" presId="urn:microsoft.com/office/officeart/2005/8/layout/vList3"/>
    <dgm:cxn modelId="{4F9D0C6A-362F-4659-8A10-2E67B2AD744F}" type="presParOf" srcId="{537AE3C0-BCF7-4D2E-A53E-F07D04961281}" destId="{9995C573-ECB1-4288-8CC5-E2E5CDC14E67}" srcOrd="4" destOrd="0" presId="urn:microsoft.com/office/officeart/2005/8/layout/vList3"/>
    <dgm:cxn modelId="{99E715C7-54B5-40E4-8ACD-4986B3CD9B95}" type="presParOf" srcId="{9995C573-ECB1-4288-8CC5-E2E5CDC14E67}" destId="{29E22830-31F8-4E89-A7AD-92C873572013}" srcOrd="0" destOrd="0" presId="urn:microsoft.com/office/officeart/2005/8/layout/vList3"/>
    <dgm:cxn modelId="{E417476F-3886-4DBA-9974-DB0C8C43DC3D}" type="presParOf" srcId="{9995C573-ECB1-4288-8CC5-E2E5CDC14E67}" destId="{CE282009-22E8-4B81-AEA6-707B56268EA3}" srcOrd="1" destOrd="0" presId="urn:microsoft.com/office/officeart/2005/8/layout/vList3"/>
    <dgm:cxn modelId="{DF946567-E50A-433F-AA21-DE32F006E44F}" type="presParOf" srcId="{537AE3C0-BCF7-4D2E-A53E-F07D04961281}" destId="{00A2D9D5-6464-44AE-8499-DB3051D5CC86}" srcOrd="5" destOrd="0" presId="urn:microsoft.com/office/officeart/2005/8/layout/vList3"/>
    <dgm:cxn modelId="{A006949A-113E-4BC0-B853-4C95808ED7DE}" type="presParOf" srcId="{537AE3C0-BCF7-4D2E-A53E-F07D04961281}" destId="{B2CF611D-355D-4426-87EE-3D437E924980}" srcOrd="6" destOrd="0" presId="urn:microsoft.com/office/officeart/2005/8/layout/vList3"/>
    <dgm:cxn modelId="{5C1BFA62-EB58-4ED7-810F-D4D07099990A}" type="presParOf" srcId="{B2CF611D-355D-4426-87EE-3D437E924980}" destId="{9F12A2BC-7DB7-4E5D-A515-1E7BD07B92FA}" srcOrd="0" destOrd="0" presId="urn:microsoft.com/office/officeart/2005/8/layout/vList3"/>
    <dgm:cxn modelId="{7C2C5507-FE36-4ECC-ACF0-62BE7A9BAD68}" type="presParOf" srcId="{B2CF611D-355D-4426-87EE-3D437E924980}" destId="{76C6DAFE-FBF3-4F98-A8C6-8C53BF26AEC3}" srcOrd="1" destOrd="0" presId="urn:microsoft.com/office/officeart/2005/8/layout/vList3"/>
    <dgm:cxn modelId="{D33EE81A-6AD9-46AA-8B9A-9353622BD155}" type="presParOf" srcId="{537AE3C0-BCF7-4D2E-A53E-F07D04961281}" destId="{8C7CACBA-D788-4871-8325-78ABAB08A602}" srcOrd="7" destOrd="0" presId="urn:microsoft.com/office/officeart/2005/8/layout/vList3"/>
    <dgm:cxn modelId="{C9BE3EDA-692C-4E7C-80B5-B9B6BDBFA470}" type="presParOf" srcId="{537AE3C0-BCF7-4D2E-A53E-F07D04961281}" destId="{AA0670CB-5F0F-4084-AEAE-688629FD14D0}" srcOrd="8" destOrd="0" presId="urn:microsoft.com/office/officeart/2005/8/layout/vList3"/>
    <dgm:cxn modelId="{C84A3DEF-6547-40A8-A6C3-261A717358FB}" type="presParOf" srcId="{AA0670CB-5F0F-4084-AEAE-688629FD14D0}" destId="{95B6E39B-7734-4B5C-9D7C-04CD95AE3E86}" srcOrd="0" destOrd="0" presId="urn:microsoft.com/office/officeart/2005/8/layout/vList3"/>
    <dgm:cxn modelId="{ADF93138-D366-4FCA-98EA-8E85884D3AB9}" type="presParOf" srcId="{AA0670CB-5F0F-4084-AEAE-688629FD14D0}" destId="{9882C1CC-0E0F-4267-B36F-7C67D62A31FE}" srcOrd="1" destOrd="0" presId="urn:microsoft.com/office/officeart/2005/8/layout/vList3"/>
    <dgm:cxn modelId="{16A5A95C-A291-49EB-A581-95AB7B3A327E}" type="presParOf" srcId="{537AE3C0-BCF7-4D2E-A53E-F07D04961281}" destId="{BD1F1E4B-4B73-490D-BFD9-CCCA164A276F}" srcOrd="9" destOrd="0" presId="urn:microsoft.com/office/officeart/2005/8/layout/vList3"/>
    <dgm:cxn modelId="{7BDD7E64-E271-4855-BDF8-F8F935B5EBC4}" type="presParOf" srcId="{537AE3C0-BCF7-4D2E-A53E-F07D04961281}" destId="{7F2D5176-D0FD-48F0-ACE4-62A3AE6BED95}" srcOrd="10" destOrd="0" presId="urn:microsoft.com/office/officeart/2005/8/layout/vList3"/>
    <dgm:cxn modelId="{AD73E345-3050-4BF3-B515-3B169AD71DC5}" type="presParOf" srcId="{7F2D5176-D0FD-48F0-ACE4-62A3AE6BED95}" destId="{F35016B2-1EAF-4758-91A2-798BB658D917}" srcOrd="0" destOrd="0" presId="urn:microsoft.com/office/officeart/2005/8/layout/vList3"/>
    <dgm:cxn modelId="{899BA85F-3B8B-4C80-9FE0-5F5E95E0C3BD}" type="presParOf" srcId="{7F2D5176-D0FD-48F0-ACE4-62A3AE6BED95}" destId="{D0E6902D-B7DC-49B1-9D39-40D8A227EAF6}" srcOrd="1" destOrd="0" presId="urn:microsoft.com/office/officeart/2005/8/layout/vList3"/>
    <dgm:cxn modelId="{D4CEF0DA-6938-4200-BCB5-4B027898C466}" type="presParOf" srcId="{537AE3C0-BCF7-4D2E-A53E-F07D04961281}" destId="{01FE2C2A-B1EC-410B-BDEA-47A06CC4970C}" srcOrd="11" destOrd="0" presId="urn:microsoft.com/office/officeart/2005/8/layout/vList3"/>
    <dgm:cxn modelId="{A30B373B-85D1-4232-B61D-CC438073097B}" type="presParOf" srcId="{537AE3C0-BCF7-4D2E-A53E-F07D04961281}" destId="{FB0FC9AB-1AFA-41AF-8A2F-882003F72EC9}" srcOrd="12" destOrd="0" presId="urn:microsoft.com/office/officeart/2005/8/layout/vList3"/>
    <dgm:cxn modelId="{386642CB-F330-4E25-8C54-56DB01F3A401}" type="presParOf" srcId="{FB0FC9AB-1AFA-41AF-8A2F-882003F72EC9}" destId="{BE030DC3-1583-4FAC-912B-BB164693D718}" srcOrd="0" destOrd="0" presId="urn:microsoft.com/office/officeart/2005/8/layout/vList3"/>
    <dgm:cxn modelId="{C0B3F83D-DF44-42B5-BE14-195144CFDA0E}" type="presParOf" srcId="{FB0FC9AB-1AFA-41AF-8A2F-882003F72EC9}" destId="{F3C316FD-89AD-4B9D-AABD-406F4FE68E80}" srcOrd="1" destOrd="0" presId="urn:microsoft.com/office/officeart/2005/8/layout/vList3"/>
    <dgm:cxn modelId="{81C38099-BD69-4FC0-B9D4-BD36D7FAEFAA}" type="presParOf" srcId="{537AE3C0-BCF7-4D2E-A53E-F07D04961281}" destId="{D89DC294-EA71-42AF-8DF5-920CA31E6D4D}" srcOrd="13" destOrd="0" presId="urn:microsoft.com/office/officeart/2005/8/layout/vList3"/>
    <dgm:cxn modelId="{3A41C2D0-D70C-4578-AEC1-438CF018F3AE}" type="presParOf" srcId="{537AE3C0-BCF7-4D2E-A53E-F07D04961281}" destId="{B69109DD-DAAD-4473-A8C6-D3F8A2C2BE29}" srcOrd="14" destOrd="0" presId="urn:microsoft.com/office/officeart/2005/8/layout/vList3"/>
    <dgm:cxn modelId="{DAAD631C-30D8-4770-9188-BF416D0FA9DD}" type="presParOf" srcId="{B69109DD-DAAD-4473-A8C6-D3F8A2C2BE29}" destId="{C9D3569D-2B17-444F-8A6F-255E553453A9}" srcOrd="0" destOrd="0" presId="urn:microsoft.com/office/officeart/2005/8/layout/vList3"/>
    <dgm:cxn modelId="{CD90B140-EECB-4043-9159-F1E878EE64EF}" type="presParOf" srcId="{B69109DD-DAAD-4473-A8C6-D3F8A2C2BE29}" destId="{42989C19-D245-44D6-A332-57E8AB67FB87}" srcOrd="1" destOrd="0" presId="urn:microsoft.com/office/officeart/2005/8/layout/vList3"/>
    <dgm:cxn modelId="{CE4D1C38-059C-4768-B75E-062483A12D21}" type="presParOf" srcId="{537AE3C0-BCF7-4D2E-A53E-F07D04961281}" destId="{A1F3F810-1E75-49AF-B42D-B51551695023}" srcOrd="15" destOrd="0" presId="urn:microsoft.com/office/officeart/2005/8/layout/vList3"/>
    <dgm:cxn modelId="{2C2F3EDC-B134-4BE9-9EA7-1C19E1B99C4D}" type="presParOf" srcId="{537AE3C0-BCF7-4D2E-A53E-F07D04961281}" destId="{DE47CC9D-27F6-450D-A02B-607C0586542D}" srcOrd="16" destOrd="0" presId="urn:microsoft.com/office/officeart/2005/8/layout/vList3"/>
    <dgm:cxn modelId="{56B0124E-5E2B-4D4F-8806-D898D4818BE5}" type="presParOf" srcId="{DE47CC9D-27F6-450D-A02B-607C0586542D}" destId="{21595B09-E51F-4636-92C5-86114C7236B5}" srcOrd="0" destOrd="0" presId="urn:microsoft.com/office/officeart/2005/8/layout/vList3"/>
    <dgm:cxn modelId="{57DADC27-F9B0-4421-89B7-7EE0D235F53E}" type="presParOf" srcId="{DE47CC9D-27F6-450D-A02B-607C0586542D}" destId="{997D50CF-5364-489F-978E-B9207C633B1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41BDFB-83E4-4E81-ADCA-B764E3D6F52C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382F06-CEC4-4BD9-A2C3-C65C263F9A7E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5C8EB238-280C-43E6-A4BF-9B287091433D}" type="parTrans" cxnId="{AED5C940-5349-4262-B91D-124E79D9EAF5}">
      <dgm:prSet/>
      <dgm:spPr/>
      <dgm:t>
        <a:bodyPr/>
        <a:lstStyle/>
        <a:p>
          <a:endParaRPr lang="en-US"/>
        </a:p>
      </dgm:t>
    </dgm:pt>
    <dgm:pt modelId="{6D0DCFF3-5A24-425A-B0B8-D83B00C8300C}" type="sibTrans" cxnId="{AED5C940-5349-4262-B91D-124E79D9EAF5}">
      <dgm:prSet/>
      <dgm:spPr/>
      <dgm:t>
        <a:bodyPr/>
        <a:lstStyle/>
        <a:p>
          <a:endParaRPr lang="en-US"/>
        </a:p>
      </dgm:t>
    </dgm:pt>
    <dgm:pt modelId="{23D043B5-4CF3-431F-AD7A-22EC0F03B016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What is Python?</a:t>
          </a:r>
          <a:endParaRPr lang="en-US" dirty="0"/>
        </a:p>
      </dgm:t>
    </dgm:pt>
    <dgm:pt modelId="{16DAC511-9715-4132-BFD8-476E3F8ACB05}" type="parTrans" cxnId="{6D27BE26-C293-4164-A1C5-810BFAD74DD2}">
      <dgm:prSet/>
      <dgm:spPr/>
      <dgm:t>
        <a:bodyPr/>
        <a:lstStyle/>
        <a:p>
          <a:endParaRPr lang="en-US"/>
        </a:p>
      </dgm:t>
    </dgm:pt>
    <dgm:pt modelId="{E4517C04-D8A4-46CF-8A05-57AAA72C4A49}" type="sibTrans" cxnId="{6D27BE26-C293-4164-A1C5-810BFAD74DD2}">
      <dgm:prSet/>
      <dgm:spPr/>
      <dgm:t>
        <a:bodyPr/>
        <a:lstStyle/>
        <a:p>
          <a:endParaRPr lang="en-US"/>
        </a:p>
      </dgm:t>
    </dgm:pt>
    <dgm:pt modelId="{5D6B2F98-222C-4D70-B641-9B5CF5EF3217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What You Should Already Know?</a:t>
          </a:r>
          <a:endParaRPr lang="en-US" dirty="0"/>
        </a:p>
      </dgm:t>
    </dgm:pt>
    <dgm:pt modelId="{B66B6B0F-D15E-4D2C-B3F4-7E5B60A5BBCB}" type="parTrans" cxnId="{0377D509-2B49-4684-8694-DC17229F48A7}">
      <dgm:prSet/>
      <dgm:spPr/>
      <dgm:t>
        <a:bodyPr/>
        <a:lstStyle/>
        <a:p>
          <a:endParaRPr lang="en-US"/>
        </a:p>
      </dgm:t>
    </dgm:pt>
    <dgm:pt modelId="{1947A256-9B9F-47DE-B546-FC6562DF1CA2}" type="sibTrans" cxnId="{0377D509-2B49-4684-8694-DC17229F48A7}">
      <dgm:prSet/>
      <dgm:spPr/>
      <dgm:t>
        <a:bodyPr/>
        <a:lstStyle/>
        <a:p>
          <a:endParaRPr lang="en-US"/>
        </a:p>
      </dgm:t>
    </dgm:pt>
    <dgm:pt modelId="{FBCC30F7-F428-45CA-8D64-B0495DD61298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1D752884-25BF-44B9-9E5B-2C2E5A1C88AA}" type="parTrans" cxnId="{EF777799-DEDB-4991-ABB9-953B5079C086}">
      <dgm:prSet/>
      <dgm:spPr/>
      <dgm:t>
        <a:bodyPr/>
        <a:lstStyle/>
        <a:p>
          <a:endParaRPr lang="en-US"/>
        </a:p>
      </dgm:t>
    </dgm:pt>
    <dgm:pt modelId="{4B4ECB98-B048-4C92-891F-D0224555B848}" type="sibTrans" cxnId="{EF777799-DEDB-4991-ABB9-953B5079C086}">
      <dgm:prSet/>
      <dgm:spPr/>
      <dgm:t>
        <a:bodyPr/>
        <a:lstStyle/>
        <a:p>
          <a:endParaRPr lang="en-US"/>
        </a:p>
      </dgm:t>
    </dgm:pt>
    <dgm:pt modelId="{00F3DB92-13E0-4C65-BBAB-BA99A63808CE}">
      <dgm:prSet phldrT="[Text]"/>
      <dgm:spPr/>
      <dgm:t>
        <a:bodyPr/>
        <a:lstStyle/>
        <a:p>
          <a:pPr marL="342900" indent="-228600"/>
          <a:r>
            <a:rPr lang="en-US" b="0" i="0" dirty="0" smtClean="0"/>
            <a:t>Why Python programming?</a:t>
          </a:r>
          <a:endParaRPr lang="en-US" dirty="0"/>
        </a:p>
      </dgm:t>
    </dgm:pt>
    <dgm:pt modelId="{F0EE3C09-30BB-45F4-8083-52513C9F8095}" type="parTrans" cxnId="{E4E1AD76-9B7A-4DDB-8847-26E780EB2E56}">
      <dgm:prSet/>
      <dgm:spPr/>
      <dgm:t>
        <a:bodyPr/>
        <a:lstStyle/>
        <a:p>
          <a:endParaRPr lang="en-US"/>
        </a:p>
      </dgm:t>
    </dgm:pt>
    <dgm:pt modelId="{4B1BECFC-EC97-44FB-A918-A63A6D7BFC59}" type="sibTrans" cxnId="{E4E1AD76-9B7A-4DDB-8847-26E780EB2E56}">
      <dgm:prSet/>
      <dgm:spPr/>
      <dgm:t>
        <a:bodyPr/>
        <a:lstStyle/>
        <a:p>
          <a:endParaRPr lang="en-US"/>
        </a:p>
      </dgm:t>
    </dgm:pt>
    <dgm:pt modelId="{A7E4605C-D47C-434C-B227-2A994789B392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121D49A6-5276-4234-AA68-31C1B63AA29B}" type="parTrans" cxnId="{8CCC9840-D81F-4651-A459-52E55C4EC1B1}">
      <dgm:prSet/>
      <dgm:spPr/>
      <dgm:t>
        <a:bodyPr/>
        <a:lstStyle/>
        <a:p>
          <a:endParaRPr lang="en-US"/>
        </a:p>
      </dgm:t>
    </dgm:pt>
    <dgm:pt modelId="{4421C9B0-AFD0-489F-87B4-7641E245F968}" type="sibTrans" cxnId="{8CCC9840-D81F-4651-A459-52E55C4EC1B1}">
      <dgm:prSet/>
      <dgm:spPr/>
      <dgm:t>
        <a:bodyPr/>
        <a:lstStyle/>
        <a:p>
          <a:endParaRPr lang="en-US"/>
        </a:p>
      </dgm:t>
    </dgm:pt>
    <dgm:pt modelId="{6ADF2AAE-3013-494B-A2BB-107D8A7F75F2}">
      <dgm:prSet phldrT="[Text]"/>
      <dgm:spPr/>
      <dgm:t>
        <a:bodyPr/>
        <a:lstStyle/>
        <a:p>
          <a:pPr marL="342900" indent="-228600"/>
          <a:r>
            <a:rPr lang="en-US" dirty="0" smtClean="0"/>
            <a:t>Where to find more about Python?</a:t>
          </a:r>
          <a:endParaRPr lang="en-US" dirty="0"/>
        </a:p>
      </dgm:t>
    </dgm:pt>
    <dgm:pt modelId="{80358181-5602-4932-A5E0-F113C4A34884}" type="parTrans" cxnId="{C56FF2E1-E9AA-4330-B1D2-CCDAE4B8FF12}">
      <dgm:prSet/>
      <dgm:spPr/>
      <dgm:t>
        <a:bodyPr/>
        <a:lstStyle/>
        <a:p>
          <a:endParaRPr lang="en-US"/>
        </a:p>
      </dgm:t>
    </dgm:pt>
    <dgm:pt modelId="{9AF5DF8A-EC07-4304-97F3-AD4F05A8BB7D}" type="sibTrans" cxnId="{C56FF2E1-E9AA-4330-B1D2-CCDAE4B8FF12}">
      <dgm:prSet/>
      <dgm:spPr/>
      <dgm:t>
        <a:bodyPr/>
        <a:lstStyle/>
        <a:p>
          <a:endParaRPr lang="en-US"/>
        </a:p>
      </dgm:t>
    </dgm:pt>
    <dgm:pt modelId="{B79F2BF3-4F01-4121-9003-95095F663159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71B35554-F4DC-4796-9AB9-80CAAF504DC1}" type="parTrans" cxnId="{49123398-C220-45BF-B557-B4CB39C28C19}">
      <dgm:prSet/>
      <dgm:spPr/>
      <dgm:t>
        <a:bodyPr/>
        <a:lstStyle/>
        <a:p>
          <a:endParaRPr lang="en-US"/>
        </a:p>
      </dgm:t>
    </dgm:pt>
    <dgm:pt modelId="{45EDAA99-CC7A-4985-88A6-8E72BF89499C}" type="sibTrans" cxnId="{49123398-C220-45BF-B557-B4CB39C28C19}">
      <dgm:prSet/>
      <dgm:spPr/>
      <dgm:t>
        <a:bodyPr/>
        <a:lstStyle/>
        <a:p>
          <a:endParaRPr lang="en-US"/>
        </a:p>
      </dgm:t>
    </dgm:pt>
    <dgm:pt modelId="{28F3058F-F2D7-433A-A587-AE243FB815C5}">
      <dgm:prSet phldrT="[Text]"/>
      <dgm:spPr/>
      <dgm:t>
        <a:bodyPr/>
        <a:lstStyle/>
        <a:p>
          <a:r>
            <a:rPr lang="en-US" dirty="0" smtClean="0"/>
            <a:t>How</a:t>
          </a:r>
          <a:endParaRPr lang="en-US" dirty="0"/>
        </a:p>
      </dgm:t>
    </dgm:pt>
    <dgm:pt modelId="{0943ADA8-42B2-4588-96AB-9560EB5439D7}" type="parTrans" cxnId="{A63E6BD6-7A84-473D-B7DD-308894140910}">
      <dgm:prSet/>
      <dgm:spPr/>
      <dgm:t>
        <a:bodyPr/>
        <a:lstStyle/>
        <a:p>
          <a:endParaRPr lang="en-US"/>
        </a:p>
      </dgm:t>
    </dgm:pt>
    <dgm:pt modelId="{BF9C44AD-826E-4EC7-91A6-AA89582F98A4}" type="sibTrans" cxnId="{A63E6BD6-7A84-473D-B7DD-308894140910}">
      <dgm:prSet/>
      <dgm:spPr/>
      <dgm:t>
        <a:bodyPr/>
        <a:lstStyle/>
        <a:p>
          <a:endParaRPr lang="en-US"/>
        </a:p>
      </dgm:t>
    </dgm:pt>
    <dgm:pt modelId="{3D35DFE3-3D57-41F5-B6AE-1EDFDFC0C496}">
      <dgm:prSet phldrT="[Text]"/>
      <dgm:spPr/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7E627F9-3E1C-4608-9EC6-F3EBA699041F}" type="parTrans" cxnId="{9DAC77D6-15B1-4923-88A9-CF0A1F0122CB}">
      <dgm:prSet/>
      <dgm:spPr/>
      <dgm:t>
        <a:bodyPr/>
        <a:lstStyle/>
        <a:p>
          <a:endParaRPr lang="en-US"/>
        </a:p>
      </dgm:t>
    </dgm:pt>
    <dgm:pt modelId="{027F80A8-B223-48C6-90DB-9A9191DD2EAF}" type="sibTrans" cxnId="{9DAC77D6-15B1-4923-88A9-CF0A1F0122CB}">
      <dgm:prSet/>
      <dgm:spPr/>
      <dgm:t>
        <a:bodyPr/>
        <a:lstStyle/>
        <a:p>
          <a:endParaRPr lang="en-US"/>
        </a:p>
      </dgm:t>
    </dgm:pt>
    <dgm:pt modelId="{137F0109-07CF-458B-A18A-93AA588EC099}">
      <dgm:prSet phldrT="[Text]"/>
      <dgm:spPr/>
      <dgm:t>
        <a:bodyPr/>
        <a:lstStyle/>
        <a:p>
          <a:pPr marL="342900" indent="-228600"/>
          <a:r>
            <a:rPr lang="en-US" dirty="0" smtClean="0"/>
            <a:t>Who should use Python programming?</a:t>
          </a:r>
          <a:endParaRPr lang="en-US" dirty="0"/>
        </a:p>
      </dgm:t>
    </dgm:pt>
    <dgm:pt modelId="{55EA3479-6C03-4534-907A-5DD3B8EE5FBD}" type="parTrans" cxnId="{61965360-8635-4CA8-BEBB-4B7B96D93BDD}">
      <dgm:prSet/>
      <dgm:spPr/>
      <dgm:t>
        <a:bodyPr/>
        <a:lstStyle/>
        <a:p>
          <a:endParaRPr lang="en-US"/>
        </a:p>
      </dgm:t>
    </dgm:pt>
    <dgm:pt modelId="{3A9C6294-9650-4909-B7F2-49DA11DACE57}" type="sibTrans" cxnId="{61965360-8635-4CA8-BEBB-4B7B96D93BDD}">
      <dgm:prSet/>
      <dgm:spPr/>
      <dgm:t>
        <a:bodyPr/>
        <a:lstStyle/>
        <a:p>
          <a:endParaRPr lang="en-US"/>
        </a:p>
      </dgm:t>
    </dgm:pt>
    <dgm:pt modelId="{F42EB5D7-D4B4-4488-9B18-7933AB9838BF}">
      <dgm:prSet phldrT="[Text]"/>
      <dgm:spPr/>
      <dgm:t>
        <a:bodyPr/>
        <a:lstStyle/>
        <a:p>
          <a:pPr marL="342900" indent="-228600"/>
          <a:r>
            <a:rPr lang="en-US" dirty="0" smtClean="0"/>
            <a:t>Who developed Python?</a:t>
          </a:r>
          <a:endParaRPr lang="en-US" dirty="0"/>
        </a:p>
      </dgm:t>
    </dgm:pt>
    <dgm:pt modelId="{C768C9F7-3D2F-4B32-BD80-B1AC266F58BD}" type="parTrans" cxnId="{A106A3ED-FC6D-4805-B083-F68972DBA377}">
      <dgm:prSet/>
      <dgm:spPr/>
      <dgm:t>
        <a:bodyPr/>
        <a:lstStyle/>
        <a:p>
          <a:endParaRPr lang="en-US"/>
        </a:p>
      </dgm:t>
    </dgm:pt>
    <dgm:pt modelId="{2B1FED4F-55BE-4898-AD8F-0C4A51E14B45}" type="sibTrans" cxnId="{A106A3ED-FC6D-4805-B083-F68972DBA377}">
      <dgm:prSet/>
      <dgm:spPr/>
      <dgm:t>
        <a:bodyPr/>
        <a:lstStyle/>
        <a:p>
          <a:endParaRPr lang="en-US"/>
        </a:p>
      </dgm:t>
    </dgm:pt>
    <dgm:pt modelId="{2CD336C6-DF5A-464C-82BE-48C0E8BB7022}">
      <dgm:prSet phldrT="[Text]"/>
      <dgm:spPr/>
      <dgm:t>
        <a:bodyPr/>
        <a:lstStyle/>
        <a:p>
          <a:pPr marL="342900" indent="-228600"/>
          <a:r>
            <a:rPr lang="en-US" dirty="0" smtClean="0"/>
            <a:t>How to develop </a:t>
          </a:r>
          <a:r>
            <a:rPr lang="en-US" b="0" i="0" dirty="0" smtClean="0"/>
            <a:t>Python code ?</a:t>
          </a:r>
          <a:endParaRPr lang="en-US" dirty="0"/>
        </a:p>
      </dgm:t>
    </dgm:pt>
    <dgm:pt modelId="{62109105-D192-442F-9696-7BBF832883F1}" type="parTrans" cxnId="{B466E368-8700-4412-AAE1-4657F81777BF}">
      <dgm:prSet/>
      <dgm:spPr/>
      <dgm:t>
        <a:bodyPr/>
        <a:lstStyle/>
        <a:p>
          <a:endParaRPr lang="en-US"/>
        </a:p>
      </dgm:t>
    </dgm:pt>
    <dgm:pt modelId="{57D1BAC4-868C-4EC0-8F48-480CEBD6BB65}" type="sibTrans" cxnId="{B466E368-8700-4412-AAE1-4657F81777BF}">
      <dgm:prSet/>
      <dgm:spPr/>
      <dgm:t>
        <a:bodyPr/>
        <a:lstStyle/>
        <a:p>
          <a:endParaRPr lang="en-US"/>
        </a:p>
      </dgm:t>
    </dgm:pt>
    <dgm:pt modelId="{1464B118-563D-4735-A195-C9D4F1FAFDAD}">
      <dgm:prSet phldrT="[Text]"/>
      <dgm:spPr/>
      <dgm:t>
        <a:bodyPr/>
        <a:lstStyle/>
        <a:p>
          <a:pPr marL="342900" indent="-228600"/>
          <a:r>
            <a:rPr lang="en-US" b="0" i="0" dirty="0" smtClean="0"/>
            <a:t>How Python is different from other Scripting and programming languages?</a:t>
          </a:r>
          <a:endParaRPr lang="en-US" dirty="0"/>
        </a:p>
      </dgm:t>
    </dgm:pt>
    <dgm:pt modelId="{BF026653-4D25-422C-B2BE-29729B2FCCC5}" type="parTrans" cxnId="{F65298A9-FCA6-4E35-9915-CE66D04F8DD3}">
      <dgm:prSet/>
      <dgm:spPr/>
      <dgm:t>
        <a:bodyPr/>
        <a:lstStyle/>
        <a:p>
          <a:endParaRPr lang="en-US"/>
        </a:p>
      </dgm:t>
    </dgm:pt>
    <dgm:pt modelId="{8E86526B-E97F-48D1-B4FF-98623BD56D04}" type="sibTrans" cxnId="{F65298A9-FCA6-4E35-9915-CE66D04F8DD3}">
      <dgm:prSet/>
      <dgm:spPr/>
      <dgm:t>
        <a:bodyPr/>
        <a:lstStyle/>
        <a:p>
          <a:endParaRPr lang="en-US"/>
        </a:p>
      </dgm:t>
    </dgm:pt>
    <dgm:pt modelId="{89F8B29F-F05E-4159-BE4D-65040BCB73CD}">
      <dgm:prSet phldrT="[Text]"/>
      <dgm:spPr/>
      <dgm:t>
        <a:bodyPr/>
        <a:lstStyle/>
        <a:p>
          <a:pPr marL="342900" indent="-228600"/>
          <a:r>
            <a:rPr lang="en-US" dirty="0" smtClean="0"/>
            <a:t>When to use Python</a:t>
          </a:r>
          <a:endParaRPr lang="en-US" dirty="0"/>
        </a:p>
      </dgm:t>
    </dgm:pt>
    <dgm:pt modelId="{A008702A-ECF4-45C3-B0FF-9102DF4376EE}" type="parTrans" cxnId="{DBD358ED-5FA5-40F9-99FF-96C5914BD786}">
      <dgm:prSet/>
      <dgm:spPr/>
      <dgm:t>
        <a:bodyPr/>
        <a:lstStyle/>
        <a:p>
          <a:endParaRPr lang="en-US"/>
        </a:p>
      </dgm:t>
    </dgm:pt>
    <dgm:pt modelId="{4F634E5E-42C5-4441-95CA-1930A6B3E12F}" type="sibTrans" cxnId="{DBD358ED-5FA5-40F9-99FF-96C5914BD786}">
      <dgm:prSet/>
      <dgm:spPr/>
      <dgm:t>
        <a:bodyPr/>
        <a:lstStyle/>
        <a:p>
          <a:endParaRPr lang="en-US"/>
        </a:p>
      </dgm:t>
    </dgm:pt>
    <dgm:pt modelId="{A42A94F7-AD81-4F87-AEDB-CA3B1EF41EE3}">
      <dgm:prSet phldrT="[Text]"/>
      <dgm:spPr/>
      <dgm:t>
        <a:bodyPr/>
        <a:lstStyle/>
        <a:p>
          <a:pPr marL="342900" indent="-228600"/>
          <a:r>
            <a:rPr lang="en-US" dirty="0" smtClean="0"/>
            <a:t>Where to do Python programming?</a:t>
          </a:r>
          <a:endParaRPr lang="en-US" dirty="0"/>
        </a:p>
      </dgm:t>
    </dgm:pt>
    <dgm:pt modelId="{0644FA7A-4C81-46E5-A214-61E7E67AD7EF}" type="parTrans" cxnId="{7CF44249-5D74-459B-82FB-AF84C5514246}">
      <dgm:prSet/>
      <dgm:spPr/>
      <dgm:t>
        <a:bodyPr/>
        <a:lstStyle/>
        <a:p>
          <a:endParaRPr lang="en-US"/>
        </a:p>
      </dgm:t>
    </dgm:pt>
    <dgm:pt modelId="{FB164FC1-1D96-4629-BCBF-FAFED28C8766}" type="sibTrans" cxnId="{7CF44249-5D74-459B-82FB-AF84C5514246}">
      <dgm:prSet/>
      <dgm:spPr/>
      <dgm:t>
        <a:bodyPr/>
        <a:lstStyle/>
        <a:p>
          <a:endParaRPr lang="en-US"/>
        </a:p>
      </dgm:t>
    </dgm:pt>
    <dgm:pt modelId="{60E21130-C38E-4CA4-8071-000DA1CCA7D0}">
      <dgm:prSet phldrT="[Text]"/>
      <dgm:spPr/>
      <dgm:t>
        <a:bodyPr/>
        <a:lstStyle/>
        <a:p>
          <a:pPr marL="342900" indent="-228600"/>
          <a:r>
            <a:rPr lang="en-US" dirty="0" smtClean="0"/>
            <a:t>When Python release dates</a:t>
          </a:r>
          <a:endParaRPr lang="en-US" dirty="0"/>
        </a:p>
      </dgm:t>
    </dgm:pt>
    <dgm:pt modelId="{EC936438-BDB0-431E-B4AA-EEAAB1F6EBF9}" type="parTrans" cxnId="{A3FDA68A-ED84-4C23-8ED8-B8BC1225651E}">
      <dgm:prSet/>
      <dgm:spPr/>
      <dgm:t>
        <a:bodyPr/>
        <a:lstStyle/>
        <a:p>
          <a:endParaRPr lang="en-US"/>
        </a:p>
      </dgm:t>
    </dgm:pt>
    <dgm:pt modelId="{3DB8DFA6-D345-4CF5-B37F-2A6A841DB300}" type="sibTrans" cxnId="{A3FDA68A-ED84-4C23-8ED8-B8BC1225651E}">
      <dgm:prSet/>
      <dgm:spPr/>
      <dgm:t>
        <a:bodyPr/>
        <a:lstStyle/>
        <a:p>
          <a:endParaRPr lang="en-US"/>
        </a:p>
      </dgm:t>
    </dgm:pt>
    <dgm:pt modelId="{379112EB-4EB0-450C-93BD-3691D8BCCDD2}">
      <dgm:prSet phldrT="[Text]"/>
      <dgm:spPr/>
      <dgm:t>
        <a:bodyPr/>
        <a:lstStyle/>
        <a:p>
          <a:pPr marL="342900" indent="-228600"/>
          <a:r>
            <a:rPr lang="en-US" dirty="0" smtClean="0"/>
            <a:t>What we are going to learn in this course? </a:t>
          </a:r>
          <a:endParaRPr lang="en-US" dirty="0"/>
        </a:p>
      </dgm:t>
    </dgm:pt>
    <dgm:pt modelId="{B94DD202-8569-4863-B6CD-E3F0CD1123B1}" type="parTrans" cxnId="{3CB6E6CA-2A92-4A50-8C54-DA0236D4265F}">
      <dgm:prSet/>
      <dgm:spPr/>
      <dgm:t>
        <a:bodyPr/>
        <a:lstStyle/>
        <a:p>
          <a:endParaRPr lang="en-US"/>
        </a:p>
      </dgm:t>
    </dgm:pt>
    <dgm:pt modelId="{892EFD42-D0FD-4D05-852D-2EE14F1D1EA0}" type="sibTrans" cxnId="{3CB6E6CA-2A92-4A50-8C54-DA0236D4265F}">
      <dgm:prSet/>
      <dgm:spPr/>
      <dgm:t>
        <a:bodyPr/>
        <a:lstStyle/>
        <a:p>
          <a:endParaRPr lang="en-US"/>
        </a:p>
      </dgm:t>
    </dgm:pt>
    <dgm:pt modelId="{2539D2B7-2AA8-4B78-BC79-F3A426BF69D8}" type="pres">
      <dgm:prSet presAssocID="{C041BDFB-83E4-4E81-ADCA-B764E3D6F5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5E9B45-DA8C-4686-8500-4C21D6BB6DCF}" type="pres">
      <dgm:prSet presAssocID="{2B382F06-CEC4-4BD9-A2C3-C65C263F9A7E}" presName="composite" presStyleCnt="0"/>
      <dgm:spPr/>
    </dgm:pt>
    <dgm:pt modelId="{7EE3A701-3C29-4638-ADAA-C4B7E3933594}" type="pres">
      <dgm:prSet presAssocID="{2B382F06-CEC4-4BD9-A2C3-C65C263F9A7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B5EAB-0970-43AE-B6CA-F44752EDD2B1}" type="pres">
      <dgm:prSet presAssocID="{2B382F06-CEC4-4BD9-A2C3-C65C263F9A7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CC2B2-ED13-498C-9258-C8A3610C535D}" type="pres">
      <dgm:prSet presAssocID="{6D0DCFF3-5A24-425A-B0B8-D83B00C8300C}" presName="sp" presStyleCnt="0"/>
      <dgm:spPr/>
    </dgm:pt>
    <dgm:pt modelId="{A669BDF7-49AC-4166-9D84-5E16EC7C71EE}" type="pres">
      <dgm:prSet presAssocID="{FBCC30F7-F428-45CA-8D64-B0495DD61298}" presName="composite" presStyleCnt="0"/>
      <dgm:spPr/>
    </dgm:pt>
    <dgm:pt modelId="{6816397D-D3ED-4FBD-850B-19B4FC53DE7E}" type="pres">
      <dgm:prSet presAssocID="{FBCC30F7-F428-45CA-8D64-B0495DD61298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785DB-241A-447C-A441-C059F9CA156C}" type="pres">
      <dgm:prSet presAssocID="{FBCC30F7-F428-45CA-8D64-B0495DD61298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1E931-20D7-4B17-8A12-78219B2B1521}" type="pres">
      <dgm:prSet presAssocID="{4B4ECB98-B048-4C92-891F-D0224555B848}" presName="sp" presStyleCnt="0"/>
      <dgm:spPr/>
    </dgm:pt>
    <dgm:pt modelId="{B8E7FE0F-DD42-4A22-964E-0590A7AF2C2E}" type="pres">
      <dgm:prSet presAssocID="{A7E4605C-D47C-434C-B227-2A994789B392}" presName="composite" presStyleCnt="0"/>
      <dgm:spPr/>
    </dgm:pt>
    <dgm:pt modelId="{CC0C06FF-76DB-435F-9298-7E1B1D24A96D}" type="pres">
      <dgm:prSet presAssocID="{A7E4605C-D47C-434C-B227-2A994789B392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944F7-FBAE-4BEE-8ABE-71C7D0C49D47}" type="pres">
      <dgm:prSet presAssocID="{A7E4605C-D47C-434C-B227-2A994789B392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32227-6CE0-4E7F-AB81-FDFE87093167}" type="pres">
      <dgm:prSet presAssocID="{4421C9B0-AFD0-489F-87B4-7641E245F968}" presName="sp" presStyleCnt="0"/>
      <dgm:spPr/>
    </dgm:pt>
    <dgm:pt modelId="{9AC85D11-B387-435E-9604-B714975270D6}" type="pres">
      <dgm:prSet presAssocID="{B79F2BF3-4F01-4121-9003-95095F663159}" presName="composite" presStyleCnt="0"/>
      <dgm:spPr/>
    </dgm:pt>
    <dgm:pt modelId="{CF588106-6569-4724-86CB-AD39F2C48D0D}" type="pres">
      <dgm:prSet presAssocID="{B79F2BF3-4F01-4121-9003-95095F663159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C6AB2-D82D-44B9-902E-061814B9B668}" type="pres">
      <dgm:prSet presAssocID="{B79F2BF3-4F01-4121-9003-95095F663159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6DEAF-0DEE-4EDC-BFCD-BAA10C8C52EF}" type="pres">
      <dgm:prSet presAssocID="{45EDAA99-CC7A-4985-88A6-8E72BF89499C}" presName="sp" presStyleCnt="0"/>
      <dgm:spPr/>
    </dgm:pt>
    <dgm:pt modelId="{7035A7BD-4005-4ADC-A968-6E49A64A454C}" type="pres">
      <dgm:prSet presAssocID="{28F3058F-F2D7-433A-A587-AE243FB815C5}" presName="composite" presStyleCnt="0"/>
      <dgm:spPr/>
    </dgm:pt>
    <dgm:pt modelId="{DD828467-3A40-426E-8502-F0DCA71C67A6}" type="pres">
      <dgm:prSet presAssocID="{28F3058F-F2D7-433A-A587-AE243FB815C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7A67-79D2-4DF8-99F4-1225CD1AA891}" type="pres">
      <dgm:prSet presAssocID="{28F3058F-F2D7-433A-A587-AE243FB815C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94B99-EDDB-40ED-9F8A-C20C3D1E2472}" type="pres">
      <dgm:prSet presAssocID="{BF9C44AD-826E-4EC7-91A6-AA89582F98A4}" presName="sp" presStyleCnt="0"/>
      <dgm:spPr/>
    </dgm:pt>
    <dgm:pt modelId="{46217418-B2C2-45BC-86A4-B5E984FBA63F}" type="pres">
      <dgm:prSet presAssocID="{3D35DFE3-3D57-41F5-B6AE-1EDFDFC0C496}" presName="composite" presStyleCnt="0"/>
      <dgm:spPr/>
    </dgm:pt>
    <dgm:pt modelId="{AB9FDDCA-DFD4-48F4-B1B4-9623279846B0}" type="pres">
      <dgm:prSet presAssocID="{3D35DFE3-3D57-41F5-B6AE-1EDFDFC0C496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2061A-066B-414C-9C3C-E21CC3681275}" type="pres">
      <dgm:prSet presAssocID="{3D35DFE3-3D57-41F5-B6AE-1EDFDFC0C496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8F5B0-607A-4806-8E65-58B8A11D9510}" type="presOf" srcId="{00F3DB92-13E0-4C65-BBAB-BA99A63808CE}" destId="{86F785DB-241A-447C-A441-C059F9CA156C}" srcOrd="0" destOrd="0" presId="urn:microsoft.com/office/officeart/2005/8/layout/chevron2"/>
    <dgm:cxn modelId="{A63E6BD6-7A84-473D-B7DD-308894140910}" srcId="{C041BDFB-83E4-4E81-ADCA-B764E3D6F52C}" destId="{28F3058F-F2D7-433A-A587-AE243FB815C5}" srcOrd="4" destOrd="0" parTransId="{0943ADA8-42B2-4588-96AB-9560EB5439D7}" sibTransId="{BF9C44AD-826E-4EC7-91A6-AA89582F98A4}"/>
    <dgm:cxn modelId="{AD73D0D0-A8B6-4E38-A486-167F323453CD}" type="presOf" srcId="{2B382F06-CEC4-4BD9-A2C3-C65C263F9A7E}" destId="{7EE3A701-3C29-4638-ADAA-C4B7E3933594}" srcOrd="0" destOrd="0" presId="urn:microsoft.com/office/officeart/2005/8/layout/chevron2"/>
    <dgm:cxn modelId="{98FCE5BE-8AC3-4AFB-B1ED-4BE7FB162958}" type="presOf" srcId="{F42EB5D7-D4B4-4488-9B18-7933AB9838BF}" destId="{C7E944F7-FBAE-4BEE-8ABE-71C7D0C49D47}" srcOrd="0" destOrd="0" presId="urn:microsoft.com/office/officeart/2005/8/layout/chevron2"/>
    <dgm:cxn modelId="{E4E1AD76-9B7A-4DDB-8847-26E780EB2E56}" srcId="{FBCC30F7-F428-45CA-8D64-B0495DD61298}" destId="{00F3DB92-13E0-4C65-BBAB-BA99A63808CE}" srcOrd="0" destOrd="0" parTransId="{F0EE3C09-30BB-45F4-8083-52513C9F8095}" sibTransId="{4B1BECFC-EC97-44FB-A918-A63A6D7BFC59}"/>
    <dgm:cxn modelId="{61965360-8635-4CA8-BEBB-4B7B96D93BDD}" srcId="{A7E4605C-D47C-434C-B227-2A994789B392}" destId="{137F0109-07CF-458B-A18A-93AA588EC099}" srcOrd="1" destOrd="0" parTransId="{55EA3479-6C03-4534-907A-5DD3B8EE5FBD}" sibTransId="{3A9C6294-9650-4909-B7F2-49DA11DACE57}"/>
    <dgm:cxn modelId="{193B11D7-F6E5-4926-9FCA-8D0222201E7E}" type="presOf" srcId="{C041BDFB-83E4-4E81-ADCA-B764E3D6F52C}" destId="{2539D2B7-2AA8-4B78-BC79-F3A426BF69D8}" srcOrd="0" destOrd="0" presId="urn:microsoft.com/office/officeart/2005/8/layout/chevron2"/>
    <dgm:cxn modelId="{A0DBA3B8-02F0-4039-B7B2-F740742F6A8C}" type="presOf" srcId="{FBCC30F7-F428-45CA-8D64-B0495DD61298}" destId="{6816397D-D3ED-4FBD-850B-19B4FC53DE7E}" srcOrd="0" destOrd="0" presId="urn:microsoft.com/office/officeart/2005/8/layout/chevron2"/>
    <dgm:cxn modelId="{6D27BE26-C293-4164-A1C5-810BFAD74DD2}" srcId="{2B382F06-CEC4-4BD9-A2C3-C65C263F9A7E}" destId="{23D043B5-4CF3-431F-AD7A-22EC0F03B016}" srcOrd="0" destOrd="0" parTransId="{16DAC511-9715-4132-BFD8-476E3F8ACB05}" sibTransId="{E4517C04-D8A4-46CF-8A05-57AAA72C4A49}"/>
    <dgm:cxn modelId="{B466E368-8700-4412-AAE1-4657F81777BF}" srcId="{28F3058F-F2D7-433A-A587-AE243FB815C5}" destId="{2CD336C6-DF5A-464C-82BE-48C0E8BB7022}" srcOrd="1" destOrd="0" parTransId="{62109105-D192-442F-9696-7BBF832883F1}" sibTransId="{57D1BAC4-868C-4EC0-8F48-480CEBD6BB65}"/>
    <dgm:cxn modelId="{54D114C3-8987-4458-B58D-44CF91B47CC2}" type="presOf" srcId="{28F3058F-F2D7-433A-A587-AE243FB815C5}" destId="{DD828467-3A40-426E-8502-F0DCA71C67A6}" srcOrd="0" destOrd="0" presId="urn:microsoft.com/office/officeart/2005/8/layout/chevron2"/>
    <dgm:cxn modelId="{A3FDA68A-ED84-4C23-8ED8-B8BC1225651E}" srcId="{B79F2BF3-4F01-4121-9003-95095F663159}" destId="{60E21130-C38E-4CA4-8071-000DA1CCA7D0}" srcOrd="1" destOrd="0" parTransId="{EC936438-BDB0-431E-B4AA-EEAAB1F6EBF9}" sibTransId="{3DB8DFA6-D345-4CF5-B37F-2A6A841DB300}"/>
    <dgm:cxn modelId="{C56FF2E1-E9AA-4330-B1D2-CCDAE4B8FF12}" srcId="{3D35DFE3-3D57-41F5-B6AE-1EDFDFC0C496}" destId="{6ADF2AAE-3013-494B-A2BB-107D8A7F75F2}" srcOrd="1" destOrd="0" parTransId="{80358181-5602-4932-A5E0-F113C4A34884}" sibTransId="{9AF5DF8A-EC07-4304-97F3-AD4F05A8BB7D}"/>
    <dgm:cxn modelId="{80240B72-DA63-496E-9FC5-42FC2031995B}" type="presOf" srcId="{2CD336C6-DF5A-464C-82BE-48C0E8BB7022}" destId="{7A727A67-79D2-4DF8-99F4-1225CD1AA891}" srcOrd="0" destOrd="1" presId="urn:microsoft.com/office/officeart/2005/8/layout/chevron2"/>
    <dgm:cxn modelId="{2738E2EB-0081-4EA5-A5C6-4D2AD029AC3B}" type="presOf" srcId="{A7E4605C-D47C-434C-B227-2A994789B392}" destId="{CC0C06FF-76DB-435F-9298-7E1B1D24A96D}" srcOrd="0" destOrd="0" presId="urn:microsoft.com/office/officeart/2005/8/layout/chevron2"/>
    <dgm:cxn modelId="{49123398-C220-45BF-B557-B4CB39C28C19}" srcId="{C041BDFB-83E4-4E81-ADCA-B764E3D6F52C}" destId="{B79F2BF3-4F01-4121-9003-95095F663159}" srcOrd="3" destOrd="0" parTransId="{71B35554-F4DC-4796-9AB9-80CAAF504DC1}" sibTransId="{45EDAA99-CC7A-4985-88A6-8E72BF89499C}"/>
    <dgm:cxn modelId="{DBD358ED-5FA5-40F9-99FF-96C5914BD786}" srcId="{B79F2BF3-4F01-4121-9003-95095F663159}" destId="{89F8B29F-F05E-4159-BE4D-65040BCB73CD}" srcOrd="0" destOrd="0" parTransId="{A008702A-ECF4-45C3-B0FF-9102DF4376EE}" sibTransId="{4F634E5E-42C5-4441-95CA-1930A6B3E12F}"/>
    <dgm:cxn modelId="{EF777799-DEDB-4991-ABB9-953B5079C086}" srcId="{C041BDFB-83E4-4E81-ADCA-B764E3D6F52C}" destId="{FBCC30F7-F428-45CA-8D64-B0495DD61298}" srcOrd="1" destOrd="0" parTransId="{1D752884-25BF-44B9-9E5B-2C2E5A1C88AA}" sibTransId="{4B4ECB98-B048-4C92-891F-D0224555B848}"/>
    <dgm:cxn modelId="{80BF360F-C1B4-444B-B1BB-CF8E21C48E84}" type="presOf" srcId="{3D35DFE3-3D57-41F5-B6AE-1EDFDFC0C496}" destId="{AB9FDDCA-DFD4-48F4-B1B4-9623279846B0}" srcOrd="0" destOrd="0" presId="urn:microsoft.com/office/officeart/2005/8/layout/chevron2"/>
    <dgm:cxn modelId="{9DAC77D6-15B1-4923-88A9-CF0A1F0122CB}" srcId="{C041BDFB-83E4-4E81-ADCA-B764E3D6F52C}" destId="{3D35DFE3-3D57-41F5-B6AE-1EDFDFC0C496}" srcOrd="5" destOrd="0" parTransId="{17E627F9-3E1C-4608-9EC6-F3EBA699041F}" sibTransId="{027F80A8-B223-48C6-90DB-9A9191DD2EAF}"/>
    <dgm:cxn modelId="{0377D509-2B49-4684-8694-DC17229F48A7}" srcId="{2B382F06-CEC4-4BD9-A2C3-C65C263F9A7E}" destId="{5D6B2F98-222C-4D70-B641-9B5CF5EF3217}" srcOrd="1" destOrd="0" parTransId="{B66B6B0F-D15E-4D2C-B3F4-7E5B60A5BBCB}" sibTransId="{1947A256-9B9F-47DE-B546-FC6562DF1CA2}"/>
    <dgm:cxn modelId="{7CF44249-5D74-459B-82FB-AF84C5514246}" srcId="{3D35DFE3-3D57-41F5-B6AE-1EDFDFC0C496}" destId="{A42A94F7-AD81-4F87-AEDB-CA3B1EF41EE3}" srcOrd="0" destOrd="0" parTransId="{0644FA7A-4C81-46E5-A214-61E7E67AD7EF}" sibTransId="{FB164FC1-1D96-4629-BCBF-FAFED28C8766}"/>
    <dgm:cxn modelId="{3C01F97D-7168-4EE5-9BE1-C7B7AE680F35}" type="presOf" srcId="{5D6B2F98-222C-4D70-B641-9B5CF5EF3217}" destId="{9C1B5EAB-0970-43AE-B6CA-F44752EDD2B1}" srcOrd="0" destOrd="1" presId="urn:microsoft.com/office/officeart/2005/8/layout/chevron2"/>
    <dgm:cxn modelId="{09A5C4FF-C5F3-4F90-BB17-579BAAA0BA0F}" type="presOf" srcId="{379112EB-4EB0-450C-93BD-3691D8BCCDD2}" destId="{9C1B5EAB-0970-43AE-B6CA-F44752EDD2B1}" srcOrd="0" destOrd="2" presId="urn:microsoft.com/office/officeart/2005/8/layout/chevron2"/>
    <dgm:cxn modelId="{B71717A2-74D4-465A-8DB4-469127276504}" type="presOf" srcId="{23D043B5-4CF3-431F-AD7A-22EC0F03B016}" destId="{9C1B5EAB-0970-43AE-B6CA-F44752EDD2B1}" srcOrd="0" destOrd="0" presId="urn:microsoft.com/office/officeart/2005/8/layout/chevron2"/>
    <dgm:cxn modelId="{0361887E-22A3-4DFF-9420-6D11A82463C8}" type="presOf" srcId="{6ADF2AAE-3013-494B-A2BB-107D8A7F75F2}" destId="{C612061A-066B-414C-9C3C-E21CC3681275}" srcOrd="0" destOrd="1" presId="urn:microsoft.com/office/officeart/2005/8/layout/chevron2"/>
    <dgm:cxn modelId="{FF265442-4F93-44D4-A8CC-6BA491FE7E02}" type="presOf" srcId="{60E21130-C38E-4CA4-8071-000DA1CCA7D0}" destId="{89DC6AB2-D82D-44B9-902E-061814B9B668}" srcOrd="0" destOrd="1" presId="urn:microsoft.com/office/officeart/2005/8/layout/chevron2"/>
    <dgm:cxn modelId="{AED5C940-5349-4262-B91D-124E79D9EAF5}" srcId="{C041BDFB-83E4-4E81-ADCA-B764E3D6F52C}" destId="{2B382F06-CEC4-4BD9-A2C3-C65C263F9A7E}" srcOrd="0" destOrd="0" parTransId="{5C8EB238-280C-43E6-A4BF-9B287091433D}" sibTransId="{6D0DCFF3-5A24-425A-B0B8-D83B00C8300C}"/>
    <dgm:cxn modelId="{AB211739-3D6D-459B-A27C-A03A70B2A31C}" type="presOf" srcId="{B79F2BF3-4F01-4121-9003-95095F663159}" destId="{CF588106-6569-4724-86CB-AD39F2C48D0D}" srcOrd="0" destOrd="0" presId="urn:microsoft.com/office/officeart/2005/8/layout/chevron2"/>
    <dgm:cxn modelId="{A05D8E55-0118-435B-9B9A-FD7120F0838F}" type="presOf" srcId="{89F8B29F-F05E-4159-BE4D-65040BCB73CD}" destId="{89DC6AB2-D82D-44B9-902E-061814B9B668}" srcOrd="0" destOrd="0" presId="urn:microsoft.com/office/officeart/2005/8/layout/chevron2"/>
    <dgm:cxn modelId="{A106A3ED-FC6D-4805-B083-F68972DBA377}" srcId="{A7E4605C-D47C-434C-B227-2A994789B392}" destId="{F42EB5D7-D4B4-4488-9B18-7933AB9838BF}" srcOrd="0" destOrd="0" parTransId="{C768C9F7-3D2F-4B32-BD80-B1AC266F58BD}" sibTransId="{2B1FED4F-55BE-4898-AD8F-0C4A51E14B45}"/>
    <dgm:cxn modelId="{ACA5AE8C-328D-479D-AC8F-0097594EE3CD}" type="presOf" srcId="{A42A94F7-AD81-4F87-AEDB-CA3B1EF41EE3}" destId="{C612061A-066B-414C-9C3C-E21CC3681275}" srcOrd="0" destOrd="0" presId="urn:microsoft.com/office/officeart/2005/8/layout/chevron2"/>
    <dgm:cxn modelId="{3CB6E6CA-2A92-4A50-8C54-DA0236D4265F}" srcId="{2B382F06-CEC4-4BD9-A2C3-C65C263F9A7E}" destId="{379112EB-4EB0-450C-93BD-3691D8BCCDD2}" srcOrd="2" destOrd="0" parTransId="{B94DD202-8569-4863-B6CD-E3F0CD1123B1}" sibTransId="{892EFD42-D0FD-4D05-852D-2EE14F1D1EA0}"/>
    <dgm:cxn modelId="{6CAD30A0-4769-4DA6-95B7-BFC54F665E1C}" type="presOf" srcId="{137F0109-07CF-458B-A18A-93AA588EC099}" destId="{C7E944F7-FBAE-4BEE-8ABE-71C7D0C49D47}" srcOrd="0" destOrd="1" presId="urn:microsoft.com/office/officeart/2005/8/layout/chevron2"/>
    <dgm:cxn modelId="{F65298A9-FCA6-4E35-9915-CE66D04F8DD3}" srcId="{28F3058F-F2D7-433A-A587-AE243FB815C5}" destId="{1464B118-563D-4735-A195-C9D4F1FAFDAD}" srcOrd="0" destOrd="0" parTransId="{BF026653-4D25-422C-B2BE-29729B2FCCC5}" sibTransId="{8E86526B-E97F-48D1-B4FF-98623BD56D04}"/>
    <dgm:cxn modelId="{C8FF8E37-E15F-4D44-8F7C-E3DE18189CBB}" type="presOf" srcId="{1464B118-563D-4735-A195-C9D4F1FAFDAD}" destId="{7A727A67-79D2-4DF8-99F4-1225CD1AA891}" srcOrd="0" destOrd="0" presId="urn:microsoft.com/office/officeart/2005/8/layout/chevron2"/>
    <dgm:cxn modelId="{8CCC9840-D81F-4651-A459-52E55C4EC1B1}" srcId="{C041BDFB-83E4-4E81-ADCA-B764E3D6F52C}" destId="{A7E4605C-D47C-434C-B227-2A994789B392}" srcOrd="2" destOrd="0" parTransId="{121D49A6-5276-4234-AA68-31C1B63AA29B}" sibTransId="{4421C9B0-AFD0-489F-87B4-7641E245F968}"/>
    <dgm:cxn modelId="{B535EF77-92D8-457E-AB2F-E6933864B121}" type="presParOf" srcId="{2539D2B7-2AA8-4B78-BC79-F3A426BF69D8}" destId="{9D5E9B45-DA8C-4686-8500-4C21D6BB6DCF}" srcOrd="0" destOrd="0" presId="urn:microsoft.com/office/officeart/2005/8/layout/chevron2"/>
    <dgm:cxn modelId="{0D3CCC2E-E98D-40D8-84C4-9B0D4D2E3FD9}" type="presParOf" srcId="{9D5E9B45-DA8C-4686-8500-4C21D6BB6DCF}" destId="{7EE3A701-3C29-4638-ADAA-C4B7E3933594}" srcOrd="0" destOrd="0" presId="urn:microsoft.com/office/officeart/2005/8/layout/chevron2"/>
    <dgm:cxn modelId="{218A78C2-D7BA-48A3-916D-65C8A60A0002}" type="presParOf" srcId="{9D5E9B45-DA8C-4686-8500-4C21D6BB6DCF}" destId="{9C1B5EAB-0970-43AE-B6CA-F44752EDD2B1}" srcOrd="1" destOrd="0" presId="urn:microsoft.com/office/officeart/2005/8/layout/chevron2"/>
    <dgm:cxn modelId="{4806189B-0826-43E2-9758-CB16DF1C6C1A}" type="presParOf" srcId="{2539D2B7-2AA8-4B78-BC79-F3A426BF69D8}" destId="{7A3CC2B2-ED13-498C-9258-C8A3610C535D}" srcOrd="1" destOrd="0" presId="urn:microsoft.com/office/officeart/2005/8/layout/chevron2"/>
    <dgm:cxn modelId="{81504976-9949-4217-9A6D-F22F4908BF01}" type="presParOf" srcId="{2539D2B7-2AA8-4B78-BC79-F3A426BF69D8}" destId="{A669BDF7-49AC-4166-9D84-5E16EC7C71EE}" srcOrd="2" destOrd="0" presId="urn:microsoft.com/office/officeart/2005/8/layout/chevron2"/>
    <dgm:cxn modelId="{917038D3-C87F-4C89-B868-84888EE76CC1}" type="presParOf" srcId="{A669BDF7-49AC-4166-9D84-5E16EC7C71EE}" destId="{6816397D-D3ED-4FBD-850B-19B4FC53DE7E}" srcOrd="0" destOrd="0" presId="urn:microsoft.com/office/officeart/2005/8/layout/chevron2"/>
    <dgm:cxn modelId="{62BFF3C0-13BC-4ED5-96B7-84CF2699E71C}" type="presParOf" srcId="{A669BDF7-49AC-4166-9D84-5E16EC7C71EE}" destId="{86F785DB-241A-447C-A441-C059F9CA156C}" srcOrd="1" destOrd="0" presId="urn:microsoft.com/office/officeart/2005/8/layout/chevron2"/>
    <dgm:cxn modelId="{CE0DE263-90BD-41B2-8EE4-A4AB687DCDE0}" type="presParOf" srcId="{2539D2B7-2AA8-4B78-BC79-F3A426BF69D8}" destId="{5481E931-20D7-4B17-8A12-78219B2B1521}" srcOrd="3" destOrd="0" presId="urn:microsoft.com/office/officeart/2005/8/layout/chevron2"/>
    <dgm:cxn modelId="{2949C0D5-3C9C-4127-A6DD-D40C4270DD8F}" type="presParOf" srcId="{2539D2B7-2AA8-4B78-BC79-F3A426BF69D8}" destId="{B8E7FE0F-DD42-4A22-964E-0590A7AF2C2E}" srcOrd="4" destOrd="0" presId="urn:microsoft.com/office/officeart/2005/8/layout/chevron2"/>
    <dgm:cxn modelId="{FA75A876-348A-45A4-BC58-CD9F77260FC7}" type="presParOf" srcId="{B8E7FE0F-DD42-4A22-964E-0590A7AF2C2E}" destId="{CC0C06FF-76DB-435F-9298-7E1B1D24A96D}" srcOrd="0" destOrd="0" presId="urn:microsoft.com/office/officeart/2005/8/layout/chevron2"/>
    <dgm:cxn modelId="{B4EA14E0-DA0E-46A8-9855-9073218666CD}" type="presParOf" srcId="{B8E7FE0F-DD42-4A22-964E-0590A7AF2C2E}" destId="{C7E944F7-FBAE-4BEE-8ABE-71C7D0C49D47}" srcOrd="1" destOrd="0" presId="urn:microsoft.com/office/officeart/2005/8/layout/chevron2"/>
    <dgm:cxn modelId="{54D7D705-15D8-4156-92DC-EA7939311DB3}" type="presParOf" srcId="{2539D2B7-2AA8-4B78-BC79-F3A426BF69D8}" destId="{55F32227-6CE0-4E7F-AB81-FDFE87093167}" srcOrd="5" destOrd="0" presId="urn:microsoft.com/office/officeart/2005/8/layout/chevron2"/>
    <dgm:cxn modelId="{E1D9F8AD-D836-4BFE-9A69-EA11EA6C8BFB}" type="presParOf" srcId="{2539D2B7-2AA8-4B78-BC79-F3A426BF69D8}" destId="{9AC85D11-B387-435E-9604-B714975270D6}" srcOrd="6" destOrd="0" presId="urn:microsoft.com/office/officeart/2005/8/layout/chevron2"/>
    <dgm:cxn modelId="{96CC5DED-2D34-4CEE-982C-ABDBA001EF35}" type="presParOf" srcId="{9AC85D11-B387-435E-9604-B714975270D6}" destId="{CF588106-6569-4724-86CB-AD39F2C48D0D}" srcOrd="0" destOrd="0" presId="urn:microsoft.com/office/officeart/2005/8/layout/chevron2"/>
    <dgm:cxn modelId="{1E0BED35-6D28-4258-8DDA-C3220E0BEB92}" type="presParOf" srcId="{9AC85D11-B387-435E-9604-B714975270D6}" destId="{89DC6AB2-D82D-44B9-902E-061814B9B668}" srcOrd="1" destOrd="0" presId="urn:microsoft.com/office/officeart/2005/8/layout/chevron2"/>
    <dgm:cxn modelId="{10125142-0666-49AF-AA2D-FD3A6A848E0C}" type="presParOf" srcId="{2539D2B7-2AA8-4B78-BC79-F3A426BF69D8}" destId="{1EF6DEAF-0DEE-4EDC-BFCD-BAA10C8C52EF}" srcOrd="7" destOrd="0" presId="urn:microsoft.com/office/officeart/2005/8/layout/chevron2"/>
    <dgm:cxn modelId="{FCF0315D-39DE-41E9-97E9-790CD8A21895}" type="presParOf" srcId="{2539D2B7-2AA8-4B78-BC79-F3A426BF69D8}" destId="{7035A7BD-4005-4ADC-A968-6E49A64A454C}" srcOrd="8" destOrd="0" presId="urn:microsoft.com/office/officeart/2005/8/layout/chevron2"/>
    <dgm:cxn modelId="{9AC97765-B757-4034-AB2E-80FDF7C7508F}" type="presParOf" srcId="{7035A7BD-4005-4ADC-A968-6E49A64A454C}" destId="{DD828467-3A40-426E-8502-F0DCA71C67A6}" srcOrd="0" destOrd="0" presId="urn:microsoft.com/office/officeart/2005/8/layout/chevron2"/>
    <dgm:cxn modelId="{118759E8-245D-4C80-B5FA-48F10A15501F}" type="presParOf" srcId="{7035A7BD-4005-4ADC-A968-6E49A64A454C}" destId="{7A727A67-79D2-4DF8-99F4-1225CD1AA891}" srcOrd="1" destOrd="0" presId="urn:microsoft.com/office/officeart/2005/8/layout/chevron2"/>
    <dgm:cxn modelId="{33C5B9CB-DD69-45ED-BE68-D108E2C2D72B}" type="presParOf" srcId="{2539D2B7-2AA8-4B78-BC79-F3A426BF69D8}" destId="{95794B99-EDDB-40ED-9F8A-C20C3D1E2472}" srcOrd="9" destOrd="0" presId="urn:microsoft.com/office/officeart/2005/8/layout/chevron2"/>
    <dgm:cxn modelId="{A48AF663-A756-4C3A-B877-9B94A33B6BEC}" type="presParOf" srcId="{2539D2B7-2AA8-4B78-BC79-F3A426BF69D8}" destId="{46217418-B2C2-45BC-86A4-B5E984FBA63F}" srcOrd="10" destOrd="0" presId="urn:microsoft.com/office/officeart/2005/8/layout/chevron2"/>
    <dgm:cxn modelId="{1D8F82FA-B949-44A0-A922-BAB8DEC3C536}" type="presParOf" srcId="{46217418-B2C2-45BC-86A4-B5E984FBA63F}" destId="{AB9FDDCA-DFD4-48F4-B1B4-9623279846B0}" srcOrd="0" destOrd="0" presId="urn:microsoft.com/office/officeart/2005/8/layout/chevron2"/>
    <dgm:cxn modelId="{FE14FD06-C6B0-4DF0-AF1F-A58CED123729}" type="presParOf" srcId="{46217418-B2C2-45BC-86A4-B5E984FBA63F}" destId="{C612061A-066B-414C-9C3C-E21CC36812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107D6-E380-4671-A0F0-7407FE3D202B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What</a:t>
          </a:r>
          <a:endParaRPr lang="en-US" sz="6000" kern="1200" dirty="0"/>
        </a:p>
      </dsp:txBody>
      <dsp:txXfrm>
        <a:off x="0" y="591343"/>
        <a:ext cx="2571749" cy="1543050"/>
      </dsp:txXfrm>
    </dsp:sp>
    <dsp:sp modelId="{E828D7E6-9A51-4F33-B8A0-E785CCA9846A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Why</a:t>
          </a:r>
          <a:endParaRPr lang="en-US" sz="6000" kern="1200" dirty="0"/>
        </a:p>
      </dsp:txBody>
      <dsp:txXfrm>
        <a:off x="2828925" y="591343"/>
        <a:ext cx="2571749" cy="1543050"/>
      </dsp:txXfrm>
    </dsp:sp>
    <dsp:sp modelId="{89877385-BFE2-4AD4-B9BC-1BE15E2D703A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Who</a:t>
          </a:r>
          <a:endParaRPr lang="en-US" sz="6000" kern="1200" dirty="0"/>
        </a:p>
      </dsp:txBody>
      <dsp:txXfrm>
        <a:off x="5657849" y="591343"/>
        <a:ext cx="2571749" cy="1543050"/>
      </dsp:txXfrm>
    </dsp:sp>
    <dsp:sp modelId="{9E4B86FE-1754-4E5C-8C21-47A7448CC530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When</a:t>
          </a:r>
          <a:endParaRPr lang="en-US" sz="6000" kern="1200" dirty="0"/>
        </a:p>
      </dsp:txBody>
      <dsp:txXfrm>
        <a:off x="0" y="2391569"/>
        <a:ext cx="2571749" cy="1543050"/>
      </dsp:txXfrm>
    </dsp:sp>
    <dsp:sp modelId="{634C02E5-6A25-457C-85EE-AD69D763437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How</a:t>
          </a:r>
          <a:endParaRPr lang="en-US" sz="6000" kern="1200" dirty="0"/>
        </a:p>
      </dsp:txBody>
      <dsp:txXfrm>
        <a:off x="2828925" y="2391569"/>
        <a:ext cx="2571749" cy="1543050"/>
      </dsp:txXfrm>
    </dsp:sp>
    <dsp:sp modelId="{B1A62B31-905F-4D79-8513-F2AEABCDC1A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Where</a:t>
          </a:r>
          <a:endParaRPr lang="en-US" sz="6000" kern="1200" dirty="0"/>
        </a:p>
      </dsp:txBody>
      <dsp:txXfrm>
        <a:off x="5657849" y="2391569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3A701-3C29-4638-ADAA-C4B7E3933594}">
      <dsp:nvSpPr>
        <dsp:cNvPr id="0" name=""/>
        <dsp:cNvSpPr/>
      </dsp:nvSpPr>
      <dsp:spPr>
        <a:xfrm rot="5400000">
          <a:off x="-145526" y="145586"/>
          <a:ext cx="970173" cy="6791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</a:t>
          </a:r>
          <a:endParaRPr lang="en-US" sz="1800" kern="1200" dirty="0"/>
        </a:p>
      </dsp:txBody>
      <dsp:txXfrm rot="-5400000">
        <a:off x="1" y="339621"/>
        <a:ext cx="679121" cy="291052"/>
      </dsp:txXfrm>
    </dsp:sp>
    <dsp:sp modelId="{9C1B5EAB-0970-43AE-B6CA-F44752EDD2B1}">
      <dsp:nvSpPr>
        <dsp:cNvPr id="0" name=""/>
        <dsp:cNvSpPr/>
      </dsp:nvSpPr>
      <dsp:spPr>
        <a:xfrm rot="5400000">
          <a:off x="4253354" y="-3574172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What is Python?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What You Should Already Know?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What we are going to learn in this course? </a:t>
          </a:r>
          <a:endParaRPr lang="en-US" sz="1100" kern="1200" dirty="0"/>
        </a:p>
      </dsp:txBody>
      <dsp:txXfrm rot="-5400000">
        <a:off x="679121" y="30845"/>
        <a:ext cx="7748294" cy="569044"/>
      </dsp:txXfrm>
    </dsp:sp>
    <dsp:sp modelId="{6816397D-D3ED-4FBD-850B-19B4FC53DE7E}">
      <dsp:nvSpPr>
        <dsp:cNvPr id="0" name=""/>
        <dsp:cNvSpPr/>
      </dsp:nvSpPr>
      <dsp:spPr>
        <a:xfrm rot="5400000">
          <a:off x="-145526" y="1018327"/>
          <a:ext cx="970173" cy="6791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Why</a:t>
          </a:r>
          <a:endParaRPr lang="en-US" sz="1800" kern="1200" dirty="0"/>
        </a:p>
      </dsp:txBody>
      <dsp:txXfrm rot="-5400000">
        <a:off x="1" y="1212362"/>
        <a:ext cx="679121" cy="291052"/>
      </dsp:txXfrm>
    </dsp:sp>
    <dsp:sp modelId="{86F785DB-241A-447C-A441-C059F9CA156C}">
      <dsp:nvSpPr>
        <dsp:cNvPr id="0" name=""/>
        <dsp:cNvSpPr/>
      </dsp:nvSpPr>
      <dsp:spPr>
        <a:xfrm rot="5400000">
          <a:off x="4253354" y="-2701431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Why Python programming?</a:t>
          </a:r>
          <a:endParaRPr lang="en-US" sz="1100" kern="1200" dirty="0"/>
        </a:p>
      </dsp:txBody>
      <dsp:txXfrm rot="-5400000">
        <a:off x="679121" y="903586"/>
        <a:ext cx="7748294" cy="569044"/>
      </dsp:txXfrm>
    </dsp:sp>
    <dsp:sp modelId="{CC0C06FF-76DB-435F-9298-7E1B1D24A96D}">
      <dsp:nvSpPr>
        <dsp:cNvPr id="0" name=""/>
        <dsp:cNvSpPr/>
      </dsp:nvSpPr>
      <dsp:spPr>
        <a:xfrm rot="5400000">
          <a:off x="-145526" y="1891068"/>
          <a:ext cx="970173" cy="67912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Who</a:t>
          </a:r>
          <a:endParaRPr lang="en-US" sz="1800" kern="1200" dirty="0"/>
        </a:p>
      </dsp:txBody>
      <dsp:txXfrm rot="-5400000">
        <a:off x="1" y="2085103"/>
        <a:ext cx="679121" cy="291052"/>
      </dsp:txXfrm>
    </dsp:sp>
    <dsp:sp modelId="{C7E944F7-FBAE-4BEE-8ABE-71C7D0C49D47}">
      <dsp:nvSpPr>
        <dsp:cNvPr id="0" name=""/>
        <dsp:cNvSpPr/>
      </dsp:nvSpPr>
      <dsp:spPr>
        <a:xfrm rot="5400000">
          <a:off x="4253354" y="-1828690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Who developed Python?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Who should use Python programming?</a:t>
          </a:r>
          <a:endParaRPr lang="en-US" sz="1100" kern="1200" dirty="0"/>
        </a:p>
      </dsp:txBody>
      <dsp:txXfrm rot="-5400000">
        <a:off x="679121" y="1776327"/>
        <a:ext cx="7748294" cy="569044"/>
      </dsp:txXfrm>
    </dsp:sp>
    <dsp:sp modelId="{CF588106-6569-4724-86CB-AD39F2C48D0D}">
      <dsp:nvSpPr>
        <dsp:cNvPr id="0" name=""/>
        <dsp:cNvSpPr/>
      </dsp:nvSpPr>
      <dsp:spPr>
        <a:xfrm rot="5400000">
          <a:off x="-145526" y="2763809"/>
          <a:ext cx="970173" cy="6791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</a:t>
          </a:r>
          <a:endParaRPr lang="en-US" sz="1800" kern="1200" dirty="0"/>
        </a:p>
      </dsp:txBody>
      <dsp:txXfrm rot="-5400000">
        <a:off x="1" y="2957844"/>
        <a:ext cx="679121" cy="291052"/>
      </dsp:txXfrm>
    </dsp:sp>
    <dsp:sp modelId="{89DC6AB2-D82D-44B9-902E-061814B9B668}">
      <dsp:nvSpPr>
        <dsp:cNvPr id="0" name=""/>
        <dsp:cNvSpPr/>
      </dsp:nvSpPr>
      <dsp:spPr>
        <a:xfrm rot="5400000">
          <a:off x="4253354" y="-955949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When to use Python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When Python release dates</a:t>
          </a:r>
          <a:endParaRPr lang="en-US" sz="1100" kern="1200" dirty="0"/>
        </a:p>
      </dsp:txBody>
      <dsp:txXfrm rot="-5400000">
        <a:off x="679121" y="2649068"/>
        <a:ext cx="7748294" cy="569044"/>
      </dsp:txXfrm>
    </dsp:sp>
    <dsp:sp modelId="{DD828467-3A40-426E-8502-F0DCA71C67A6}">
      <dsp:nvSpPr>
        <dsp:cNvPr id="0" name=""/>
        <dsp:cNvSpPr/>
      </dsp:nvSpPr>
      <dsp:spPr>
        <a:xfrm rot="5400000">
          <a:off x="-145526" y="3636551"/>
          <a:ext cx="970173" cy="67912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</a:t>
          </a:r>
          <a:endParaRPr lang="en-US" sz="1800" kern="1200" dirty="0"/>
        </a:p>
      </dsp:txBody>
      <dsp:txXfrm rot="-5400000">
        <a:off x="1" y="3830586"/>
        <a:ext cx="679121" cy="291052"/>
      </dsp:txXfrm>
    </dsp:sp>
    <dsp:sp modelId="{7A727A67-79D2-4DF8-99F4-1225CD1AA891}">
      <dsp:nvSpPr>
        <dsp:cNvPr id="0" name=""/>
        <dsp:cNvSpPr/>
      </dsp:nvSpPr>
      <dsp:spPr>
        <a:xfrm rot="5400000">
          <a:off x="4253354" y="-83207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How Python is different from other Scripting and programming languages?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How to develop </a:t>
          </a:r>
          <a:r>
            <a:rPr lang="en-US" sz="1100" b="0" i="0" kern="1200" dirty="0" smtClean="0"/>
            <a:t>Python code ?</a:t>
          </a:r>
          <a:endParaRPr lang="en-US" sz="1100" kern="1200" dirty="0"/>
        </a:p>
      </dsp:txBody>
      <dsp:txXfrm rot="-5400000">
        <a:off x="679121" y="3521810"/>
        <a:ext cx="7748294" cy="569044"/>
      </dsp:txXfrm>
    </dsp:sp>
    <dsp:sp modelId="{AB9FDDCA-DFD4-48F4-B1B4-9623279846B0}">
      <dsp:nvSpPr>
        <dsp:cNvPr id="0" name=""/>
        <dsp:cNvSpPr/>
      </dsp:nvSpPr>
      <dsp:spPr>
        <a:xfrm rot="5400000">
          <a:off x="-145526" y="4509292"/>
          <a:ext cx="970173" cy="6791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Where</a:t>
          </a:r>
          <a:endParaRPr lang="en-US" sz="1800" kern="1200" dirty="0"/>
        </a:p>
      </dsp:txBody>
      <dsp:txXfrm rot="-5400000">
        <a:off x="1" y="4703327"/>
        <a:ext cx="679121" cy="291052"/>
      </dsp:txXfrm>
    </dsp:sp>
    <dsp:sp modelId="{C612061A-066B-414C-9C3C-E21CC3681275}">
      <dsp:nvSpPr>
        <dsp:cNvPr id="0" name=""/>
        <dsp:cNvSpPr/>
      </dsp:nvSpPr>
      <dsp:spPr>
        <a:xfrm rot="5400000">
          <a:off x="4253354" y="789533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Where to do Python programming?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Where to find more about Python?</a:t>
          </a:r>
          <a:endParaRPr lang="en-US" sz="1100" kern="1200" dirty="0"/>
        </a:p>
      </dsp:txBody>
      <dsp:txXfrm rot="-5400000">
        <a:off x="679121" y="4394550"/>
        <a:ext cx="7748294" cy="569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9985-1A1F-4A53-8E52-4C1BBFE099D0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4389E-6A2D-4F1F-907D-F2D8A1107CDD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Python is developed under an OSI-approved open source license, making it freely usable and distributable, even for commercial use.</a:t>
          </a:r>
          <a:endParaRPr lang="en-US" sz="1900" kern="1200" dirty="0"/>
        </a:p>
      </dsp:txBody>
      <dsp:txXfrm>
        <a:off x="628203" y="452596"/>
        <a:ext cx="7538938" cy="905192"/>
      </dsp:txXfrm>
    </dsp:sp>
    <dsp:sp modelId="{D5CEA67F-1B67-4067-9220-F0D3D0F1D5F1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8F42-25E9-4C66-B63A-0FAAD5894652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Python was created in the early 1990s  by Guido Van Rossum  in Netherlands</a:t>
          </a:r>
        </a:p>
      </dsp:txBody>
      <dsp:txXfrm>
        <a:off x="957241" y="1810385"/>
        <a:ext cx="7209900" cy="905192"/>
      </dsp:txXfrm>
    </dsp:sp>
    <dsp:sp modelId="{2DA4C155-7196-4ECA-9FCF-8E28FC35B4E5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160FE-C665-4802-9850-B2324E9C670C}">
      <dsp:nvSpPr>
        <dsp:cNvPr id="0" name=""/>
        <dsp:cNvSpPr/>
      </dsp:nvSpPr>
      <dsp:spPr>
        <a:xfrm>
          <a:off x="685801" y="3124199"/>
          <a:ext cx="7538938" cy="905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</a:t>
          </a:r>
          <a:r>
            <a:rPr lang="en-US" sz="1900" b="0" i="0" kern="1200" dirty="0" smtClean="0"/>
            <a:t>Python's license is administered by the Python Software Foundation</a:t>
          </a:r>
          <a:endParaRPr lang="en-US" sz="1900" b="0" i="0" kern="1200" dirty="0"/>
        </a:p>
      </dsp:txBody>
      <dsp:txXfrm>
        <a:off x="685801" y="3124199"/>
        <a:ext cx="7538938" cy="905192"/>
      </dsp:txXfrm>
    </dsp:sp>
    <dsp:sp modelId="{3DD25A77-5266-4AA4-B4AF-9AEEDC2F114E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1439C-5686-4FBC-81FC-CD7A37504AAC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E97D1-075A-4A3A-ABD9-3304A1A6A71C}">
      <dsp:nvSpPr>
        <dsp:cNvPr id="0" name=""/>
        <dsp:cNvSpPr/>
      </dsp:nvSpPr>
      <dsp:spPr>
        <a:xfrm>
          <a:off x="511409" y="347956"/>
          <a:ext cx="7655707" cy="6962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 professionals who wish to automate the manual tasks in the areas of database </a:t>
          </a:r>
          <a:r>
            <a:rPr lang="en-US" sz="2100" kern="1200" dirty="0" err="1" smtClean="0"/>
            <a:t>programming,excel</a:t>
          </a:r>
          <a:r>
            <a:rPr lang="en-US" sz="2100" kern="1200" dirty="0" smtClean="0"/>
            <a:t> programming</a:t>
          </a:r>
          <a:endParaRPr lang="en-US" sz="2100" kern="1200" dirty="0"/>
        </a:p>
      </dsp:txBody>
      <dsp:txXfrm>
        <a:off x="511409" y="347956"/>
        <a:ext cx="7655707" cy="696274"/>
      </dsp:txXfrm>
    </dsp:sp>
    <dsp:sp modelId="{372883A6-EECF-4301-A126-535D1512927C}">
      <dsp:nvSpPr>
        <dsp:cNvPr id="0" name=""/>
        <dsp:cNvSpPr/>
      </dsp:nvSpPr>
      <dsp:spPr>
        <a:xfrm>
          <a:off x="76237" y="260921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D77BD-BC47-4C8A-97D2-2E1EC90D0128}">
      <dsp:nvSpPr>
        <dsp:cNvPr id="0" name=""/>
        <dsp:cNvSpPr/>
      </dsp:nvSpPr>
      <dsp:spPr>
        <a:xfrm>
          <a:off x="910599" y="1392548"/>
          <a:ext cx="7256517" cy="6962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scientists who wish to do statistical research </a:t>
          </a:r>
        </a:p>
      </dsp:txBody>
      <dsp:txXfrm>
        <a:off x="910599" y="1392548"/>
        <a:ext cx="7256517" cy="696274"/>
      </dsp:txXfrm>
    </dsp:sp>
    <dsp:sp modelId="{1F22A936-BEA8-48FB-ADFF-3E32A553CFD2}">
      <dsp:nvSpPr>
        <dsp:cNvPr id="0" name=""/>
        <dsp:cNvSpPr/>
      </dsp:nvSpPr>
      <dsp:spPr>
        <a:xfrm>
          <a:off x="475427" y="1305514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12BC1-151A-442D-B248-303262FD236F}">
      <dsp:nvSpPr>
        <dsp:cNvPr id="0" name=""/>
        <dsp:cNvSpPr/>
      </dsp:nvSpPr>
      <dsp:spPr>
        <a:xfrm>
          <a:off x="910599" y="2437140"/>
          <a:ext cx="7256517" cy="6962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 professionals who wish to develop web applications with </a:t>
          </a:r>
          <a:r>
            <a:rPr lang="en-US" sz="2100" kern="1200" dirty="0" err="1" smtClean="0"/>
            <a:t>Django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framewrok</a:t>
          </a:r>
          <a:endParaRPr lang="en-US" sz="2100" kern="1200" dirty="0" smtClean="0"/>
        </a:p>
      </dsp:txBody>
      <dsp:txXfrm>
        <a:off x="910599" y="2437140"/>
        <a:ext cx="7256517" cy="696274"/>
      </dsp:txXfrm>
    </dsp:sp>
    <dsp:sp modelId="{CB7D4E17-A913-4560-AF30-2C79832339C5}">
      <dsp:nvSpPr>
        <dsp:cNvPr id="0" name=""/>
        <dsp:cNvSpPr/>
      </dsp:nvSpPr>
      <dsp:spPr>
        <a:xfrm>
          <a:off x="475427" y="2350106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EF1F1-E600-40F8-906B-02DE5F74C915}">
      <dsp:nvSpPr>
        <dsp:cNvPr id="0" name=""/>
        <dsp:cNvSpPr/>
      </dsp:nvSpPr>
      <dsp:spPr>
        <a:xfrm>
          <a:off x="511409" y="3481732"/>
          <a:ext cx="7655707" cy="6962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66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Professionals interested in developing test frameworks, GUI </a:t>
          </a:r>
          <a:r>
            <a:rPr lang="en-US" sz="2100" kern="1200" dirty="0" err="1" smtClean="0"/>
            <a:t>applications,Image</a:t>
          </a:r>
          <a:r>
            <a:rPr lang="en-US" sz="2100" kern="1200" dirty="0" smtClean="0"/>
            <a:t> processing etc.</a:t>
          </a:r>
          <a:endParaRPr lang="en-US" sz="2100" kern="1200" dirty="0"/>
        </a:p>
      </dsp:txBody>
      <dsp:txXfrm>
        <a:off x="511409" y="3481732"/>
        <a:ext cx="7655707" cy="696274"/>
      </dsp:txXfrm>
    </dsp:sp>
    <dsp:sp modelId="{49B24BC0-5E6A-4EFE-81BC-DE477EF83A50}">
      <dsp:nvSpPr>
        <dsp:cNvPr id="0" name=""/>
        <dsp:cNvSpPr/>
      </dsp:nvSpPr>
      <dsp:spPr>
        <a:xfrm>
          <a:off x="76237" y="3394698"/>
          <a:ext cx="870342" cy="870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D9AC-389D-4202-A74F-34230AADFE4D}">
      <dsp:nvSpPr>
        <dsp:cNvPr id="0" name=""/>
        <dsp:cNvSpPr/>
      </dsp:nvSpPr>
      <dsp:spPr>
        <a:xfrm>
          <a:off x="-5114931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E0D10-6D81-464D-A336-7B3966E616E9}">
      <dsp:nvSpPr>
        <dsp:cNvPr id="0" name=""/>
        <dsp:cNvSpPr/>
      </dsp:nvSpPr>
      <dsp:spPr>
        <a:xfrm>
          <a:off x="317496" y="205750"/>
          <a:ext cx="7851682" cy="4113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Easy</a:t>
          </a:r>
          <a:r>
            <a:rPr lang="en-US" sz="2100" kern="1200" baseline="0" dirty="0" smtClean="0"/>
            <a:t> to learn , Easy to read, Easy to maintain</a:t>
          </a:r>
          <a:endParaRPr lang="en-US" sz="2100" kern="1200" dirty="0"/>
        </a:p>
      </dsp:txBody>
      <dsp:txXfrm>
        <a:off x="317496" y="205750"/>
        <a:ext cx="7851682" cy="411319"/>
      </dsp:txXfrm>
    </dsp:sp>
    <dsp:sp modelId="{33434A3B-7BD9-4E5F-8933-F4B47E78A3D9}">
      <dsp:nvSpPr>
        <dsp:cNvPr id="0" name=""/>
        <dsp:cNvSpPr/>
      </dsp:nvSpPr>
      <dsp:spPr>
        <a:xfrm>
          <a:off x="60421" y="15433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DAE3D-91A5-44B7-BA36-0EFC7E4AC64D}">
      <dsp:nvSpPr>
        <dsp:cNvPr id="0" name=""/>
        <dsp:cNvSpPr/>
      </dsp:nvSpPr>
      <dsp:spPr>
        <a:xfrm>
          <a:off x="689983" y="823091"/>
          <a:ext cx="7479195" cy="411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 broad standard library</a:t>
          </a:r>
          <a:endParaRPr lang="en-US" sz="2100" kern="1200" dirty="0"/>
        </a:p>
      </dsp:txBody>
      <dsp:txXfrm>
        <a:off x="689983" y="823091"/>
        <a:ext cx="7479195" cy="411319"/>
      </dsp:txXfrm>
    </dsp:sp>
    <dsp:sp modelId="{E707BD7B-CC85-4D89-9BEF-502B36DA097F}">
      <dsp:nvSpPr>
        <dsp:cNvPr id="0" name=""/>
        <dsp:cNvSpPr/>
      </dsp:nvSpPr>
      <dsp:spPr>
        <a:xfrm>
          <a:off x="432908" y="77167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87C4E-0FB3-4C15-926E-DF21775B1E25}">
      <dsp:nvSpPr>
        <dsp:cNvPr id="0" name=""/>
        <dsp:cNvSpPr/>
      </dsp:nvSpPr>
      <dsp:spPr>
        <a:xfrm>
          <a:off x="894103" y="1439980"/>
          <a:ext cx="7275074" cy="4113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Interactive mode</a:t>
          </a:r>
          <a:endParaRPr lang="en-US" sz="2100" kern="1200" dirty="0"/>
        </a:p>
      </dsp:txBody>
      <dsp:txXfrm>
        <a:off x="894103" y="1439980"/>
        <a:ext cx="7275074" cy="411319"/>
      </dsp:txXfrm>
    </dsp:sp>
    <dsp:sp modelId="{82FE20C8-2CEC-45E8-AAE8-B8AD1E6F0F09}">
      <dsp:nvSpPr>
        <dsp:cNvPr id="0" name=""/>
        <dsp:cNvSpPr/>
      </dsp:nvSpPr>
      <dsp:spPr>
        <a:xfrm>
          <a:off x="637029" y="1388565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032B5-058F-4DFA-B2CD-7F69664D9128}">
      <dsp:nvSpPr>
        <dsp:cNvPr id="0" name=""/>
        <dsp:cNvSpPr/>
      </dsp:nvSpPr>
      <dsp:spPr>
        <a:xfrm>
          <a:off x="959277" y="2057321"/>
          <a:ext cx="7209900" cy="4113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Portable</a:t>
          </a:r>
          <a:endParaRPr lang="en-US" sz="2100" kern="1200" dirty="0"/>
        </a:p>
      </dsp:txBody>
      <dsp:txXfrm>
        <a:off x="959277" y="2057321"/>
        <a:ext cx="7209900" cy="411319"/>
      </dsp:txXfrm>
    </dsp:sp>
    <dsp:sp modelId="{C720A613-AB29-4B85-8641-C2FDF68DD8CC}">
      <dsp:nvSpPr>
        <dsp:cNvPr id="0" name=""/>
        <dsp:cNvSpPr/>
      </dsp:nvSpPr>
      <dsp:spPr>
        <a:xfrm>
          <a:off x="702203" y="200590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B8CB3-F489-48B2-BEAA-14DA15E3CFD3}">
      <dsp:nvSpPr>
        <dsp:cNvPr id="0" name=""/>
        <dsp:cNvSpPr/>
      </dsp:nvSpPr>
      <dsp:spPr>
        <a:xfrm>
          <a:off x="894103" y="2674663"/>
          <a:ext cx="7275074" cy="4113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Clear syntax, better </a:t>
          </a:r>
          <a:r>
            <a:rPr lang="en-US" sz="2100" kern="1200" dirty="0" err="1" smtClean="0"/>
            <a:t>intentation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894103" y="2674663"/>
        <a:ext cx="7275074" cy="411319"/>
      </dsp:txXfrm>
    </dsp:sp>
    <dsp:sp modelId="{BE833B0D-F69F-4D15-857E-4AD0F50A3BD4}">
      <dsp:nvSpPr>
        <dsp:cNvPr id="0" name=""/>
        <dsp:cNvSpPr/>
      </dsp:nvSpPr>
      <dsp:spPr>
        <a:xfrm>
          <a:off x="637029" y="2623248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7B3D1-2EBF-4D2D-B77F-C1897DD8A797}">
      <dsp:nvSpPr>
        <dsp:cNvPr id="0" name=""/>
        <dsp:cNvSpPr/>
      </dsp:nvSpPr>
      <dsp:spPr>
        <a:xfrm>
          <a:off x="689983" y="3291551"/>
          <a:ext cx="7479195" cy="4113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GUI</a:t>
          </a:r>
          <a:r>
            <a:rPr lang="en-US" sz="2100" kern="1200" baseline="0" dirty="0" smtClean="0"/>
            <a:t> programming</a:t>
          </a:r>
          <a:endParaRPr lang="en-US" sz="2100" kern="1200" dirty="0"/>
        </a:p>
      </dsp:txBody>
      <dsp:txXfrm>
        <a:off x="689983" y="3291551"/>
        <a:ext cx="7479195" cy="411319"/>
      </dsp:txXfrm>
    </dsp:sp>
    <dsp:sp modelId="{DCDD04A7-0536-443E-A490-F78BDDDCC4AC}">
      <dsp:nvSpPr>
        <dsp:cNvPr id="0" name=""/>
        <dsp:cNvSpPr/>
      </dsp:nvSpPr>
      <dsp:spPr>
        <a:xfrm>
          <a:off x="432908" y="3240136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DCC8B-086E-4930-9A6D-A0B122A50D3B}">
      <dsp:nvSpPr>
        <dsp:cNvPr id="0" name=""/>
        <dsp:cNvSpPr/>
      </dsp:nvSpPr>
      <dsp:spPr>
        <a:xfrm>
          <a:off x="317496" y="3908893"/>
          <a:ext cx="7851682" cy="4113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85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Scalable</a:t>
          </a:r>
          <a:endParaRPr lang="en-US" sz="2100" kern="1200" dirty="0"/>
        </a:p>
      </dsp:txBody>
      <dsp:txXfrm>
        <a:off x="317496" y="3908893"/>
        <a:ext cx="7851682" cy="411319"/>
      </dsp:txXfrm>
    </dsp:sp>
    <dsp:sp modelId="{0FE549BD-F30A-41EE-877B-842E4377E836}">
      <dsp:nvSpPr>
        <dsp:cNvPr id="0" name=""/>
        <dsp:cNvSpPr/>
      </dsp:nvSpPr>
      <dsp:spPr>
        <a:xfrm>
          <a:off x="60421" y="3857478"/>
          <a:ext cx="514149" cy="5141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EA562-29F1-4F8C-9B19-A7E2679E4788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66886-9BD0-4DB5-90EA-EF780CD67841}">
      <dsp:nvSpPr>
        <dsp:cNvPr id="0" name=""/>
        <dsp:cNvSpPr/>
      </dsp:nvSpPr>
      <dsp:spPr>
        <a:xfrm>
          <a:off x="628203" y="452596"/>
          <a:ext cx="7538938" cy="9051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requires less lines of code for any given problem, and is more readable - thus greater productivity.</a:t>
          </a:r>
          <a:endParaRPr lang="en-US" sz="2300" kern="1200" dirty="0"/>
        </a:p>
      </dsp:txBody>
      <dsp:txXfrm>
        <a:off x="628203" y="452596"/>
        <a:ext cx="7538938" cy="905192"/>
      </dsp:txXfrm>
    </dsp:sp>
    <dsp:sp modelId="{343F9C12-996A-474A-AA9F-BC857B169211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0D89B-27FC-4570-BFE4-09085D75CDDF}">
      <dsp:nvSpPr>
        <dsp:cNvPr id="0" name=""/>
        <dsp:cNvSpPr/>
      </dsp:nvSpPr>
      <dsp:spPr>
        <a:xfrm>
          <a:off x="957241" y="1810385"/>
          <a:ext cx="7209900" cy="9051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Python is interpreted </a:t>
          </a:r>
          <a:r>
            <a:rPr lang="en-US" sz="2300" b="0" i="0" kern="1200" dirty="0" err="1" smtClean="0"/>
            <a:t>langauge</a:t>
          </a:r>
          <a:r>
            <a:rPr lang="en-US" sz="2300" b="0" i="0" kern="1200" dirty="0" smtClean="0"/>
            <a:t>.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OO available but not enforced</a:t>
          </a:r>
          <a:endParaRPr lang="en-US" sz="2300" kern="1200" dirty="0"/>
        </a:p>
      </dsp:txBody>
      <dsp:txXfrm>
        <a:off x="957241" y="1810385"/>
        <a:ext cx="7209900" cy="905192"/>
      </dsp:txXfrm>
    </dsp:sp>
    <dsp:sp modelId="{1B281582-7A7A-4ED6-8C40-C4803550C166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88AD-470B-483A-B01F-9DE7B1AD3E2A}">
      <dsp:nvSpPr>
        <dsp:cNvPr id="0" name=""/>
        <dsp:cNvSpPr/>
      </dsp:nvSpPr>
      <dsp:spPr>
        <a:xfrm>
          <a:off x="628203" y="3168174"/>
          <a:ext cx="7538938" cy="9051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 smtClean="0"/>
            <a:t>is cross platform and has a powerful set of libraries	</a:t>
          </a:r>
          <a:endParaRPr lang="en-US" sz="2300" kern="1200" dirty="0"/>
        </a:p>
      </dsp:txBody>
      <dsp:txXfrm>
        <a:off x="628203" y="3168174"/>
        <a:ext cx="7538938" cy="905192"/>
      </dsp:txXfrm>
    </dsp:sp>
    <dsp:sp modelId="{5A6765B0-2AC8-40D9-9825-7C9D52994ADC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DED0-04AE-4BFA-A71C-2B5128A91A81}">
      <dsp:nvSpPr>
        <dsp:cNvPr id="0" name=""/>
        <dsp:cNvSpPr/>
      </dsp:nvSpPr>
      <dsp:spPr>
        <a:xfrm rot="10800000">
          <a:off x="1477736" y="1800"/>
          <a:ext cx="5472684" cy="39711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File processing/data processing</a:t>
          </a:r>
          <a:endParaRPr lang="en-US" sz="1800" kern="1200" dirty="0"/>
        </a:p>
      </dsp:txBody>
      <dsp:txXfrm rot="10800000">
        <a:off x="1577014" y="1800"/>
        <a:ext cx="5373406" cy="397114"/>
      </dsp:txXfrm>
    </dsp:sp>
    <dsp:sp modelId="{6586FD2A-D44B-401D-99EC-23E83AA003C1}">
      <dsp:nvSpPr>
        <dsp:cNvPr id="0" name=""/>
        <dsp:cNvSpPr/>
      </dsp:nvSpPr>
      <dsp:spPr>
        <a:xfrm>
          <a:off x="1279179" y="1800"/>
          <a:ext cx="397114" cy="39711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7D40B-82DB-4331-BAE6-7BACAC6BB7A9}">
      <dsp:nvSpPr>
        <dsp:cNvPr id="0" name=""/>
        <dsp:cNvSpPr/>
      </dsp:nvSpPr>
      <dsp:spPr>
        <a:xfrm rot="10800000">
          <a:off x="1477736" y="517456"/>
          <a:ext cx="5472684" cy="39711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Data analytics/data science/data scientists</a:t>
          </a:r>
          <a:endParaRPr lang="en-US" sz="1800" kern="1200" dirty="0"/>
        </a:p>
      </dsp:txBody>
      <dsp:txXfrm rot="10800000">
        <a:off x="1577014" y="517456"/>
        <a:ext cx="5373406" cy="397114"/>
      </dsp:txXfrm>
    </dsp:sp>
    <dsp:sp modelId="{4632BC43-50C1-4806-B23A-33DE4E8ACBF9}">
      <dsp:nvSpPr>
        <dsp:cNvPr id="0" name=""/>
        <dsp:cNvSpPr/>
      </dsp:nvSpPr>
      <dsp:spPr>
        <a:xfrm>
          <a:off x="1279179" y="517456"/>
          <a:ext cx="397114" cy="39711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2009-22E8-4B81-AEA6-707B56268EA3}">
      <dsp:nvSpPr>
        <dsp:cNvPr id="0" name=""/>
        <dsp:cNvSpPr/>
      </dsp:nvSpPr>
      <dsp:spPr>
        <a:xfrm rot="10800000">
          <a:off x="1477736" y="1033112"/>
          <a:ext cx="5472684" cy="39711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Build large scale web applications</a:t>
          </a:r>
          <a:endParaRPr lang="en-US" sz="1800" kern="1200" dirty="0"/>
        </a:p>
      </dsp:txBody>
      <dsp:txXfrm rot="10800000">
        <a:off x="1577014" y="1033112"/>
        <a:ext cx="5373406" cy="397114"/>
      </dsp:txXfrm>
    </dsp:sp>
    <dsp:sp modelId="{29E22830-31F8-4E89-A7AD-92C873572013}">
      <dsp:nvSpPr>
        <dsp:cNvPr id="0" name=""/>
        <dsp:cNvSpPr/>
      </dsp:nvSpPr>
      <dsp:spPr>
        <a:xfrm>
          <a:off x="1279179" y="1033112"/>
          <a:ext cx="397114" cy="39711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6DAFE-FBF3-4F98-A8C6-8C53BF26AEC3}">
      <dsp:nvSpPr>
        <dsp:cNvPr id="0" name=""/>
        <dsp:cNvSpPr/>
      </dsp:nvSpPr>
      <dsp:spPr>
        <a:xfrm rot="10800000">
          <a:off x="1477736" y="1548768"/>
          <a:ext cx="5472684" cy="39711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Developing GUI tools</a:t>
          </a:r>
          <a:endParaRPr lang="en-US" sz="1800" kern="1200" dirty="0"/>
        </a:p>
      </dsp:txBody>
      <dsp:txXfrm rot="10800000">
        <a:off x="1577014" y="1548768"/>
        <a:ext cx="5373406" cy="397114"/>
      </dsp:txXfrm>
    </dsp:sp>
    <dsp:sp modelId="{9F12A2BC-7DB7-4E5D-A515-1E7BD07B92FA}">
      <dsp:nvSpPr>
        <dsp:cNvPr id="0" name=""/>
        <dsp:cNvSpPr/>
      </dsp:nvSpPr>
      <dsp:spPr>
        <a:xfrm>
          <a:off x="1279179" y="1548768"/>
          <a:ext cx="397114" cy="39711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2C1CC-0E0F-4267-B36F-7C67D62A31FE}">
      <dsp:nvSpPr>
        <dsp:cNvPr id="0" name=""/>
        <dsp:cNvSpPr/>
      </dsp:nvSpPr>
      <dsp:spPr>
        <a:xfrm rot="10800000">
          <a:off x="1477736" y="2064424"/>
          <a:ext cx="5472684" cy="39711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easy-to-maintain</a:t>
          </a:r>
          <a:endParaRPr lang="en-US" sz="1800" kern="1200" dirty="0"/>
        </a:p>
      </dsp:txBody>
      <dsp:txXfrm rot="10800000">
        <a:off x="1577014" y="2064424"/>
        <a:ext cx="5373406" cy="397114"/>
      </dsp:txXfrm>
    </dsp:sp>
    <dsp:sp modelId="{95B6E39B-7734-4B5C-9D7C-04CD95AE3E86}">
      <dsp:nvSpPr>
        <dsp:cNvPr id="0" name=""/>
        <dsp:cNvSpPr/>
      </dsp:nvSpPr>
      <dsp:spPr>
        <a:xfrm>
          <a:off x="1279179" y="2064424"/>
          <a:ext cx="397114" cy="39711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6902D-B7DC-49B1-9D39-40D8A227EAF6}">
      <dsp:nvSpPr>
        <dsp:cNvPr id="0" name=""/>
        <dsp:cNvSpPr/>
      </dsp:nvSpPr>
      <dsp:spPr>
        <a:xfrm rot="10800000">
          <a:off x="1477736" y="2580080"/>
          <a:ext cx="5472684" cy="39711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Cross platform programming language</a:t>
          </a:r>
          <a:endParaRPr lang="en-US" sz="1800" kern="1200" dirty="0"/>
        </a:p>
      </dsp:txBody>
      <dsp:txXfrm rot="10800000">
        <a:off x="1577014" y="2580080"/>
        <a:ext cx="5373406" cy="397114"/>
      </dsp:txXfrm>
    </dsp:sp>
    <dsp:sp modelId="{F35016B2-1EAF-4758-91A2-798BB658D917}">
      <dsp:nvSpPr>
        <dsp:cNvPr id="0" name=""/>
        <dsp:cNvSpPr/>
      </dsp:nvSpPr>
      <dsp:spPr>
        <a:xfrm>
          <a:off x="1279179" y="2580080"/>
          <a:ext cx="397114" cy="39711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316FD-89AD-4B9D-AABD-406F4FE68E80}">
      <dsp:nvSpPr>
        <dsp:cNvPr id="0" name=""/>
        <dsp:cNvSpPr/>
      </dsp:nvSpPr>
      <dsp:spPr>
        <a:xfrm rot="10800000">
          <a:off x="1477736" y="3095736"/>
          <a:ext cx="5472684" cy="39711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Best suitable language in network programming</a:t>
          </a:r>
          <a:endParaRPr lang="en-US" sz="1800" kern="1200" dirty="0"/>
        </a:p>
      </dsp:txBody>
      <dsp:txXfrm rot="10800000">
        <a:off x="1577014" y="3095736"/>
        <a:ext cx="5373406" cy="397114"/>
      </dsp:txXfrm>
    </dsp:sp>
    <dsp:sp modelId="{BE030DC3-1583-4FAC-912B-BB164693D718}">
      <dsp:nvSpPr>
        <dsp:cNvPr id="0" name=""/>
        <dsp:cNvSpPr/>
      </dsp:nvSpPr>
      <dsp:spPr>
        <a:xfrm>
          <a:off x="1279179" y="3095736"/>
          <a:ext cx="397114" cy="39711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89C19-D245-44D6-A332-57E8AB67FB87}">
      <dsp:nvSpPr>
        <dsp:cNvPr id="0" name=""/>
        <dsp:cNvSpPr/>
      </dsp:nvSpPr>
      <dsp:spPr>
        <a:xfrm rot="10800000">
          <a:off x="1477736" y="3611392"/>
          <a:ext cx="5472684" cy="39711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Code is already available. We have to use it</a:t>
          </a:r>
          <a:endParaRPr lang="en-US" sz="1800" kern="1200" dirty="0"/>
        </a:p>
      </dsp:txBody>
      <dsp:txXfrm rot="10800000">
        <a:off x="1577014" y="3611392"/>
        <a:ext cx="5373406" cy="397114"/>
      </dsp:txXfrm>
    </dsp:sp>
    <dsp:sp modelId="{C9D3569D-2B17-444F-8A6F-255E553453A9}">
      <dsp:nvSpPr>
        <dsp:cNvPr id="0" name=""/>
        <dsp:cNvSpPr/>
      </dsp:nvSpPr>
      <dsp:spPr>
        <a:xfrm>
          <a:off x="1279179" y="3611392"/>
          <a:ext cx="397114" cy="397114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D50CF-5364-489F-978E-B9207C633B15}">
      <dsp:nvSpPr>
        <dsp:cNvPr id="0" name=""/>
        <dsp:cNvSpPr/>
      </dsp:nvSpPr>
      <dsp:spPr>
        <a:xfrm rot="10800000">
          <a:off x="1477736" y="4127048"/>
          <a:ext cx="5472684" cy="39711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less code and get more functionality</a:t>
          </a:r>
          <a:endParaRPr lang="en-US" sz="1800" kern="1200" dirty="0"/>
        </a:p>
      </dsp:txBody>
      <dsp:txXfrm rot="10800000">
        <a:off x="1577014" y="4127048"/>
        <a:ext cx="5373406" cy="397114"/>
      </dsp:txXfrm>
    </dsp:sp>
    <dsp:sp modelId="{21595B09-E51F-4636-92C5-86114C7236B5}">
      <dsp:nvSpPr>
        <dsp:cNvPr id="0" name=""/>
        <dsp:cNvSpPr/>
      </dsp:nvSpPr>
      <dsp:spPr>
        <a:xfrm>
          <a:off x="1279179" y="4127048"/>
          <a:ext cx="397114" cy="39711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3A701-3C29-4638-ADAA-C4B7E3933594}">
      <dsp:nvSpPr>
        <dsp:cNvPr id="0" name=""/>
        <dsp:cNvSpPr/>
      </dsp:nvSpPr>
      <dsp:spPr>
        <a:xfrm rot="5400000">
          <a:off x="-145526" y="145586"/>
          <a:ext cx="970173" cy="6791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</a:t>
          </a:r>
          <a:endParaRPr lang="en-US" sz="1800" kern="1200" dirty="0"/>
        </a:p>
      </dsp:txBody>
      <dsp:txXfrm rot="-5400000">
        <a:off x="1" y="339621"/>
        <a:ext cx="679121" cy="291052"/>
      </dsp:txXfrm>
    </dsp:sp>
    <dsp:sp modelId="{9C1B5EAB-0970-43AE-B6CA-F44752EDD2B1}">
      <dsp:nvSpPr>
        <dsp:cNvPr id="0" name=""/>
        <dsp:cNvSpPr/>
      </dsp:nvSpPr>
      <dsp:spPr>
        <a:xfrm rot="5400000">
          <a:off x="4253354" y="-3574172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What is Python?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What You Should Already Know?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What we are going to learn in this course? </a:t>
          </a:r>
          <a:endParaRPr lang="en-US" sz="1100" kern="1200" dirty="0"/>
        </a:p>
      </dsp:txBody>
      <dsp:txXfrm rot="-5400000">
        <a:off x="679121" y="30845"/>
        <a:ext cx="7748294" cy="569044"/>
      </dsp:txXfrm>
    </dsp:sp>
    <dsp:sp modelId="{6816397D-D3ED-4FBD-850B-19B4FC53DE7E}">
      <dsp:nvSpPr>
        <dsp:cNvPr id="0" name=""/>
        <dsp:cNvSpPr/>
      </dsp:nvSpPr>
      <dsp:spPr>
        <a:xfrm rot="5400000">
          <a:off x="-145526" y="1018327"/>
          <a:ext cx="970173" cy="6791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Why</a:t>
          </a:r>
          <a:endParaRPr lang="en-US" sz="1800" kern="1200" dirty="0"/>
        </a:p>
      </dsp:txBody>
      <dsp:txXfrm rot="-5400000">
        <a:off x="1" y="1212362"/>
        <a:ext cx="679121" cy="291052"/>
      </dsp:txXfrm>
    </dsp:sp>
    <dsp:sp modelId="{86F785DB-241A-447C-A441-C059F9CA156C}">
      <dsp:nvSpPr>
        <dsp:cNvPr id="0" name=""/>
        <dsp:cNvSpPr/>
      </dsp:nvSpPr>
      <dsp:spPr>
        <a:xfrm rot="5400000">
          <a:off x="4253354" y="-2701431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Why Python programming?</a:t>
          </a:r>
          <a:endParaRPr lang="en-US" sz="1100" kern="1200" dirty="0"/>
        </a:p>
      </dsp:txBody>
      <dsp:txXfrm rot="-5400000">
        <a:off x="679121" y="903586"/>
        <a:ext cx="7748294" cy="569044"/>
      </dsp:txXfrm>
    </dsp:sp>
    <dsp:sp modelId="{CC0C06FF-76DB-435F-9298-7E1B1D24A96D}">
      <dsp:nvSpPr>
        <dsp:cNvPr id="0" name=""/>
        <dsp:cNvSpPr/>
      </dsp:nvSpPr>
      <dsp:spPr>
        <a:xfrm rot="5400000">
          <a:off x="-145526" y="1891068"/>
          <a:ext cx="970173" cy="67912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Who</a:t>
          </a:r>
          <a:endParaRPr lang="en-US" sz="1800" kern="1200" dirty="0"/>
        </a:p>
      </dsp:txBody>
      <dsp:txXfrm rot="-5400000">
        <a:off x="1" y="2085103"/>
        <a:ext cx="679121" cy="291052"/>
      </dsp:txXfrm>
    </dsp:sp>
    <dsp:sp modelId="{C7E944F7-FBAE-4BEE-8ABE-71C7D0C49D47}">
      <dsp:nvSpPr>
        <dsp:cNvPr id="0" name=""/>
        <dsp:cNvSpPr/>
      </dsp:nvSpPr>
      <dsp:spPr>
        <a:xfrm rot="5400000">
          <a:off x="4253354" y="-1828690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Who developed Python?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Who should use Python programming?</a:t>
          </a:r>
          <a:endParaRPr lang="en-US" sz="1100" kern="1200" dirty="0"/>
        </a:p>
      </dsp:txBody>
      <dsp:txXfrm rot="-5400000">
        <a:off x="679121" y="1776327"/>
        <a:ext cx="7748294" cy="569044"/>
      </dsp:txXfrm>
    </dsp:sp>
    <dsp:sp modelId="{CF588106-6569-4724-86CB-AD39F2C48D0D}">
      <dsp:nvSpPr>
        <dsp:cNvPr id="0" name=""/>
        <dsp:cNvSpPr/>
      </dsp:nvSpPr>
      <dsp:spPr>
        <a:xfrm rot="5400000">
          <a:off x="-145526" y="2763809"/>
          <a:ext cx="970173" cy="6791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</a:t>
          </a:r>
          <a:endParaRPr lang="en-US" sz="1800" kern="1200" dirty="0"/>
        </a:p>
      </dsp:txBody>
      <dsp:txXfrm rot="-5400000">
        <a:off x="1" y="2957844"/>
        <a:ext cx="679121" cy="291052"/>
      </dsp:txXfrm>
    </dsp:sp>
    <dsp:sp modelId="{89DC6AB2-D82D-44B9-902E-061814B9B668}">
      <dsp:nvSpPr>
        <dsp:cNvPr id="0" name=""/>
        <dsp:cNvSpPr/>
      </dsp:nvSpPr>
      <dsp:spPr>
        <a:xfrm rot="5400000">
          <a:off x="4253354" y="-955949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When to use Python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When Python release dates</a:t>
          </a:r>
          <a:endParaRPr lang="en-US" sz="1100" kern="1200" dirty="0"/>
        </a:p>
      </dsp:txBody>
      <dsp:txXfrm rot="-5400000">
        <a:off x="679121" y="2649068"/>
        <a:ext cx="7748294" cy="569044"/>
      </dsp:txXfrm>
    </dsp:sp>
    <dsp:sp modelId="{DD828467-3A40-426E-8502-F0DCA71C67A6}">
      <dsp:nvSpPr>
        <dsp:cNvPr id="0" name=""/>
        <dsp:cNvSpPr/>
      </dsp:nvSpPr>
      <dsp:spPr>
        <a:xfrm rot="5400000">
          <a:off x="-145526" y="3636551"/>
          <a:ext cx="970173" cy="67912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</a:t>
          </a:r>
          <a:endParaRPr lang="en-US" sz="1800" kern="1200" dirty="0"/>
        </a:p>
      </dsp:txBody>
      <dsp:txXfrm rot="-5400000">
        <a:off x="1" y="3830586"/>
        <a:ext cx="679121" cy="291052"/>
      </dsp:txXfrm>
    </dsp:sp>
    <dsp:sp modelId="{7A727A67-79D2-4DF8-99F4-1225CD1AA891}">
      <dsp:nvSpPr>
        <dsp:cNvPr id="0" name=""/>
        <dsp:cNvSpPr/>
      </dsp:nvSpPr>
      <dsp:spPr>
        <a:xfrm rot="5400000">
          <a:off x="4253354" y="-83207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How Python is different from other Scripting and programming languages?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How to develop </a:t>
          </a:r>
          <a:r>
            <a:rPr lang="en-US" sz="1100" b="0" i="0" kern="1200" dirty="0" smtClean="0"/>
            <a:t>Python code ?</a:t>
          </a:r>
          <a:endParaRPr lang="en-US" sz="1100" kern="1200" dirty="0"/>
        </a:p>
      </dsp:txBody>
      <dsp:txXfrm rot="-5400000">
        <a:off x="679121" y="3521810"/>
        <a:ext cx="7748294" cy="569044"/>
      </dsp:txXfrm>
    </dsp:sp>
    <dsp:sp modelId="{AB9FDDCA-DFD4-48F4-B1B4-9623279846B0}">
      <dsp:nvSpPr>
        <dsp:cNvPr id="0" name=""/>
        <dsp:cNvSpPr/>
      </dsp:nvSpPr>
      <dsp:spPr>
        <a:xfrm rot="5400000">
          <a:off x="-145526" y="4509292"/>
          <a:ext cx="970173" cy="67912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Where</a:t>
          </a:r>
          <a:endParaRPr lang="en-US" sz="1800" kern="1200" dirty="0"/>
        </a:p>
      </dsp:txBody>
      <dsp:txXfrm rot="-5400000">
        <a:off x="1" y="4703327"/>
        <a:ext cx="679121" cy="291052"/>
      </dsp:txXfrm>
    </dsp:sp>
    <dsp:sp modelId="{C612061A-066B-414C-9C3C-E21CC3681275}">
      <dsp:nvSpPr>
        <dsp:cNvPr id="0" name=""/>
        <dsp:cNvSpPr/>
      </dsp:nvSpPr>
      <dsp:spPr>
        <a:xfrm rot="5400000">
          <a:off x="4253354" y="789533"/>
          <a:ext cx="630612" cy="7779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Where to do Python programming?</a:t>
          </a:r>
          <a:endParaRPr lang="en-US" sz="1100" kern="1200" dirty="0"/>
        </a:p>
        <a:p>
          <a:pPr marL="342900" lvl="1" indent="-22860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Where to find more about Python?</a:t>
          </a:r>
          <a:endParaRPr lang="en-US" sz="1100" kern="1200" dirty="0"/>
        </a:p>
      </dsp:txBody>
      <dsp:txXfrm rot="-5400000">
        <a:off x="679121" y="4394550"/>
        <a:ext cx="7748294" cy="569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AF997-7B7E-4645-B294-89EA4604A858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17470-5851-4F6C-A91B-7EDC965B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2F75-0448-404D-991E-F878D72204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ngular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6" descr="AngularJ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4" descr="Python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0" y="1099930"/>
            <a:ext cx="7530686" cy="337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06657" y="3429000"/>
            <a:ext cx="7142922" cy="873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6600" dirty="0" smtClean="0"/>
              <a:t>Python programming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5934670"/>
            <a:ext cx="4324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Giridhar </a:t>
            </a:r>
            <a:r>
              <a:rPr lang="en-US" sz="4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sripathi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21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685800"/>
            <a:ext cx="892918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1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Who developed </a:t>
            </a:r>
            <a:r>
              <a:rPr lang="en-US" dirty="0" smtClean="0">
                <a:solidFill>
                  <a:srgbClr val="FF0000"/>
                </a:solidFill>
              </a:rPr>
              <a:t>Python?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2916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Who should use </a:t>
            </a:r>
            <a:r>
              <a:rPr lang="en-US" dirty="0" smtClean="0">
                <a:solidFill>
                  <a:srgbClr val="FF0000"/>
                </a:solidFill>
              </a:rPr>
              <a:t>Python?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325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Major uses of Python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14500"/>
            <a:ext cx="7467600" cy="36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6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You Should Already Know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In general prior programming experience is not required.</a:t>
            </a:r>
          </a:p>
          <a:p>
            <a:pPr lvl="0"/>
            <a:r>
              <a:rPr lang="en-US" sz="1800" dirty="0" smtClean="0"/>
              <a:t>Python is called as Beginners language.</a:t>
            </a:r>
          </a:p>
          <a:p>
            <a:pPr lvl="0"/>
            <a:r>
              <a:rPr lang="en-US" sz="1800" dirty="0" smtClean="0"/>
              <a:t>But it would be helpful if anyone has basic level exposure in any of the languages like C or C++ or Java but not mandatory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457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Python programming?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8178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Features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922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6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Python script execution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010400" cy="186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3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When to use </a:t>
            </a:r>
            <a:r>
              <a:rPr lang="en-US" dirty="0" smtClean="0">
                <a:solidFill>
                  <a:srgbClr val="FF0000"/>
                </a:solidFill>
              </a:rPr>
              <a:t>Python?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6015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5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release </a:t>
            </a:r>
            <a:r>
              <a:rPr lang="en-US" dirty="0" smtClean="0">
                <a:solidFill>
                  <a:srgbClr val="FF0000"/>
                </a:solidFill>
              </a:rPr>
              <a:t>dates?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1.0 - January 1994.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1.5 - December 31, 1997.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1.6 - September 5, 2000.</a:t>
            </a:r>
          </a:p>
          <a:p>
            <a:r>
              <a:rPr lang="en-US" dirty="0"/>
              <a:t>Python 2.0 - October 16, 2000.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2.1 - April 17, 2001.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2.2 - December 21, 2001. ...</a:t>
            </a:r>
          </a:p>
          <a:p>
            <a:r>
              <a:rPr lang="en-US" dirty="0"/>
              <a:t>Python 3.0 - December 3, 2008.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3.1 - June 27, 2009. 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3.2 - February 20, 2011.</a:t>
            </a:r>
          </a:p>
          <a:p>
            <a:r>
              <a:rPr lang="en-US" dirty="0" smtClean="0"/>
              <a:t>Python 3.3 </a:t>
            </a:r>
            <a:r>
              <a:rPr lang="en-US" dirty="0"/>
              <a:t>- </a:t>
            </a:r>
            <a:r>
              <a:rPr lang="en-US" dirty="0" smtClean="0"/>
              <a:t>November 13, 2013.</a:t>
            </a:r>
          </a:p>
          <a:p>
            <a:r>
              <a:rPr lang="en-US" dirty="0"/>
              <a:t>Python </a:t>
            </a:r>
            <a:r>
              <a:rPr lang="en-US" dirty="0" smtClean="0"/>
              <a:t>3.5 – April  </a:t>
            </a:r>
            <a:r>
              <a:rPr lang="en-US" dirty="0"/>
              <a:t>13, </a:t>
            </a:r>
            <a:r>
              <a:rPr lang="en-US" dirty="0" smtClean="0"/>
              <a:t>2015.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Way to Learn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52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3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Where to do </a:t>
            </a:r>
            <a:r>
              <a:rPr lang="en-US" dirty="0" smtClean="0">
                <a:solidFill>
                  <a:srgbClr val="FF0000"/>
                </a:solidFill>
              </a:rPr>
              <a:t>Python programming?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1" name="Picture 7" descr="https://upload.wikimedia.org/wikipedia/en/2/2a/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691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8" descr="https://upload.wikimedia.org/wikipedia/commons/f/f5/Notepad_plus_pl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691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1" descr="http://www.whatthetech.com/blog/wp-content/uploads/2010/11/eclipse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81400"/>
            <a:ext cx="20859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546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668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4098" name="Picture 2" descr="https://encrypted-tbn0.gstatic.com/images?q=tbn:ANd9GcQoRW6ZniIbZUJCVjkIQrCeCx7QNdRaKeiEwc_6XIR_A8tmLG8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" y="2514600"/>
            <a:ext cx="3110948" cy="6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quintagroup.com/cms/python/images/anacond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96402"/>
            <a:ext cx="1752600" cy="12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ooling.com/wp-content/upload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51928"/>
            <a:ext cx="2811587" cy="8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Where to do </a:t>
            </a:r>
            <a:r>
              <a:rPr lang="en-US" dirty="0" smtClean="0">
                <a:solidFill>
                  <a:srgbClr val="FF0000"/>
                </a:solidFill>
              </a:rPr>
              <a:t>Python programming?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546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668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 descr="pycha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153400" cy="524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33800" y="4876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620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Pycharm</a:t>
            </a:r>
            <a:r>
              <a:rPr lang="en-US" dirty="0" smtClean="0">
                <a:solidFill>
                  <a:srgbClr val="FF0000"/>
                </a:solidFill>
              </a:rPr>
              <a:t> editor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Where to do </a:t>
            </a:r>
            <a:r>
              <a:rPr lang="en-US" dirty="0" smtClean="0">
                <a:solidFill>
                  <a:srgbClr val="FF0000"/>
                </a:solidFill>
              </a:rPr>
              <a:t>Python programming?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546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668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4876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620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Pycharm</a:t>
            </a:r>
            <a:r>
              <a:rPr lang="en-US" dirty="0" smtClean="0">
                <a:solidFill>
                  <a:srgbClr val="FF0000"/>
                </a:solidFill>
              </a:rPr>
              <a:t> editor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wing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3175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32078" y="34671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WingIDE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Where to do </a:t>
            </a:r>
            <a:r>
              <a:rPr lang="en-US" dirty="0" smtClean="0">
                <a:solidFill>
                  <a:srgbClr val="FF0000"/>
                </a:solidFill>
              </a:rPr>
              <a:t>Python programming?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546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668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4876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eclipse-deb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239000" cy="556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42900" y="35727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PyDev</a:t>
            </a:r>
            <a:r>
              <a:rPr lang="en-US" dirty="0" smtClean="0">
                <a:solidFill>
                  <a:srgbClr val="FF0000"/>
                </a:solidFill>
              </a:rPr>
              <a:t> 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How to develop </a:t>
            </a:r>
            <a:r>
              <a:rPr lang="en-US" dirty="0" smtClean="0">
                <a:solidFill>
                  <a:srgbClr val="FF0000"/>
                </a:solidFill>
              </a:rPr>
              <a:t>Python applications?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Step 1 </a:t>
            </a:r>
            <a:r>
              <a:rPr lang="en-US" sz="1800" dirty="0" smtClean="0"/>
              <a:t>− Open notepad </a:t>
            </a:r>
          </a:p>
          <a:p>
            <a:r>
              <a:rPr lang="en-US" sz="1800" dirty="0" smtClean="0"/>
              <a:t>Step </a:t>
            </a:r>
            <a:r>
              <a:rPr lang="en-US" sz="1800" dirty="0"/>
              <a:t>2 − </a:t>
            </a:r>
            <a:r>
              <a:rPr lang="en-US" sz="1800" dirty="0" smtClean="0"/>
              <a:t> type as below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print(“hello world”)</a:t>
            </a:r>
          </a:p>
          <a:p>
            <a:r>
              <a:rPr lang="en-US" sz="1800" dirty="0" smtClean="0"/>
              <a:t>Step </a:t>
            </a:r>
            <a:r>
              <a:rPr lang="en-US" sz="1800" dirty="0"/>
              <a:t>3 − </a:t>
            </a:r>
            <a:r>
              <a:rPr lang="en-US" sz="1800" dirty="0" smtClean="0"/>
              <a:t> save the file with demo.py</a:t>
            </a:r>
          </a:p>
          <a:p>
            <a:r>
              <a:rPr lang="en-US" sz="1800" dirty="0" smtClean="0"/>
              <a:t>Step 4 −  Open command prompt</a:t>
            </a:r>
          </a:p>
          <a:p>
            <a:r>
              <a:rPr lang="en-US" sz="1800" dirty="0" smtClean="0"/>
              <a:t>Step 5 – Navigate to path where file is been saved.</a:t>
            </a:r>
          </a:p>
          <a:p>
            <a:r>
              <a:rPr lang="en-US" sz="1800" dirty="0" smtClean="0"/>
              <a:t>Step 6 -  python demo.py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53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Where to find more about </a:t>
            </a:r>
            <a:r>
              <a:rPr lang="en-US" dirty="0" smtClean="0">
                <a:solidFill>
                  <a:srgbClr val="FF0000"/>
                </a:solidFill>
              </a:rPr>
              <a:t>Python?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u="sng" dirty="0">
                <a:hlinkClick r:id="rId2"/>
              </a:rPr>
              <a:t>https</a:t>
            </a:r>
            <a:r>
              <a:rPr lang="en-US" sz="1800" b="1" u="sng" dirty="0" smtClean="0">
                <a:hlinkClick r:id="rId2"/>
              </a:rPr>
              <a:t>://python.org</a:t>
            </a:r>
            <a:r>
              <a:rPr lang="en-US" sz="1800" b="1" u="sng" dirty="0">
                <a:hlinkClick r:id="rId2"/>
              </a:rPr>
              <a:t>/</a:t>
            </a:r>
            <a:endParaRPr lang="en-US" sz="1800" dirty="0"/>
          </a:p>
          <a:p>
            <a:r>
              <a:rPr lang="en-US" sz="1800" b="1" u="sng" dirty="0">
                <a:hlinkClick r:id="rId3"/>
              </a:rPr>
              <a:t>https://</a:t>
            </a:r>
            <a:r>
              <a:rPr lang="en-US" sz="1800" b="1" u="sng" dirty="0" smtClean="0">
                <a:hlinkClick r:id="rId3"/>
              </a:rPr>
              <a:t>docs.python.org/</a:t>
            </a:r>
            <a:endParaRPr lang="en-US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0951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37846"/>
              </p:ext>
            </p:extLst>
          </p:nvPr>
        </p:nvGraphicFramePr>
        <p:xfrm>
          <a:off x="381000" y="12954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2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31951"/>
              </p:ext>
            </p:extLst>
          </p:nvPr>
        </p:nvGraphicFramePr>
        <p:xfrm>
          <a:off x="381000" y="12954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9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7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1676399"/>
            <a:ext cx="78771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50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Python?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Python is a general-purpose,  interpreted, interactive,  multiplatform, object-oriented programming language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It is an ideal language for </a:t>
            </a:r>
            <a:r>
              <a:rPr lang="en-US" sz="1800" dirty="0" smtClean="0"/>
              <a:t>those, </a:t>
            </a:r>
            <a:r>
              <a:rPr lang="en-US" sz="1800" dirty="0"/>
              <a:t>who are new to programming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altLang="en-US" sz="1800" dirty="0"/>
              <a:t>Python is a Beginner's </a:t>
            </a:r>
            <a:r>
              <a:rPr lang="en-US" altLang="en-US" sz="1800" dirty="0" smtClean="0"/>
              <a:t>Language</a:t>
            </a:r>
          </a:p>
          <a:p>
            <a:endParaRPr lang="en-US" sz="1800" dirty="0"/>
          </a:p>
          <a:p>
            <a:r>
              <a:rPr lang="en-US" sz="1800" dirty="0"/>
              <a:t>Python was initially developed by </a:t>
            </a:r>
            <a:r>
              <a:rPr lang="en-US" sz="1800" i="1" dirty="0"/>
              <a:t>Guido van Rossum</a:t>
            </a:r>
            <a:r>
              <a:rPr lang="en-US" sz="1800" dirty="0"/>
              <a:t>. It was first released in 1991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Python is open source software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One of its most visible features is that it does not use semicolons nor brackets.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Python uses indentation instead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 Today, Python is maintained by a large group of volunteers worldwide.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7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153400" cy="563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90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Implementations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63016"/>
            <a:ext cx="62293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6294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4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271"/>
            <a:ext cx="9174860" cy="526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667</Words>
  <Application>Microsoft Office PowerPoint</Application>
  <PresentationFormat>On-screen Show (4:3)</PresentationFormat>
  <Paragraphs>156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Way to Learn</vt:lpstr>
      <vt:lpstr>Agenda</vt:lpstr>
      <vt:lpstr>PowerPoint Presentation</vt:lpstr>
      <vt:lpstr>PowerPoint Presentation</vt:lpstr>
      <vt:lpstr>What is Python?</vt:lpstr>
      <vt:lpstr>PowerPoint Presentation</vt:lpstr>
      <vt:lpstr>Python Implementations</vt:lpstr>
      <vt:lpstr>Python versions</vt:lpstr>
      <vt:lpstr>Python versions</vt:lpstr>
      <vt:lpstr>Who developed Python?</vt:lpstr>
      <vt:lpstr>Who should use Python?</vt:lpstr>
      <vt:lpstr>Major uses of Python</vt:lpstr>
      <vt:lpstr>What You Should Already Know?</vt:lpstr>
      <vt:lpstr>Why Python programming?</vt:lpstr>
      <vt:lpstr>Features </vt:lpstr>
      <vt:lpstr>Python script execution</vt:lpstr>
      <vt:lpstr>When to use Python?</vt:lpstr>
      <vt:lpstr>Python release dates?</vt:lpstr>
      <vt:lpstr>Where to do Python programming?</vt:lpstr>
      <vt:lpstr>Where to do Python programming?</vt:lpstr>
      <vt:lpstr>Where to do Python programming?</vt:lpstr>
      <vt:lpstr>Where to do Python programming?</vt:lpstr>
      <vt:lpstr>How to develop Python applications?</vt:lpstr>
      <vt:lpstr>Where to find more about Python?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Giridhar, Sripathi</dc:creator>
  <cp:lastModifiedBy>W7admin</cp:lastModifiedBy>
  <cp:revision>5</cp:revision>
  <dcterms:created xsi:type="dcterms:W3CDTF">2006-08-16T00:00:00Z</dcterms:created>
  <dcterms:modified xsi:type="dcterms:W3CDTF">2016-12-19T01:53:50Z</dcterms:modified>
</cp:coreProperties>
</file>