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B4B1-304D-4948-B4F1-B407615F8C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1C5FE-887A-4E83-ACED-5AD9DEFCD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9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7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43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21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18CF-8365-4131-8E5D-FA88482D4F0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0CE7-7DB7-41C9-9B38-D3D1F0C8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ngularJS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6" descr="AngularJS Logo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4" descr="Python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80" y="1099930"/>
            <a:ext cx="7530686" cy="337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330657" y="3429001"/>
            <a:ext cx="7142922" cy="873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6600" dirty="0"/>
              <a:t>Python programming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2555944" y="5166361"/>
            <a:ext cx="7142922" cy="873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6600" dirty="0" smtClean="0"/>
              <a:t>Python and MySQL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035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MySQL</a:t>
            </a:r>
          </a:p>
          <a:p>
            <a:r>
              <a:rPr lang="en-US" dirty="0" smtClean="0"/>
              <a:t>Installation of MySQL(steps provided in description)</a:t>
            </a:r>
          </a:p>
          <a:p>
            <a:r>
              <a:rPr lang="en-US" dirty="0" smtClean="0"/>
              <a:t>Installing pymysql library ( if not installed)</a:t>
            </a:r>
          </a:p>
          <a:p>
            <a:r>
              <a:rPr lang="en-US" dirty="0" smtClean="0"/>
              <a:t>Executing the steps manually in MySQL CLI</a:t>
            </a:r>
          </a:p>
          <a:p>
            <a:r>
              <a:rPr lang="en-US" dirty="0" smtClean="0"/>
              <a:t>Performing select and insert operations</a:t>
            </a:r>
          </a:p>
          <a:p>
            <a:r>
              <a:rPr lang="en-US" dirty="0" smtClean="0"/>
              <a:t>Interview Q n A</a:t>
            </a:r>
          </a:p>
        </p:txBody>
      </p:sp>
    </p:spTree>
    <p:extLst>
      <p:ext uri="{BB962C8B-B14F-4D97-AF65-F5344CB8AC3E}">
        <p14:creationId xmlns:p14="http://schemas.microsoft.com/office/powerpoint/2010/main" val="32873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4" y="253093"/>
            <a:ext cx="11249025" cy="60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3174"/>
            <a:ext cx="8229600" cy="1125538"/>
          </a:xfrm>
        </p:spPr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527" y="1196752"/>
            <a:ext cx="8424936" cy="187220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SQLite is included in Python standard distribution.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Very easy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Full compatible with SQL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Small Memory and disk footprint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1359350"/>
            <a:ext cx="244792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90" y="3068960"/>
            <a:ext cx="1752600" cy="11811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64528" y="2852936"/>
            <a:ext cx="612102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5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4594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MySQL is the most popular open-source database,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Used in millions of installations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Driver available for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Multi-user and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Both open-source and commercial</a:t>
            </a:r>
          </a:p>
          <a:p>
            <a:pPr>
              <a:buFontTx/>
              <a:buChar char="-"/>
            </a:pPr>
            <a:endParaRPr lang="en-GB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453" y="4854771"/>
            <a:ext cx="2286000" cy="128587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64527" y="4853761"/>
            <a:ext cx="583264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5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4594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Oracle is commercial top #1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Enterprise grade performance and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Very feature reach and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kern="0" dirty="0"/>
              <a:t>Driver available for Python (</a:t>
            </a:r>
            <a:r>
              <a:rPr lang="en-GB" sz="2000" kern="0" dirty="0" err="1"/>
              <a:t>cx_Oracle</a:t>
            </a:r>
            <a:r>
              <a:rPr lang="en-GB" sz="2000" kern="0" dirty="0"/>
              <a:t>)</a:t>
            </a:r>
          </a:p>
          <a:p>
            <a:pPr>
              <a:buFontTx/>
              <a:buChar char="-"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7304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3174"/>
            <a:ext cx="8229600" cy="1125538"/>
          </a:xfrm>
        </p:spPr>
        <p:txBody>
          <a:bodyPr/>
          <a:lstStyle/>
          <a:p>
            <a:r>
              <a:rPr lang="en-GB" dirty="0"/>
              <a:t>SQL Language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76736" y="1338712"/>
            <a:ext cx="7776864" cy="43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5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4594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What is SQL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/>
              <a:t>SQL – Structure Query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/>
              <a:t>The facto standard ISO/ANSI for querying data to relational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/>
              <a:t>Used for SQLite, My SQL, Microsoft SQL, Postgres SQL, Oracle and others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SQL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kern="0" dirty="0"/>
              <a:t>SQL Query – SELECT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kern="0" dirty="0"/>
              <a:t>DML – Insert/Update/Delete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kern="0" dirty="0"/>
              <a:t>DDL – Data Definition Language (Create Table..)</a:t>
            </a:r>
          </a:p>
          <a:p>
            <a:pPr>
              <a:buFontTx/>
              <a:buChar char="-"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733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3174"/>
            <a:ext cx="8229600" cy="1125538"/>
          </a:xfrm>
        </p:spPr>
        <p:txBody>
          <a:bodyPr/>
          <a:lstStyle/>
          <a:p>
            <a:r>
              <a:rPr lang="en-GB" dirty="0"/>
              <a:t>SQL Language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76736" y="1338712"/>
            <a:ext cx="8691264" cy="48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5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4594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SQL Commands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		</a:t>
            </a:r>
            <a:endParaRPr lang="en-AU" sz="2000" i="1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2000" dirty="0"/>
              <a:t>SELECT </a:t>
            </a:r>
            <a:r>
              <a:rPr lang="en-AU" sz="2000" i="1" dirty="0"/>
              <a:t>column1</a:t>
            </a:r>
            <a:r>
              <a:rPr lang="en-AU" sz="2000" dirty="0"/>
              <a:t>,</a:t>
            </a:r>
            <a:r>
              <a:rPr lang="en-AU" sz="2000" i="1" dirty="0"/>
              <a:t> column2, ...   </a:t>
            </a:r>
            <a:r>
              <a:rPr lang="en-AU" sz="2000" dirty="0"/>
              <a:t>FROM </a:t>
            </a:r>
            <a:r>
              <a:rPr lang="en-AU" sz="2000" i="1" dirty="0" err="1"/>
              <a:t>table_name</a:t>
            </a:r>
            <a:endParaRPr lang="en-AU" sz="2000" i="1" dirty="0"/>
          </a:p>
          <a:p>
            <a:pPr marL="0" indent="0">
              <a:buNone/>
            </a:pPr>
            <a:r>
              <a:rPr lang="en-AU" sz="2000" i="1" dirty="0"/>
              <a:t>WHERE condition;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INSERT INTO </a:t>
            </a:r>
            <a:r>
              <a:rPr lang="en-AU" sz="2000" i="1" dirty="0" err="1"/>
              <a:t>table_name</a:t>
            </a:r>
            <a:r>
              <a:rPr lang="en-AU" sz="2000" i="1" dirty="0"/>
              <a:t>   </a:t>
            </a:r>
            <a:r>
              <a:rPr lang="en-AU" sz="2000" dirty="0"/>
              <a:t>VALUES (</a:t>
            </a:r>
            <a:r>
              <a:rPr lang="en-AU" sz="2000" i="1" dirty="0"/>
              <a:t>value1</a:t>
            </a:r>
            <a:r>
              <a:rPr lang="en-AU" sz="2000" dirty="0"/>
              <a:t>,</a:t>
            </a:r>
            <a:r>
              <a:rPr lang="en-AU" sz="2000" i="1" dirty="0"/>
              <a:t> value2</a:t>
            </a:r>
            <a:r>
              <a:rPr lang="en-AU" sz="2000" dirty="0"/>
              <a:t>,</a:t>
            </a:r>
            <a:r>
              <a:rPr lang="en-AU" sz="2000" i="1" dirty="0"/>
              <a:t> value3</a:t>
            </a:r>
            <a:r>
              <a:rPr lang="en-AU" sz="2000" dirty="0"/>
              <a:t>, ...);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UPDATE </a:t>
            </a:r>
            <a:r>
              <a:rPr lang="en-AU" sz="2000" i="1" dirty="0" err="1"/>
              <a:t>table_name</a:t>
            </a:r>
            <a:r>
              <a:rPr lang="en-AU" sz="2000" i="1" dirty="0"/>
              <a:t>   </a:t>
            </a:r>
            <a:r>
              <a:rPr lang="en-AU" sz="2000" dirty="0"/>
              <a:t>SET </a:t>
            </a:r>
            <a:r>
              <a:rPr lang="en-AU" sz="2000" i="1" dirty="0"/>
              <a:t>column1 </a:t>
            </a:r>
            <a:r>
              <a:rPr lang="en-AU" sz="2000" dirty="0"/>
              <a:t>=</a:t>
            </a:r>
            <a:r>
              <a:rPr lang="en-AU" sz="2000" i="1" dirty="0"/>
              <a:t> value1</a:t>
            </a:r>
            <a:r>
              <a:rPr lang="en-AU" sz="2000" dirty="0"/>
              <a:t>,</a:t>
            </a:r>
            <a:r>
              <a:rPr lang="en-AU" sz="2000" i="1" dirty="0"/>
              <a:t> column2 </a:t>
            </a:r>
            <a:r>
              <a:rPr lang="en-AU" sz="2000" dirty="0"/>
              <a:t>=</a:t>
            </a:r>
            <a:r>
              <a:rPr lang="en-AU" sz="2000" i="1" dirty="0"/>
              <a:t> value2</a:t>
            </a:r>
            <a:r>
              <a:rPr lang="en-AU" sz="2000" dirty="0"/>
              <a:t>, ...</a:t>
            </a:r>
            <a:br>
              <a:rPr lang="en-AU" sz="2000" dirty="0"/>
            </a:br>
            <a:r>
              <a:rPr lang="en-AU" sz="2000" dirty="0"/>
              <a:t>WHERE </a:t>
            </a:r>
            <a:r>
              <a:rPr lang="en-AU" sz="2000" i="1" dirty="0"/>
              <a:t>condition</a:t>
            </a:r>
            <a:r>
              <a:rPr lang="en-AU" sz="2000" dirty="0"/>
              <a:t>;</a:t>
            </a:r>
            <a:endParaRPr lang="en-AU" sz="2000" i="1" kern="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DELETE FROM </a:t>
            </a:r>
            <a:r>
              <a:rPr lang="en-AU" sz="2000" i="1" dirty="0" err="1"/>
              <a:t>table_name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WHERE </a:t>
            </a:r>
            <a:r>
              <a:rPr lang="en-AU" sz="2000" i="1" dirty="0"/>
              <a:t>condition</a:t>
            </a:r>
            <a:r>
              <a:rPr lang="en-AU" sz="2000" dirty="0"/>
              <a:t>;</a:t>
            </a:r>
            <a:endParaRPr lang="en-GB" sz="2000" kern="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i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3174"/>
            <a:ext cx="8229600" cy="1125538"/>
          </a:xfrm>
        </p:spPr>
        <p:txBody>
          <a:bodyPr/>
          <a:lstStyle/>
          <a:p>
            <a:r>
              <a:rPr lang="en-GB" dirty="0"/>
              <a:t>Database Connection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76736" y="1338712"/>
            <a:ext cx="9396658" cy="43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59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4594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Connect to </a:t>
            </a:r>
            <a:r>
              <a:rPr lang="en-GB" sz="2400" kern="0" dirty="0" smtClean="0"/>
              <a:t>MySQL database</a:t>
            </a:r>
            <a:endParaRPr lang="en-GB" sz="2400" kern="0" dirty="0"/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import </a:t>
            </a:r>
            <a:r>
              <a:rPr lang="en-GB" sz="2400" kern="0" dirty="0" err="1" smtClean="0"/>
              <a:t>pymysql</a:t>
            </a: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connection = </a:t>
            </a:r>
            <a:r>
              <a:rPr lang="en-GB" sz="2400" kern="0" dirty="0" err="1" smtClean="0"/>
              <a:t>pymysql.connect</a:t>
            </a:r>
            <a:r>
              <a:rPr lang="en-GB" sz="2400" kern="0" dirty="0" smtClean="0"/>
              <a:t>(‘localhost‘,3306,’user’,’pass’,’db’)</a:t>
            </a:r>
            <a:endParaRPr lang="en-GB" sz="2400" kern="0" dirty="0"/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c = </a:t>
            </a:r>
            <a:r>
              <a:rPr lang="en-GB" sz="2400" kern="0" dirty="0" err="1"/>
              <a:t>connection.cursor</a:t>
            </a:r>
            <a:r>
              <a:rPr lang="en-GB" sz="2400" kern="0" dirty="0"/>
              <a:t>()       # open database cursor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AU" sz="2400" kern="0" dirty="0" err="1"/>
              <a:t>c.execute</a:t>
            </a:r>
            <a:r>
              <a:rPr lang="en-AU" sz="2400" kern="0" dirty="0"/>
              <a:t>('SELECT * FROM EMP_TABLE', t)</a:t>
            </a:r>
          </a:p>
          <a:p>
            <a:pPr marL="0" indent="0">
              <a:buNone/>
            </a:pPr>
            <a:r>
              <a:rPr lang="en-AU" sz="2400" kern="0" dirty="0"/>
              <a:t>print(</a:t>
            </a:r>
            <a:r>
              <a:rPr lang="en-AU" sz="2400" kern="0" dirty="0" err="1"/>
              <a:t>c.fetchone</a:t>
            </a:r>
            <a:r>
              <a:rPr lang="en-AU" sz="2400" kern="0" dirty="0"/>
              <a:t>())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endParaRPr lang="en-GB" sz="2400" kern="0" dirty="0"/>
          </a:p>
          <a:p>
            <a:pPr>
              <a:buFontTx/>
              <a:buChar char="-"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56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277</Words>
  <Application>Microsoft Office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PowerPoint Presentation</vt:lpstr>
      <vt:lpstr>Database</vt:lpstr>
      <vt:lpstr>SQL Language</vt:lpstr>
      <vt:lpstr>SQL Language</vt:lpstr>
      <vt:lpstr>Database Connection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Giridhar Sripathi</dc:creator>
  <cp:lastModifiedBy>Giridhar Sripathi</cp:lastModifiedBy>
  <cp:revision>6</cp:revision>
  <dcterms:created xsi:type="dcterms:W3CDTF">2020-11-12T18:11:28Z</dcterms:created>
  <dcterms:modified xsi:type="dcterms:W3CDTF">2020-11-12T19:50:09Z</dcterms:modified>
</cp:coreProperties>
</file>