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4" r:id="rId6"/>
    <p:sldId id="299" r:id="rId7"/>
    <p:sldId id="267" r:id="rId8"/>
    <p:sldId id="261" r:id="rId9"/>
    <p:sldId id="263" r:id="rId10"/>
    <p:sldId id="273" r:id="rId11"/>
    <p:sldId id="301" r:id="rId12"/>
    <p:sldId id="302" r:id="rId13"/>
    <p:sldId id="280" r:id="rId14"/>
    <p:sldId id="300" r:id="rId15"/>
    <p:sldId id="303" r:id="rId16"/>
    <p:sldId id="269" r:id="rId17"/>
    <p:sldId id="275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Black" panose="020F0502020204030204" pitchFamily="34" charset="0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Source Code Pro" panose="020B0509030403020204" pitchFamily="49" charset="0"/>
      <p:regular r:id="rId29"/>
      <p:bold r:id="rId30"/>
      <p:italic r:id="rId31"/>
      <p:boldItalic r:id="rId32"/>
    </p:embeddedFont>
    <p:embeddedFont>
      <p:font typeface="Source Code Pro Black" panose="020F0502020204030204" pitchFamily="34" charset="0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9D54AF-BA7A-44C5-AE9B-0E00422AE90A}">
  <a:tblStyle styleId="{D69D54AF-BA7A-44C5-AE9B-0E00422AE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/>
    <p:restoredTop sz="94608"/>
  </p:normalViewPr>
  <p:slideViewPr>
    <p:cSldViewPr snapToGrid="0" snapToObjects="1">
      <p:cViewPr>
        <p:scale>
          <a:sx n="121" d="100"/>
          <a:sy n="121" d="100"/>
        </p:scale>
        <p:origin x="5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5e27b0d8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5e27b0d8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923e9050b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923e9050b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948c3b66d3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948c3b66d3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923e9050b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923e9050b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34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923e9050b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923e9050b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923e9050b9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923e9050b9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fbfd641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fbfd641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fbfd641b7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fbfd641b7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05e27b0d8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05e27b0d8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23e9050b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23e9050b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48c3b66d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48c3b66d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f342dae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f342daea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2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3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5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6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7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8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9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3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4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5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2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3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4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5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6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7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8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left">
  <p:cSld name="CUSTOM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713225" y="2103783"/>
            <a:ext cx="37230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13225" y="565375"/>
            <a:ext cx="37908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two columns 2">
  <p:cSld name="CUSTOM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713225" y="1294404"/>
            <a:ext cx="6499800" cy="2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2"/>
          </p:nvPr>
        </p:nvSpPr>
        <p:spPr>
          <a:xfrm>
            <a:off x="4741675" y="1380650"/>
            <a:ext cx="3689100" cy="2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788250"/>
            <a:ext cx="77175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2039538" y="1886137"/>
            <a:ext cx="5074200" cy="3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 hasCustomPrompt="1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3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5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6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7" hasCustomPrompt="1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8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9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3" hasCustomPrompt="1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4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5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3" r:id="rId12"/>
    <p:sldLayoutId id="2147483666" r:id="rId1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3"/>
          <p:cNvGrpSpPr/>
          <p:nvPr/>
        </p:nvGrpSpPr>
        <p:grpSpPr>
          <a:xfrm>
            <a:off x="5127953" y="1036346"/>
            <a:ext cx="3076275" cy="3065100"/>
            <a:chOff x="4719552" y="1173638"/>
            <a:chExt cx="3076275" cy="3065100"/>
          </a:xfrm>
        </p:grpSpPr>
        <p:sp>
          <p:nvSpPr>
            <p:cNvPr id="128" name="Google Shape;128;p23"/>
            <p:cNvSpPr/>
            <p:nvPr/>
          </p:nvSpPr>
          <p:spPr>
            <a:xfrm>
              <a:off x="4841427" y="1173638"/>
              <a:ext cx="2954400" cy="3065100"/>
            </a:xfrm>
            <a:prstGeom prst="arc">
              <a:avLst>
                <a:gd name="adj1" fmla="val 13424731"/>
                <a:gd name="adj2" fmla="val 12455965"/>
              </a:avLst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719552" y="1531025"/>
              <a:ext cx="815572" cy="486373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6217149" y="3334763"/>
            <a:ext cx="1019777" cy="929576"/>
            <a:chOff x="6217149" y="3334763"/>
            <a:chExt cx="1019777" cy="929576"/>
          </a:xfrm>
        </p:grpSpPr>
        <p:sp>
          <p:nvSpPr>
            <p:cNvPr id="131" name="Google Shape;131;p23"/>
            <p:cNvSpPr/>
            <p:nvPr/>
          </p:nvSpPr>
          <p:spPr>
            <a:xfrm>
              <a:off x="6563134" y="4072042"/>
              <a:ext cx="329327" cy="177909"/>
            </a:xfrm>
            <a:custGeom>
              <a:avLst/>
              <a:gdLst/>
              <a:ahLst/>
              <a:cxnLst/>
              <a:rect l="l" t="t" r="r" b="b"/>
              <a:pathLst>
                <a:path w="14511" h="7840" extrusionOk="0">
                  <a:moveTo>
                    <a:pt x="1668" y="1"/>
                  </a:moveTo>
                  <a:lnTo>
                    <a:pt x="1668" y="3803"/>
                  </a:lnTo>
                  <a:cubicBezTo>
                    <a:pt x="1668" y="5037"/>
                    <a:pt x="1234" y="6272"/>
                    <a:pt x="501" y="7206"/>
                  </a:cubicBezTo>
                  <a:lnTo>
                    <a:pt x="0" y="7839"/>
                  </a:lnTo>
                  <a:lnTo>
                    <a:pt x="14511" y="7839"/>
                  </a:lnTo>
                  <a:lnTo>
                    <a:pt x="14010" y="7206"/>
                  </a:lnTo>
                  <a:cubicBezTo>
                    <a:pt x="13243" y="6205"/>
                    <a:pt x="12843" y="5004"/>
                    <a:pt x="12843" y="3803"/>
                  </a:cubicBezTo>
                  <a:lnTo>
                    <a:pt x="1284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6585080" y="4072042"/>
              <a:ext cx="284663" cy="146866"/>
            </a:xfrm>
            <a:custGeom>
              <a:avLst/>
              <a:gdLst/>
              <a:ahLst/>
              <a:cxnLst/>
              <a:rect l="l" t="t" r="r" b="b"/>
              <a:pathLst>
                <a:path w="12543" h="6472" extrusionOk="0">
                  <a:moveTo>
                    <a:pt x="701" y="1"/>
                  </a:moveTo>
                  <a:lnTo>
                    <a:pt x="701" y="3803"/>
                  </a:lnTo>
                  <a:cubicBezTo>
                    <a:pt x="701" y="4704"/>
                    <a:pt x="434" y="5638"/>
                    <a:pt x="1" y="6472"/>
                  </a:cubicBezTo>
                  <a:lnTo>
                    <a:pt x="12543" y="6472"/>
                  </a:lnTo>
                  <a:cubicBezTo>
                    <a:pt x="12076" y="5638"/>
                    <a:pt x="11842" y="4737"/>
                    <a:pt x="11876" y="3803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6600990" y="4084909"/>
              <a:ext cx="253617" cy="36353"/>
            </a:xfrm>
            <a:custGeom>
              <a:avLst/>
              <a:gdLst/>
              <a:ahLst/>
              <a:cxnLst/>
              <a:rect l="l" t="t" r="r" b="b"/>
              <a:pathLst>
                <a:path w="11175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1175" y="1602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6217149" y="3334763"/>
              <a:ext cx="1019777" cy="764556"/>
            </a:xfrm>
            <a:custGeom>
              <a:avLst/>
              <a:gdLst/>
              <a:ahLst/>
              <a:cxnLst/>
              <a:rect l="l" t="t" r="r" b="b"/>
              <a:pathLst>
                <a:path w="44934" h="33692" extrusionOk="0">
                  <a:moveTo>
                    <a:pt x="3904" y="1"/>
                  </a:moveTo>
                  <a:cubicBezTo>
                    <a:pt x="1769" y="1"/>
                    <a:pt x="34" y="1735"/>
                    <a:pt x="1" y="3903"/>
                  </a:cubicBezTo>
                  <a:lnTo>
                    <a:pt x="1" y="29822"/>
                  </a:lnTo>
                  <a:cubicBezTo>
                    <a:pt x="1" y="31957"/>
                    <a:pt x="1769" y="33691"/>
                    <a:pt x="3904" y="33691"/>
                  </a:cubicBezTo>
                  <a:lnTo>
                    <a:pt x="41030" y="33691"/>
                  </a:lnTo>
                  <a:cubicBezTo>
                    <a:pt x="43165" y="33691"/>
                    <a:pt x="44933" y="31957"/>
                    <a:pt x="44933" y="29822"/>
                  </a:cubicBezTo>
                  <a:lnTo>
                    <a:pt x="44933" y="3903"/>
                  </a:lnTo>
                  <a:cubicBezTo>
                    <a:pt x="44933" y="1769"/>
                    <a:pt x="43165" y="1"/>
                    <a:pt x="41030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6217921" y="3980455"/>
              <a:ext cx="1019006" cy="118863"/>
            </a:xfrm>
            <a:custGeom>
              <a:avLst/>
              <a:gdLst/>
              <a:ahLst/>
              <a:cxnLst/>
              <a:rect l="l" t="t" r="r" b="b"/>
              <a:pathLst>
                <a:path w="44900" h="5238" extrusionOk="0">
                  <a:moveTo>
                    <a:pt x="0" y="0"/>
                  </a:moveTo>
                  <a:lnTo>
                    <a:pt x="0" y="1368"/>
                  </a:lnTo>
                  <a:cubicBezTo>
                    <a:pt x="0" y="3503"/>
                    <a:pt x="1735" y="5237"/>
                    <a:pt x="3870" y="5237"/>
                  </a:cubicBezTo>
                  <a:lnTo>
                    <a:pt x="41030" y="5237"/>
                  </a:lnTo>
                  <a:cubicBezTo>
                    <a:pt x="43131" y="5237"/>
                    <a:pt x="44899" y="3503"/>
                    <a:pt x="44899" y="1368"/>
                  </a:cubicBezTo>
                  <a:lnTo>
                    <a:pt x="4489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6708473" y="4021325"/>
              <a:ext cx="37878" cy="37874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835" y="1"/>
                  </a:moveTo>
                  <a:cubicBezTo>
                    <a:pt x="401" y="1"/>
                    <a:pt x="1" y="367"/>
                    <a:pt x="1" y="834"/>
                  </a:cubicBezTo>
                  <a:cubicBezTo>
                    <a:pt x="1" y="1268"/>
                    <a:pt x="401" y="1668"/>
                    <a:pt x="835" y="1668"/>
                  </a:cubicBezTo>
                  <a:cubicBezTo>
                    <a:pt x="1302" y="1668"/>
                    <a:pt x="1669" y="1268"/>
                    <a:pt x="1669" y="834"/>
                  </a:cubicBezTo>
                  <a:cubicBezTo>
                    <a:pt x="1669" y="367"/>
                    <a:pt x="1302" y="1"/>
                    <a:pt x="835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563147" y="4249180"/>
              <a:ext cx="329327" cy="15159"/>
            </a:xfrm>
            <a:custGeom>
              <a:avLst/>
              <a:gdLst/>
              <a:ahLst/>
              <a:cxnLst/>
              <a:rect l="l" t="t" r="r" b="b"/>
              <a:pathLst>
                <a:path w="14511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11" y="667"/>
                  </a:lnTo>
                  <a:lnTo>
                    <a:pt x="1451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3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4000" b="1" dirty="0"/>
              <a:t>First Meetup Event - SSM Chapter</a:t>
            </a:r>
            <a:endParaRPr lang="en-CA" sz="4000"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928615" y="3483208"/>
            <a:ext cx="28053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 personally welcome everyone to this meetup!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 rot="-5400000">
            <a:off x="6667190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-5400000">
            <a:off x="6847729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 rot="-5400000">
            <a:off x="6486651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269393" y="3382463"/>
            <a:ext cx="916810" cy="539718"/>
          </a:xfrm>
          <a:custGeom>
            <a:avLst/>
            <a:gdLst/>
            <a:ahLst/>
            <a:cxnLst/>
            <a:rect l="l" t="t" r="r" b="b"/>
            <a:pathLst>
              <a:path w="40397" h="23784" extrusionOk="0">
                <a:moveTo>
                  <a:pt x="1" y="0"/>
                </a:moveTo>
                <a:lnTo>
                  <a:pt x="1" y="23784"/>
                </a:lnTo>
                <a:lnTo>
                  <a:pt x="40396" y="23784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1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6407174" y="3235256"/>
            <a:ext cx="640476" cy="678597"/>
            <a:chOff x="6407174" y="3235256"/>
            <a:chExt cx="640476" cy="678597"/>
          </a:xfrm>
        </p:grpSpPr>
        <p:sp>
          <p:nvSpPr>
            <p:cNvPr id="145" name="Google Shape;145;p23"/>
            <p:cNvSpPr/>
            <p:nvPr/>
          </p:nvSpPr>
          <p:spPr>
            <a:xfrm>
              <a:off x="6472286" y="3370776"/>
              <a:ext cx="269526" cy="382732"/>
            </a:xfrm>
            <a:custGeom>
              <a:avLst/>
              <a:gdLst/>
              <a:ahLst/>
              <a:cxnLst/>
              <a:rect l="l" t="t" r="r" b="b"/>
              <a:pathLst>
                <a:path w="11876" h="16866" extrusionOk="0">
                  <a:moveTo>
                    <a:pt x="7344" y="1"/>
                  </a:moveTo>
                  <a:cubicBezTo>
                    <a:pt x="6644" y="1"/>
                    <a:pt x="6138" y="148"/>
                    <a:pt x="6138" y="148"/>
                  </a:cubicBezTo>
                  <a:cubicBezTo>
                    <a:pt x="6138" y="148"/>
                    <a:pt x="5631" y="2"/>
                    <a:pt x="4945" y="2"/>
                  </a:cubicBezTo>
                  <a:cubicBezTo>
                    <a:pt x="4278" y="2"/>
                    <a:pt x="3442" y="140"/>
                    <a:pt x="2736" y="682"/>
                  </a:cubicBezTo>
                  <a:cubicBezTo>
                    <a:pt x="1335" y="1749"/>
                    <a:pt x="1201" y="4585"/>
                    <a:pt x="2068" y="6019"/>
                  </a:cubicBezTo>
                  <a:cubicBezTo>
                    <a:pt x="2969" y="7420"/>
                    <a:pt x="4170" y="8321"/>
                    <a:pt x="2636" y="9321"/>
                  </a:cubicBezTo>
                  <a:cubicBezTo>
                    <a:pt x="1068" y="10322"/>
                    <a:pt x="0" y="10923"/>
                    <a:pt x="200" y="12690"/>
                  </a:cubicBezTo>
                  <a:cubicBezTo>
                    <a:pt x="401" y="14425"/>
                    <a:pt x="2035" y="16727"/>
                    <a:pt x="4670" y="16860"/>
                  </a:cubicBezTo>
                  <a:cubicBezTo>
                    <a:pt x="4743" y="16864"/>
                    <a:pt x="4817" y="16866"/>
                    <a:pt x="4891" y="16866"/>
                  </a:cubicBezTo>
                  <a:cubicBezTo>
                    <a:pt x="7479" y="16866"/>
                    <a:pt x="10474" y="14622"/>
                    <a:pt x="10474" y="12190"/>
                  </a:cubicBezTo>
                  <a:cubicBezTo>
                    <a:pt x="10474" y="9688"/>
                    <a:pt x="8640" y="8020"/>
                    <a:pt x="9240" y="6586"/>
                  </a:cubicBezTo>
                  <a:cubicBezTo>
                    <a:pt x="9874" y="5185"/>
                    <a:pt x="11875" y="3317"/>
                    <a:pt x="10341" y="1349"/>
                  </a:cubicBezTo>
                  <a:cubicBezTo>
                    <a:pt x="9460" y="243"/>
                    <a:pt x="8242" y="1"/>
                    <a:pt x="734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407174" y="3700385"/>
              <a:ext cx="640476" cy="213468"/>
            </a:xfrm>
            <a:custGeom>
              <a:avLst/>
              <a:gdLst/>
              <a:ahLst/>
              <a:cxnLst/>
              <a:rect l="l" t="t" r="r" b="b"/>
              <a:pathLst>
                <a:path w="28221" h="9407" extrusionOk="0">
                  <a:moveTo>
                    <a:pt x="3737" y="0"/>
                  </a:moveTo>
                  <a:lnTo>
                    <a:pt x="1" y="9407"/>
                  </a:lnTo>
                  <a:lnTo>
                    <a:pt x="28221" y="9407"/>
                  </a:ln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6491963" y="3575485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504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504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6591140" y="3590621"/>
              <a:ext cx="259676" cy="156192"/>
            </a:xfrm>
            <a:custGeom>
              <a:avLst/>
              <a:gdLst/>
              <a:ahLst/>
              <a:cxnLst/>
              <a:rect l="l" t="t" r="r" b="b"/>
              <a:pathLst>
                <a:path w="11442" h="6883" extrusionOk="0">
                  <a:moveTo>
                    <a:pt x="6839" y="0"/>
                  </a:moveTo>
                  <a:lnTo>
                    <a:pt x="3903" y="301"/>
                  </a:lnTo>
                  <a:lnTo>
                    <a:pt x="1001" y="1868"/>
                  </a:lnTo>
                  <a:cubicBezTo>
                    <a:pt x="467" y="3303"/>
                    <a:pt x="0" y="5471"/>
                    <a:pt x="1435" y="6705"/>
                  </a:cubicBezTo>
                  <a:cubicBezTo>
                    <a:pt x="1553" y="6814"/>
                    <a:pt x="1718" y="6861"/>
                    <a:pt x="1914" y="6861"/>
                  </a:cubicBezTo>
                  <a:cubicBezTo>
                    <a:pt x="3158" y="6861"/>
                    <a:pt x="5671" y="4971"/>
                    <a:pt x="5671" y="4971"/>
                  </a:cubicBezTo>
                  <a:cubicBezTo>
                    <a:pt x="5671" y="4971"/>
                    <a:pt x="7460" y="6882"/>
                    <a:pt x="9211" y="6882"/>
                  </a:cubicBezTo>
                  <a:cubicBezTo>
                    <a:pt x="9502" y="6882"/>
                    <a:pt x="9793" y="6829"/>
                    <a:pt x="10074" y="6705"/>
                  </a:cubicBezTo>
                  <a:cubicBezTo>
                    <a:pt x="11442" y="6071"/>
                    <a:pt x="10808" y="3636"/>
                    <a:pt x="9974" y="1702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6657001" y="3512650"/>
              <a:ext cx="115858" cy="194066"/>
            </a:xfrm>
            <a:custGeom>
              <a:avLst/>
              <a:gdLst/>
              <a:ahLst/>
              <a:cxnLst/>
              <a:rect l="l" t="t" r="r" b="b"/>
              <a:pathLst>
                <a:path w="5105" h="8552" extrusionOk="0">
                  <a:moveTo>
                    <a:pt x="5104" y="1"/>
                  </a:moveTo>
                  <a:lnTo>
                    <a:pt x="0" y="234"/>
                  </a:lnTo>
                  <a:lnTo>
                    <a:pt x="0" y="4404"/>
                  </a:lnTo>
                  <a:lnTo>
                    <a:pt x="1068" y="7473"/>
                  </a:lnTo>
                  <a:cubicBezTo>
                    <a:pt x="1308" y="8141"/>
                    <a:pt x="1913" y="8552"/>
                    <a:pt x="2572" y="8552"/>
                  </a:cubicBezTo>
                  <a:cubicBezTo>
                    <a:pt x="2736" y="8552"/>
                    <a:pt x="2903" y="8526"/>
                    <a:pt x="3069" y="8473"/>
                  </a:cubicBezTo>
                  <a:cubicBezTo>
                    <a:pt x="3536" y="8306"/>
                    <a:pt x="3903" y="7940"/>
                    <a:pt x="4070" y="7473"/>
                  </a:cubicBezTo>
                  <a:lnTo>
                    <a:pt x="5104" y="4337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6581290" y="3384460"/>
              <a:ext cx="49997" cy="98395"/>
            </a:xfrm>
            <a:custGeom>
              <a:avLst/>
              <a:gdLst/>
              <a:ahLst/>
              <a:cxnLst/>
              <a:rect l="l" t="t" r="r" b="b"/>
              <a:pathLst>
                <a:path w="2203" h="4336" extrusionOk="0">
                  <a:moveTo>
                    <a:pt x="1005" y="0"/>
                  </a:moveTo>
                  <a:cubicBezTo>
                    <a:pt x="849" y="0"/>
                    <a:pt x="698" y="88"/>
                    <a:pt x="568" y="312"/>
                  </a:cubicBezTo>
                  <a:cubicBezTo>
                    <a:pt x="1" y="1380"/>
                    <a:pt x="835" y="3615"/>
                    <a:pt x="1168" y="4148"/>
                  </a:cubicBezTo>
                  <a:cubicBezTo>
                    <a:pt x="1248" y="4284"/>
                    <a:pt x="1341" y="4336"/>
                    <a:pt x="1437" y="4336"/>
                  </a:cubicBezTo>
                  <a:cubicBezTo>
                    <a:pt x="1741" y="4336"/>
                    <a:pt x="2069" y="3815"/>
                    <a:pt x="2069" y="3815"/>
                  </a:cubicBezTo>
                  <a:lnTo>
                    <a:pt x="2202" y="1146"/>
                  </a:lnTo>
                  <a:cubicBezTo>
                    <a:pt x="2202" y="1146"/>
                    <a:pt x="1568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6581290" y="3368076"/>
              <a:ext cx="49997" cy="123402"/>
            </a:xfrm>
            <a:custGeom>
              <a:avLst/>
              <a:gdLst/>
              <a:ahLst/>
              <a:cxnLst/>
              <a:rect l="l" t="t" r="r" b="b"/>
              <a:pathLst>
                <a:path w="2203" h="5438" fill="none" extrusionOk="0">
                  <a:moveTo>
                    <a:pt x="2202" y="1868"/>
                  </a:moveTo>
                  <a:cubicBezTo>
                    <a:pt x="2202" y="1868"/>
                    <a:pt x="1168" y="0"/>
                    <a:pt x="568" y="1034"/>
                  </a:cubicBezTo>
                  <a:cubicBezTo>
                    <a:pt x="1" y="2102"/>
                    <a:pt x="835" y="4337"/>
                    <a:pt x="1168" y="4870"/>
                  </a:cubicBezTo>
                  <a:cubicBezTo>
                    <a:pt x="1502" y="5438"/>
                    <a:pt x="2069" y="4537"/>
                    <a:pt x="2069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6802362" y="3384460"/>
              <a:ext cx="49974" cy="98395"/>
            </a:xfrm>
            <a:custGeom>
              <a:avLst/>
              <a:gdLst/>
              <a:ahLst/>
              <a:cxnLst/>
              <a:rect l="l" t="t" r="r" b="b"/>
              <a:pathLst>
                <a:path w="2202" h="4336" extrusionOk="0">
                  <a:moveTo>
                    <a:pt x="1198" y="0"/>
                  </a:moveTo>
                  <a:cubicBezTo>
                    <a:pt x="634" y="0"/>
                    <a:pt x="0" y="1146"/>
                    <a:pt x="0" y="1146"/>
                  </a:cubicBezTo>
                  <a:lnTo>
                    <a:pt x="133" y="3815"/>
                  </a:lnTo>
                  <a:cubicBezTo>
                    <a:pt x="133" y="3815"/>
                    <a:pt x="462" y="4336"/>
                    <a:pt x="765" y="4336"/>
                  </a:cubicBezTo>
                  <a:cubicBezTo>
                    <a:pt x="861" y="4336"/>
                    <a:pt x="954" y="4284"/>
                    <a:pt x="1034" y="4148"/>
                  </a:cubicBezTo>
                  <a:cubicBezTo>
                    <a:pt x="1368" y="3615"/>
                    <a:pt x="2202" y="1380"/>
                    <a:pt x="1635" y="312"/>
                  </a:cubicBezTo>
                  <a:cubicBezTo>
                    <a:pt x="1504" y="88"/>
                    <a:pt x="1354" y="0"/>
                    <a:pt x="1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6802362" y="3368076"/>
              <a:ext cx="49974" cy="123402"/>
            </a:xfrm>
            <a:custGeom>
              <a:avLst/>
              <a:gdLst/>
              <a:ahLst/>
              <a:cxnLst/>
              <a:rect l="l" t="t" r="r" b="b"/>
              <a:pathLst>
                <a:path w="2202" h="5438" fill="none" extrusionOk="0">
                  <a:moveTo>
                    <a:pt x="0" y="1868"/>
                  </a:moveTo>
                  <a:cubicBezTo>
                    <a:pt x="0" y="1868"/>
                    <a:pt x="1034" y="0"/>
                    <a:pt x="1635" y="1034"/>
                  </a:cubicBezTo>
                  <a:cubicBezTo>
                    <a:pt x="2202" y="2102"/>
                    <a:pt x="1368" y="4337"/>
                    <a:pt x="1034" y="4870"/>
                  </a:cubicBezTo>
                  <a:cubicBezTo>
                    <a:pt x="701" y="5438"/>
                    <a:pt x="133" y="4537"/>
                    <a:pt x="133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6617625" y="3267389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36" y="1"/>
                    <a:pt x="1" y="2669"/>
                    <a:pt x="1" y="5972"/>
                  </a:cubicBezTo>
                  <a:cubicBezTo>
                    <a:pt x="1" y="9274"/>
                    <a:pt x="1936" y="13811"/>
                    <a:pt x="4337" y="13811"/>
                  </a:cubicBezTo>
                  <a:cubicBezTo>
                    <a:pt x="6772" y="13811"/>
                    <a:pt x="8674" y="9274"/>
                    <a:pt x="8674" y="5972"/>
                  </a:cubicBezTo>
                  <a:cubicBezTo>
                    <a:pt x="8674" y="2703"/>
                    <a:pt x="6772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598561" y="3235256"/>
              <a:ext cx="293151" cy="199240"/>
            </a:xfrm>
            <a:custGeom>
              <a:avLst/>
              <a:gdLst/>
              <a:ahLst/>
              <a:cxnLst/>
              <a:rect l="l" t="t" r="r" b="b"/>
              <a:pathLst>
                <a:path w="12917" h="8780" extrusionOk="0">
                  <a:moveTo>
                    <a:pt x="4723" y="1"/>
                  </a:moveTo>
                  <a:cubicBezTo>
                    <a:pt x="4575" y="1"/>
                    <a:pt x="4426" y="6"/>
                    <a:pt x="4277" y="16"/>
                  </a:cubicBezTo>
                  <a:cubicBezTo>
                    <a:pt x="2509" y="149"/>
                    <a:pt x="2309" y="2317"/>
                    <a:pt x="2309" y="2317"/>
                  </a:cubicBezTo>
                  <a:cubicBezTo>
                    <a:pt x="2309" y="2317"/>
                    <a:pt x="2189" y="2287"/>
                    <a:pt x="2008" y="2287"/>
                  </a:cubicBezTo>
                  <a:cubicBezTo>
                    <a:pt x="1591" y="2287"/>
                    <a:pt x="846" y="2449"/>
                    <a:pt x="474" y="3518"/>
                  </a:cubicBezTo>
                  <a:cubicBezTo>
                    <a:pt x="0" y="4881"/>
                    <a:pt x="789" y="8401"/>
                    <a:pt x="971" y="8401"/>
                  </a:cubicBezTo>
                  <a:cubicBezTo>
                    <a:pt x="994" y="8401"/>
                    <a:pt x="1008" y="8345"/>
                    <a:pt x="1008" y="8222"/>
                  </a:cubicBezTo>
                  <a:cubicBezTo>
                    <a:pt x="1008" y="7301"/>
                    <a:pt x="2074" y="4594"/>
                    <a:pt x="3053" y="4594"/>
                  </a:cubicBezTo>
                  <a:cubicBezTo>
                    <a:pt x="3209" y="4594"/>
                    <a:pt x="3363" y="4663"/>
                    <a:pt x="3509" y="4819"/>
                  </a:cubicBezTo>
                  <a:cubicBezTo>
                    <a:pt x="3509" y="4819"/>
                    <a:pt x="3910" y="3945"/>
                    <a:pt x="4592" y="3945"/>
                  </a:cubicBezTo>
                  <a:cubicBezTo>
                    <a:pt x="4933" y="3945"/>
                    <a:pt x="5344" y="4163"/>
                    <a:pt x="5811" y="4819"/>
                  </a:cubicBezTo>
                  <a:cubicBezTo>
                    <a:pt x="7245" y="6787"/>
                    <a:pt x="6545" y="8188"/>
                    <a:pt x="7779" y="8655"/>
                  </a:cubicBezTo>
                  <a:cubicBezTo>
                    <a:pt x="7959" y="8740"/>
                    <a:pt x="8147" y="8780"/>
                    <a:pt x="8332" y="8780"/>
                  </a:cubicBezTo>
                  <a:cubicBezTo>
                    <a:pt x="8800" y="8780"/>
                    <a:pt x="9251" y="8528"/>
                    <a:pt x="9514" y="8122"/>
                  </a:cubicBezTo>
                  <a:cubicBezTo>
                    <a:pt x="9514" y="8122"/>
                    <a:pt x="12916" y="5820"/>
                    <a:pt x="9514" y="2117"/>
                  </a:cubicBezTo>
                  <a:cubicBezTo>
                    <a:pt x="8279" y="759"/>
                    <a:pt x="6559" y="1"/>
                    <a:pt x="472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3"/>
          <p:cNvSpPr/>
          <p:nvPr/>
        </p:nvSpPr>
        <p:spPr>
          <a:xfrm>
            <a:off x="7756233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701" y="1"/>
                </a:moveTo>
                <a:lnTo>
                  <a:pt x="1701" y="3803"/>
                </a:lnTo>
                <a:cubicBezTo>
                  <a:pt x="1701" y="5037"/>
                  <a:pt x="1301" y="6272"/>
                  <a:pt x="500" y="7206"/>
                </a:cubicBezTo>
                <a:lnTo>
                  <a:pt x="0" y="7839"/>
                </a:lnTo>
                <a:lnTo>
                  <a:pt x="14510" y="7839"/>
                </a:lnTo>
                <a:lnTo>
                  <a:pt x="14010" y="7206"/>
                </a:lnTo>
                <a:cubicBezTo>
                  <a:pt x="13310" y="6272"/>
                  <a:pt x="12876" y="5037"/>
                  <a:pt x="12876" y="3803"/>
                </a:cubicBezTo>
                <a:lnTo>
                  <a:pt x="12876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779700" y="2868478"/>
            <a:ext cx="285412" cy="146866"/>
          </a:xfrm>
          <a:custGeom>
            <a:avLst/>
            <a:gdLst/>
            <a:ahLst/>
            <a:cxnLst/>
            <a:rect l="l" t="t" r="r" b="b"/>
            <a:pathLst>
              <a:path w="12576" h="6472" extrusionOk="0">
                <a:moveTo>
                  <a:pt x="734" y="1"/>
                </a:moveTo>
                <a:lnTo>
                  <a:pt x="734" y="3803"/>
                </a:lnTo>
                <a:cubicBezTo>
                  <a:pt x="667" y="4704"/>
                  <a:pt x="434" y="5638"/>
                  <a:pt x="0" y="6472"/>
                </a:cubicBezTo>
                <a:lnTo>
                  <a:pt x="12576" y="6472"/>
                </a:lnTo>
                <a:cubicBezTo>
                  <a:pt x="12109" y="5638"/>
                  <a:pt x="11909" y="4737"/>
                  <a:pt x="11909" y="3803"/>
                </a:cubicBezTo>
                <a:lnTo>
                  <a:pt x="11909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794837" y="2882093"/>
            <a:ext cx="253617" cy="35605"/>
          </a:xfrm>
          <a:custGeom>
            <a:avLst/>
            <a:gdLst/>
            <a:ahLst/>
            <a:cxnLst/>
            <a:rect l="l" t="t" r="r" b="b"/>
            <a:pathLst>
              <a:path w="11175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411769" y="2131198"/>
            <a:ext cx="1019005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8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35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7411769" y="2776891"/>
            <a:ext cx="1019005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464012" y="2178898"/>
            <a:ext cx="916787" cy="540490"/>
          </a:xfrm>
          <a:custGeom>
            <a:avLst/>
            <a:gdLst/>
            <a:ahLst/>
            <a:cxnLst/>
            <a:rect l="l" t="t" r="r" b="b"/>
            <a:pathLst>
              <a:path w="40396" h="23818" extrusionOk="0">
                <a:moveTo>
                  <a:pt x="0" y="0"/>
                </a:moveTo>
                <a:lnTo>
                  <a:pt x="0" y="23817"/>
                </a:lnTo>
                <a:lnTo>
                  <a:pt x="40396" y="23817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7903093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0" y="368"/>
                  <a:pt x="0" y="835"/>
                </a:cubicBezTo>
                <a:cubicBezTo>
                  <a:pt x="0" y="1268"/>
                  <a:pt x="367" y="1668"/>
                  <a:pt x="834" y="1668"/>
                </a:cubicBezTo>
                <a:cubicBezTo>
                  <a:pt x="1301" y="1668"/>
                  <a:pt x="1668" y="1268"/>
                  <a:pt x="1668" y="835"/>
                </a:cubicBezTo>
                <a:cubicBezTo>
                  <a:pt x="1668" y="368"/>
                  <a:pt x="1301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7756982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3"/>
          <p:cNvGrpSpPr/>
          <p:nvPr/>
        </p:nvGrpSpPr>
        <p:grpSpPr>
          <a:xfrm>
            <a:off x="7603292" y="2033167"/>
            <a:ext cx="636708" cy="682432"/>
            <a:chOff x="7603292" y="2033167"/>
            <a:chExt cx="636708" cy="682432"/>
          </a:xfrm>
        </p:grpSpPr>
        <p:sp>
          <p:nvSpPr>
            <p:cNvPr id="165" name="Google Shape;165;p23"/>
            <p:cNvSpPr/>
            <p:nvPr/>
          </p:nvSpPr>
          <p:spPr>
            <a:xfrm>
              <a:off x="7603292" y="2504376"/>
              <a:ext cx="636708" cy="211222"/>
            </a:xfrm>
            <a:custGeom>
              <a:avLst/>
              <a:gdLst/>
              <a:ahLst/>
              <a:cxnLst/>
              <a:rect l="l" t="t" r="r" b="b"/>
              <a:pathLst>
                <a:path w="28055" h="9308" extrusionOk="0">
                  <a:moveTo>
                    <a:pt x="3670" y="1"/>
                  </a:moveTo>
                  <a:lnTo>
                    <a:pt x="1" y="9307"/>
                  </a:lnTo>
                  <a:lnTo>
                    <a:pt x="28054" y="9307"/>
                  </a:lnTo>
                  <a:lnTo>
                    <a:pt x="23718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686582" y="2380248"/>
              <a:ext cx="454989" cy="335350"/>
            </a:xfrm>
            <a:custGeom>
              <a:avLst/>
              <a:gdLst/>
              <a:ahLst/>
              <a:cxnLst/>
              <a:rect l="l" t="t" r="r" b="b"/>
              <a:pathLst>
                <a:path w="20048" h="14778" extrusionOk="0">
                  <a:moveTo>
                    <a:pt x="10007" y="0"/>
                  </a:moveTo>
                  <a:lnTo>
                    <a:pt x="7405" y="1034"/>
                  </a:lnTo>
                  <a:lnTo>
                    <a:pt x="0" y="5471"/>
                  </a:lnTo>
                  <a:lnTo>
                    <a:pt x="0" y="14777"/>
                  </a:lnTo>
                  <a:lnTo>
                    <a:pt x="20048" y="14777"/>
                  </a:lnTo>
                  <a:lnTo>
                    <a:pt x="20048" y="5471"/>
                  </a:lnTo>
                  <a:lnTo>
                    <a:pt x="12276" y="1034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872046" y="2479392"/>
              <a:ext cx="80272" cy="233937"/>
            </a:xfrm>
            <a:custGeom>
              <a:avLst/>
              <a:gdLst/>
              <a:ahLst/>
              <a:cxnLst/>
              <a:rect l="l" t="t" r="r" b="b"/>
              <a:pathLst>
                <a:path w="3537" h="10309" extrusionOk="0">
                  <a:moveTo>
                    <a:pt x="1502" y="1"/>
                  </a:moveTo>
                  <a:lnTo>
                    <a:pt x="1" y="2469"/>
                  </a:lnTo>
                  <a:lnTo>
                    <a:pt x="1368" y="4638"/>
                  </a:lnTo>
                  <a:lnTo>
                    <a:pt x="701" y="10308"/>
                  </a:lnTo>
                  <a:lnTo>
                    <a:pt x="3170" y="10308"/>
                  </a:lnTo>
                  <a:lnTo>
                    <a:pt x="1935" y="4638"/>
                  </a:lnTo>
                  <a:lnTo>
                    <a:pt x="3537" y="2403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825113" y="2403712"/>
              <a:ext cx="165061" cy="158212"/>
            </a:xfrm>
            <a:custGeom>
              <a:avLst/>
              <a:gdLst/>
              <a:ahLst/>
              <a:cxnLst/>
              <a:rect l="l" t="t" r="r" b="b"/>
              <a:pathLst>
                <a:path w="7273" h="6972" extrusionOk="0">
                  <a:moveTo>
                    <a:pt x="1301" y="0"/>
                  </a:moveTo>
                  <a:lnTo>
                    <a:pt x="1" y="934"/>
                  </a:lnTo>
                  <a:lnTo>
                    <a:pt x="1602" y="6905"/>
                  </a:lnTo>
                  <a:lnTo>
                    <a:pt x="3737" y="5237"/>
                  </a:lnTo>
                  <a:lnTo>
                    <a:pt x="6405" y="6972"/>
                  </a:lnTo>
                  <a:lnTo>
                    <a:pt x="7272" y="73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7850849" y="2316664"/>
              <a:ext cx="115858" cy="205912"/>
            </a:xfrm>
            <a:custGeom>
              <a:avLst/>
              <a:gdLst/>
              <a:ahLst/>
              <a:cxnLst/>
              <a:rect l="l" t="t" r="r" b="b"/>
              <a:pathLst>
                <a:path w="5105" h="9074" extrusionOk="0">
                  <a:moveTo>
                    <a:pt x="5104" y="0"/>
                  </a:moveTo>
                  <a:lnTo>
                    <a:pt x="1" y="267"/>
                  </a:lnTo>
                  <a:lnTo>
                    <a:pt x="1" y="4437"/>
                  </a:lnTo>
                  <a:lnTo>
                    <a:pt x="2603" y="9073"/>
                  </a:lnTo>
                  <a:lnTo>
                    <a:pt x="5104" y="4403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775910" y="2189677"/>
              <a:ext cx="50746" cy="98259"/>
            </a:xfrm>
            <a:custGeom>
              <a:avLst/>
              <a:gdLst/>
              <a:ahLst/>
              <a:cxnLst/>
              <a:rect l="l" t="t" r="r" b="b"/>
              <a:pathLst>
                <a:path w="2236" h="4330" extrusionOk="0">
                  <a:moveTo>
                    <a:pt x="1029" y="0"/>
                  </a:moveTo>
                  <a:cubicBezTo>
                    <a:pt x="873" y="0"/>
                    <a:pt x="725" y="92"/>
                    <a:pt x="601" y="326"/>
                  </a:cubicBezTo>
                  <a:cubicBezTo>
                    <a:pt x="0" y="1360"/>
                    <a:pt x="834" y="3561"/>
                    <a:pt x="1168" y="4128"/>
                  </a:cubicBezTo>
                  <a:cubicBezTo>
                    <a:pt x="1249" y="4274"/>
                    <a:pt x="1346" y="4330"/>
                    <a:pt x="1446" y="4330"/>
                  </a:cubicBezTo>
                  <a:cubicBezTo>
                    <a:pt x="1758" y="4330"/>
                    <a:pt x="2102" y="3795"/>
                    <a:pt x="2102" y="3795"/>
                  </a:cubicBezTo>
                  <a:lnTo>
                    <a:pt x="2235" y="1160"/>
                  </a:lnTo>
                  <a:cubicBezTo>
                    <a:pt x="2235" y="1160"/>
                    <a:pt x="1584" y="0"/>
                    <a:pt x="1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775910" y="2172839"/>
              <a:ext cx="50746" cy="124151"/>
            </a:xfrm>
            <a:custGeom>
              <a:avLst/>
              <a:gdLst/>
              <a:ahLst/>
              <a:cxnLst/>
              <a:rect l="l" t="t" r="r" b="b"/>
              <a:pathLst>
                <a:path w="2236" h="5471" fill="none" extrusionOk="0">
                  <a:moveTo>
                    <a:pt x="2235" y="1902"/>
                  </a:moveTo>
                  <a:cubicBezTo>
                    <a:pt x="2235" y="1902"/>
                    <a:pt x="1168" y="0"/>
                    <a:pt x="601" y="1068"/>
                  </a:cubicBezTo>
                  <a:cubicBezTo>
                    <a:pt x="0" y="2102"/>
                    <a:pt x="834" y="4303"/>
                    <a:pt x="1168" y="4870"/>
                  </a:cubicBezTo>
                  <a:cubicBezTo>
                    <a:pt x="1501" y="5471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996959" y="2189677"/>
              <a:ext cx="49997" cy="98259"/>
            </a:xfrm>
            <a:custGeom>
              <a:avLst/>
              <a:gdLst/>
              <a:ahLst/>
              <a:cxnLst/>
              <a:rect l="l" t="t" r="r" b="b"/>
              <a:pathLst>
                <a:path w="2203" h="4330" extrusionOk="0">
                  <a:moveTo>
                    <a:pt x="1177" y="0"/>
                  </a:moveTo>
                  <a:cubicBezTo>
                    <a:pt x="631" y="0"/>
                    <a:pt x="1" y="1160"/>
                    <a:pt x="1" y="1160"/>
                  </a:cubicBezTo>
                  <a:lnTo>
                    <a:pt x="101" y="3795"/>
                  </a:lnTo>
                  <a:cubicBezTo>
                    <a:pt x="101" y="3795"/>
                    <a:pt x="445" y="4330"/>
                    <a:pt x="756" y="4330"/>
                  </a:cubicBezTo>
                  <a:cubicBezTo>
                    <a:pt x="857" y="4330"/>
                    <a:pt x="954" y="4274"/>
                    <a:pt x="1035" y="4128"/>
                  </a:cubicBezTo>
                  <a:cubicBezTo>
                    <a:pt x="1368" y="3561"/>
                    <a:pt x="2202" y="1360"/>
                    <a:pt x="1602" y="326"/>
                  </a:cubicBezTo>
                  <a:cubicBezTo>
                    <a:pt x="1477" y="92"/>
                    <a:pt x="1331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996959" y="2172839"/>
              <a:ext cx="49997" cy="124151"/>
            </a:xfrm>
            <a:custGeom>
              <a:avLst/>
              <a:gdLst/>
              <a:ahLst/>
              <a:cxnLst/>
              <a:rect l="l" t="t" r="r" b="b"/>
              <a:pathLst>
                <a:path w="2203" h="5471" fill="none" extrusionOk="0">
                  <a:moveTo>
                    <a:pt x="1" y="1902"/>
                  </a:moveTo>
                  <a:cubicBezTo>
                    <a:pt x="1" y="1902"/>
                    <a:pt x="1035" y="0"/>
                    <a:pt x="1602" y="1068"/>
                  </a:cubicBezTo>
                  <a:cubicBezTo>
                    <a:pt x="2202" y="2102"/>
                    <a:pt x="1368" y="4303"/>
                    <a:pt x="1035" y="4870"/>
                  </a:cubicBezTo>
                  <a:cubicBezTo>
                    <a:pt x="701" y="5471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7812993" y="2072924"/>
              <a:ext cx="196107" cy="313383"/>
            </a:xfrm>
            <a:custGeom>
              <a:avLst/>
              <a:gdLst/>
              <a:ahLst/>
              <a:cxnLst/>
              <a:rect l="l" t="t" r="r" b="b"/>
              <a:pathLst>
                <a:path w="8641" h="13810" extrusionOk="0">
                  <a:moveTo>
                    <a:pt x="4337" y="0"/>
                  </a:moveTo>
                  <a:cubicBezTo>
                    <a:pt x="1936" y="0"/>
                    <a:pt x="1" y="2702"/>
                    <a:pt x="1" y="5971"/>
                  </a:cubicBezTo>
                  <a:cubicBezTo>
                    <a:pt x="1" y="9207"/>
                    <a:pt x="1869" y="13810"/>
                    <a:pt x="4304" y="13810"/>
                  </a:cubicBezTo>
                  <a:cubicBezTo>
                    <a:pt x="6706" y="13810"/>
                    <a:pt x="8640" y="9240"/>
                    <a:pt x="8640" y="5971"/>
                  </a:cubicBezTo>
                  <a:cubicBezTo>
                    <a:pt x="8640" y="2635"/>
                    <a:pt x="6739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7770599" y="2420369"/>
              <a:ext cx="274088" cy="295229"/>
            </a:xfrm>
            <a:custGeom>
              <a:avLst/>
              <a:gdLst/>
              <a:ahLst/>
              <a:cxnLst/>
              <a:rect l="l" t="t" r="r" b="b"/>
              <a:pathLst>
                <a:path w="12077" h="13010" extrusionOk="0">
                  <a:moveTo>
                    <a:pt x="9674" y="0"/>
                  </a:moveTo>
                  <a:lnTo>
                    <a:pt x="6038" y="12909"/>
                  </a:lnTo>
                  <a:lnTo>
                    <a:pt x="2403" y="200"/>
                  </a:lnTo>
                  <a:lnTo>
                    <a:pt x="668" y="1268"/>
                  </a:lnTo>
                  <a:lnTo>
                    <a:pt x="1" y="6371"/>
                  </a:lnTo>
                  <a:lnTo>
                    <a:pt x="2136" y="6738"/>
                  </a:lnTo>
                  <a:lnTo>
                    <a:pt x="968" y="8506"/>
                  </a:lnTo>
                  <a:lnTo>
                    <a:pt x="4037" y="13009"/>
                  </a:lnTo>
                  <a:lnTo>
                    <a:pt x="8373" y="13009"/>
                  </a:lnTo>
                  <a:lnTo>
                    <a:pt x="11642" y="9674"/>
                  </a:lnTo>
                  <a:lnTo>
                    <a:pt x="9541" y="7105"/>
                  </a:lnTo>
                  <a:lnTo>
                    <a:pt x="12076" y="6905"/>
                  </a:lnTo>
                  <a:lnTo>
                    <a:pt x="11809" y="1268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794837" y="2033167"/>
              <a:ext cx="229401" cy="217666"/>
            </a:xfrm>
            <a:custGeom>
              <a:avLst/>
              <a:gdLst/>
              <a:ahLst/>
              <a:cxnLst/>
              <a:rect l="l" t="t" r="r" b="b"/>
              <a:pathLst>
                <a:path w="10108" h="9592" extrusionOk="0">
                  <a:moveTo>
                    <a:pt x="5004" y="1"/>
                  </a:moveTo>
                  <a:cubicBezTo>
                    <a:pt x="3895" y="1"/>
                    <a:pt x="2802" y="151"/>
                    <a:pt x="2168" y="485"/>
                  </a:cubicBezTo>
                  <a:cubicBezTo>
                    <a:pt x="934" y="1152"/>
                    <a:pt x="0" y="4287"/>
                    <a:pt x="300" y="5388"/>
                  </a:cubicBezTo>
                  <a:cubicBezTo>
                    <a:pt x="601" y="6422"/>
                    <a:pt x="734" y="7456"/>
                    <a:pt x="767" y="8557"/>
                  </a:cubicBezTo>
                  <a:cubicBezTo>
                    <a:pt x="767" y="8557"/>
                    <a:pt x="904" y="8571"/>
                    <a:pt x="1063" y="8571"/>
                  </a:cubicBezTo>
                  <a:cubicBezTo>
                    <a:pt x="1329" y="8571"/>
                    <a:pt x="1660" y="8532"/>
                    <a:pt x="1535" y="8323"/>
                  </a:cubicBezTo>
                  <a:cubicBezTo>
                    <a:pt x="1368" y="7990"/>
                    <a:pt x="1535" y="6889"/>
                    <a:pt x="1535" y="6889"/>
                  </a:cubicBezTo>
                  <a:cubicBezTo>
                    <a:pt x="1768" y="6722"/>
                    <a:pt x="1935" y="6455"/>
                    <a:pt x="2035" y="6222"/>
                  </a:cubicBezTo>
                  <a:cubicBezTo>
                    <a:pt x="2269" y="5722"/>
                    <a:pt x="1768" y="5054"/>
                    <a:pt x="1768" y="4454"/>
                  </a:cubicBezTo>
                  <a:cubicBezTo>
                    <a:pt x="1768" y="4343"/>
                    <a:pt x="1884" y="4299"/>
                    <a:pt x="2074" y="4299"/>
                  </a:cubicBezTo>
                  <a:cubicBezTo>
                    <a:pt x="2856" y="4299"/>
                    <a:pt x="4895" y="5054"/>
                    <a:pt x="5271" y="5054"/>
                  </a:cubicBezTo>
                  <a:cubicBezTo>
                    <a:pt x="5704" y="5054"/>
                    <a:pt x="8473" y="4387"/>
                    <a:pt x="8473" y="4387"/>
                  </a:cubicBezTo>
                  <a:lnTo>
                    <a:pt x="8473" y="4387"/>
                  </a:lnTo>
                  <a:cubicBezTo>
                    <a:pt x="8473" y="4387"/>
                    <a:pt x="7973" y="6122"/>
                    <a:pt x="8273" y="6322"/>
                  </a:cubicBezTo>
                  <a:cubicBezTo>
                    <a:pt x="8540" y="6556"/>
                    <a:pt x="8773" y="7423"/>
                    <a:pt x="8773" y="7423"/>
                  </a:cubicBezTo>
                  <a:cubicBezTo>
                    <a:pt x="8773" y="7423"/>
                    <a:pt x="8473" y="8991"/>
                    <a:pt x="8540" y="9257"/>
                  </a:cubicBezTo>
                  <a:cubicBezTo>
                    <a:pt x="8608" y="9417"/>
                    <a:pt x="8893" y="9591"/>
                    <a:pt x="9110" y="9591"/>
                  </a:cubicBezTo>
                  <a:cubicBezTo>
                    <a:pt x="9211" y="9591"/>
                    <a:pt x="9298" y="9553"/>
                    <a:pt x="9340" y="9458"/>
                  </a:cubicBezTo>
                  <a:cubicBezTo>
                    <a:pt x="9474" y="9157"/>
                    <a:pt x="9440" y="6622"/>
                    <a:pt x="9440" y="6622"/>
                  </a:cubicBezTo>
                  <a:lnTo>
                    <a:pt x="9440" y="6622"/>
                  </a:lnTo>
                  <a:cubicBezTo>
                    <a:pt x="9440" y="6622"/>
                    <a:pt x="9452" y="6624"/>
                    <a:pt x="9471" y="6624"/>
                  </a:cubicBezTo>
                  <a:cubicBezTo>
                    <a:pt x="9603" y="6624"/>
                    <a:pt x="10107" y="6548"/>
                    <a:pt x="10107" y="5388"/>
                  </a:cubicBezTo>
                  <a:cubicBezTo>
                    <a:pt x="10107" y="4054"/>
                    <a:pt x="9307" y="952"/>
                    <a:pt x="7939" y="418"/>
                  </a:cubicBezTo>
                  <a:cubicBezTo>
                    <a:pt x="7239" y="151"/>
                    <a:pt x="6113" y="1"/>
                    <a:pt x="500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3"/>
          <p:cNvSpPr/>
          <p:nvPr/>
        </p:nvSpPr>
        <p:spPr>
          <a:xfrm>
            <a:off x="6563134" y="1694436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0"/>
                </a:moveTo>
                <a:lnTo>
                  <a:pt x="1668" y="3803"/>
                </a:lnTo>
                <a:cubicBezTo>
                  <a:pt x="1668" y="5037"/>
                  <a:pt x="1234" y="6205"/>
                  <a:pt x="501" y="7206"/>
                </a:cubicBezTo>
                <a:lnTo>
                  <a:pt x="0" y="7839"/>
                </a:lnTo>
                <a:lnTo>
                  <a:pt x="14511" y="7839"/>
                </a:lnTo>
                <a:lnTo>
                  <a:pt x="14010" y="7206"/>
                </a:lnTo>
                <a:cubicBezTo>
                  <a:pt x="13243" y="6205"/>
                  <a:pt x="12843" y="5037"/>
                  <a:pt x="12843" y="3803"/>
                </a:cubicBezTo>
                <a:lnTo>
                  <a:pt x="12843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585080" y="1694436"/>
            <a:ext cx="284663" cy="146866"/>
          </a:xfrm>
          <a:custGeom>
            <a:avLst/>
            <a:gdLst/>
            <a:ahLst/>
            <a:cxnLst/>
            <a:rect l="l" t="t" r="r" b="b"/>
            <a:pathLst>
              <a:path w="12543" h="6472" extrusionOk="0">
                <a:moveTo>
                  <a:pt x="701" y="0"/>
                </a:moveTo>
                <a:lnTo>
                  <a:pt x="701" y="3803"/>
                </a:lnTo>
                <a:cubicBezTo>
                  <a:pt x="701" y="4704"/>
                  <a:pt x="434" y="5638"/>
                  <a:pt x="1" y="6472"/>
                </a:cubicBezTo>
                <a:lnTo>
                  <a:pt x="12543" y="6472"/>
                </a:lnTo>
                <a:cubicBezTo>
                  <a:pt x="12076" y="5671"/>
                  <a:pt x="11842" y="4737"/>
                  <a:pt x="11876" y="3803"/>
                </a:cubicBezTo>
                <a:lnTo>
                  <a:pt x="11876" y="0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600990" y="1707302"/>
            <a:ext cx="253617" cy="36353"/>
          </a:xfrm>
          <a:custGeom>
            <a:avLst/>
            <a:gdLst/>
            <a:ahLst/>
            <a:cxnLst/>
            <a:rect l="l" t="t" r="r" b="b"/>
            <a:pathLst>
              <a:path w="11175" h="1602" extrusionOk="0">
                <a:moveTo>
                  <a:pt x="0" y="1"/>
                </a:moveTo>
                <a:lnTo>
                  <a:pt x="0" y="1602"/>
                </a:lnTo>
                <a:lnTo>
                  <a:pt x="11175" y="1602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217149" y="957156"/>
            <a:ext cx="1019777" cy="764556"/>
          </a:xfrm>
          <a:custGeom>
            <a:avLst/>
            <a:gdLst/>
            <a:ahLst/>
            <a:cxnLst/>
            <a:rect l="l" t="t" r="r" b="b"/>
            <a:pathLst>
              <a:path w="44934" h="33692" extrusionOk="0">
                <a:moveTo>
                  <a:pt x="3904" y="1"/>
                </a:moveTo>
                <a:cubicBezTo>
                  <a:pt x="1769" y="1"/>
                  <a:pt x="34" y="1702"/>
                  <a:pt x="1" y="3870"/>
                </a:cubicBezTo>
                <a:lnTo>
                  <a:pt x="1" y="29822"/>
                </a:lnTo>
                <a:cubicBezTo>
                  <a:pt x="1" y="31957"/>
                  <a:pt x="1769" y="33691"/>
                  <a:pt x="3904" y="33691"/>
                </a:cubicBezTo>
                <a:lnTo>
                  <a:pt x="41030" y="33691"/>
                </a:lnTo>
                <a:cubicBezTo>
                  <a:pt x="43165" y="33691"/>
                  <a:pt x="44933" y="31923"/>
                  <a:pt x="44933" y="29822"/>
                </a:cubicBezTo>
                <a:lnTo>
                  <a:pt x="44933" y="3870"/>
                </a:lnTo>
                <a:cubicBezTo>
                  <a:pt x="44933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217921" y="1602849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0" y="0"/>
                </a:moveTo>
                <a:lnTo>
                  <a:pt x="0" y="1368"/>
                </a:lnTo>
                <a:cubicBezTo>
                  <a:pt x="0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31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269393" y="1004084"/>
            <a:ext cx="916810" cy="540490"/>
          </a:xfrm>
          <a:custGeom>
            <a:avLst/>
            <a:gdLst/>
            <a:ahLst/>
            <a:cxnLst/>
            <a:rect l="l" t="t" r="r" b="b"/>
            <a:pathLst>
              <a:path w="40397" h="23818" extrusionOk="0">
                <a:moveTo>
                  <a:pt x="1" y="1"/>
                </a:moveTo>
                <a:lnTo>
                  <a:pt x="1" y="23818"/>
                </a:lnTo>
                <a:lnTo>
                  <a:pt x="40396" y="23818"/>
                </a:lnTo>
                <a:lnTo>
                  <a:pt x="40396" y="1"/>
                </a:lnTo>
                <a:close/>
              </a:path>
            </a:pathLst>
          </a:custGeom>
          <a:solidFill>
            <a:schemeClr val="accent4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706975" y="1642742"/>
            <a:ext cx="40896" cy="38305"/>
          </a:xfrm>
          <a:custGeom>
            <a:avLst/>
            <a:gdLst/>
            <a:ahLst/>
            <a:cxnLst/>
            <a:rect l="l" t="t" r="r" b="b"/>
            <a:pathLst>
              <a:path w="1802" h="1688" extrusionOk="0">
                <a:moveTo>
                  <a:pt x="913" y="1"/>
                </a:moveTo>
                <a:cubicBezTo>
                  <a:pt x="523" y="1"/>
                  <a:pt x="161" y="287"/>
                  <a:pt x="100" y="711"/>
                </a:cubicBezTo>
                <a:cubicBezTo>
                  <a:pt x="0" y="1178"/>
                  <a:pt x="334" y="1578"/>
                  <a:pt x="767" y="1678"/>
                </a:cubicBezTo>
                <a:cubicBezTo>
                  <a:pt x="811" y="1684"/>
                  <a:pt x="854" y="1687"/>
                  <a:pt x="897" y="1687"/>
                </a:cubicBezTo>
                <a:cubicBezTo>
                  <a:pt x="1312" y="1687"/>
                  <a:pt x="1674" y="1401"/>
                  <a:pt x="1735" y="978"/>
                </a:cubicBezTo>
                <a:cubicBezTo>
                  <a:pt x="1801" y="511"/>
                  <a:pt x="1501" y="77"/>
                  <a:pt x="1034" y="10"/>
                </a:cubicBezTo>
                <a:cubicBezTo>
                  <a:pt x="994" y="4"/>
                  <a:pt x="953" y="1"/>
                  <a:pt x="913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563134" y="1872322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6407174" y="873466"/>
            <a:ext cx="640476" cy="668839"/>
            <a:chOff x="6407174" y="873466"/>
            <a:chExt cx="640476" cy="668839"/>
          </a:xfrm>
        </p:grpSpPr>
        <p:sp>
          <p:nvSpPr>
            <p:cNvPr id="186" name="Google Shape;186;p23"/>
            <p:cNvSpPr/>
            <p:nvPr/>
          </p:nvSpPr>
          <p:spPr>
            <a:xfrm>
              <a:off x="6407174" y="1328065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37" y="1"/>
                  </a:moveTo>
                  <a:lnTo>
                    <a:pt x="1" y="9441"/>
                  </a:lnTo>
                  <a:lnTo>
                    <a:pt x="28221" y="9441"/>
                  </a:lnTo>
                  <a:lnTo>
                    <a:pt x="237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551015" y="927679"/>
              <a:ext cx="339177" cy="566949"/>
            </a:xfrm>
            <a:custGeom>
              <a:avLst/>
              <a:gdLst/>
              <a:ahLst/>
              <a:cxnLst/>
              <a:rect l="l" t="t" r="r" b="b"/>
              <a:pathLst>
                <a:path w="14945" h="24984" extrusionOk="0">
                  <a:moveTo>
                    <a:pt x="6546" y="1"/>
                  </a:moveTo>
                  <a:cubicBezTo>
                    <a:pt x="4833" y="1"/>
                    <a:pt x="3649" y="1061"/>
                    <a:pt x="2903" y="2400"/>
                  </a:cubicBezTo>
                  <a:cubicBezTo>
                    <a:pt x="1935" y="4102"/>
                    <a:pt x="868" y="5136"/>
                    <a:pt x="701" y="5836"/>
                  </a:cubicBezTo>
                  <a:cubicBezTo>
                    <a:pt x="701" y="5836"/>
                    <a:pt x="0" y="9205"/>
                    <a:pt x="701" y="10606"/>
                  </a:cubicBezTo>
                  <a:cubicBezTo>
                    <a:pt x="1401" y="11974"/>
                    <a:pt x="2436" y="13608"/>
                    <a:pt x="1902" y="14809"/>
                  </a:cubicBezTo>
                  <a:cubicBezTo>
                    <a:pt x="1368" y="16010"/>
                    <a:pt x="834" y="16277"/>
                    <a:pt x="601" y="18579"/>
                  </a:cubicBezTo>
                  <a:cubicBezTo>
                    <a:pt x="410" y="20738"/>
                    <a:pt x="3726" y="24983"/>
                    <a:pt x="7671" y="24983"/>
                  </a:cubicBezTo>
                  <a:cubicBezTo>
                    <a:pt x="7870" y="24983"/>
                    <a:pt x="8071" y="24972"/>
                    <a:pt x="8273" y="24950"/>
                  </a:cubicBezTo>
                  <a:cubicBezTo>
                    <a:pt x="12476" y="24483"/>
                    <a:pt x="14944" y="21014"/>
                    <a:pt x="14211" y="18178"/>
                  </a:cubicBezTo>
                  <a:cubicBezTo>
                    <a:pt x="13443" y="15343"/>
                    <a:pt x="12276" y="14976"/>
                    <a:pt x="12676" y="13175"/>
                  </a:cubicBezTo>
                  <a:cubicBezTo>
                    <a:pt x="13043" y="11407"/>
                    <a:pt x="13944" y="10173"/>
                    <a:pt x="13510" y="7738"/>
                  </a:cubicBezTo>
                  <a:cubicBezTo>
                    <a:pt x="13043" y="5269"/>
                    <a:pt x="10842" y="1233"/>
                    <a:pt x="8206" y="299"/>
                  </a:cubicBezTo>
                  <a:cubicBezTo>
                    <a:pt x="7605" y="93"/>
                    <a:pt x="7053" y="1"/>
                    <a:pt x="6546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491963" y="1203937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471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471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606278" y="1203937"/>
              <a:ext cx="218054" cy="267976"/>
            </a:xfrm>
            <a:custGeom>
              <a:avLst/>
              <a:gdLst/>
              <a:ahLst/>
              <a:cxnLst/>
              <a:rect l="l" t="t" r="r" b="b"/>
              <a:pathLst>
                <a:path w="9608" h="11809" extrusionOk="0">
                  <a:moveTo>
                    <a:pt x="4971" y="0"/>
                  </a:moveTo>
                  <a:lnTo>
                    <a:pt x="1068" y="2135"/>
                  </a:lnTo>
                  <a:lnTo>
                    <a:pt x="1" y="5337"/>
                  </a:lnTo>
                  <a:lnTo>
                    <a:pt x="2402" y="5971"/>
                  </a:lnTo>
                  <a:lnTo>
                    <a:pt x="267" y="7572"/>
                  </a:lnTo>
                  <a:lnTo>
                    <a:pt x="4637" y="11808"/>
                  </a:lnTo>
                  <a:lnTo>
                    <a:pt x="8773" y="7972"/>
                  </a:lnTo>
                  <a:lnTo>
                    <a:pt x="6772" y="6071"/>
                  </a:lnTo>
                  <a:lnTo>
                    <a:pt x="9607" y="5337"/>
                  </a:lnTo>
                  <a:lnTo>
                    <a:pt x="8840" y="2135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657001" y="1141102"/>
              <a:ext cx="115086" cy="271017"/>
            </a:xfrm>
            <a:custGeom>
              <a:avLst/>
              <a:gdLst/>
              <a:ahLst/>
              <a:cxnLst/>
              <a:rect l="l" t="t" r="r" b="b"/>
              <a:pathLst>
                <a:path w="5071" h="11943" extrusionOk="0">
                  <a:moveTo>
                    <a:pt x="5071" y="0"/>
                  </a:moveTo>
                  <a:lnTo>
                    <a:pt x="0" y="201"/>
                  </a:lnTo>
                  <a:lnTo>
                    <a:pt x="0" y="4404"/>
                  </a:lnTo>
                  <a:lnTo>
                    <a:pt x="2569" y="11942"/>
                  </a:lnTo>
                  <a:lnTo>
                    <a:pt x="5071" y="4337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3"/>
            <p:cNvGrpSpPr/>
            <p:nvPr/>
          </p:nvGrpSpPr>
          <p:grpSpPr>
            <a:xfrm>
              <a:off x="6550636" y="873466"/>
              <a:ext cx="354314" cy="471369"/>
              <a:chOff x="6368674" y="873466"/>
              <a:chExt cx="354314" cy="471369"/>
            </a:xfrm>
          </p:grpSpPr>
          <p:sp>
            <p:nvSpPr>
              <p:cNvPr id="192" name="Google Shape;192;p23"/>
              <p:cNvSpPr/>
              <p:nvPr/>
            </p:nvSpPr>
            <p:spPr>
              <a:xfrm>
                <a:off x="6392140" y="1012594"/>
                <a:ext cx="49997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350" extrusionOk="0">
                    <a:moveTo>
                      <a:pt x="1010" y="1"/>
                    </a:moveTo>
                    <a:cubicBezTo>
                      <a:pt x="852" y="1"/>
                      <a:pt x="699" y="92"/>
                      <a:pt x="568" y="326"/>
                    </a:cubicBezTo>
                    <a:cubicBezTo>
                      <a:pt x="1" y="1360"/>
                      <a:pt x="835" y="3562"/>
                      <a:pt x="1168" y="4162"/>
                    </a:cubicBezTo>
                    <a:cubicBezTo>
                      <a:pt x="1248" y="4298"/>
                      <a:pt x="1341" y="4350"/>
                      <a:pt x="1437" y="4350"/>
                    </a:cubicBezTo>
                    <a:cubicBezTo>
                      <a:pt x="1741" y="4350"/>
                      <a:pt x="2069" y="3829"/>
                      <a:pt x="2069" y="3829"/>
                    </a:cubicBezTo>
                    <a:lnTo>
                      <a:pt x="2202" y="1160"/>
                    </a:lnTo>
                    <a:cubicBezTo>
                      <a:pt x="2202" y="1160"/>
                      <a:pt x="1572" y="1"/>
                      <a:pt x="10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6392140" y="995756"/>
                <a:ext cx="49997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472" fill="none" extrusionOk="0">
                    <a:moveTo>
                      <a:pt x="2202" y="1902"/>
                    </a:moveTo>
                    <a:cubicBezTo>
                      <a:pt x="2202" y="1902"/>
                      <a:pt x="1168" y="1"/>
                      <a:pt x="568" y="1068"/>
                    </a:cubicBezTo>
                    <a:cubicBezTo>
                      <a:pt x="1" y="2102"/>
                      <a:pt x="835" y="4304"/>
                      <a:pt x="1168" y="4904"/>
                    </a:cubicBezTo>
                    <a:cubicBezTo>
                      <a:pt x="1502" y="5471"/>
                      <a:pt x="2069" y="4571"/>
                      <a:pt x="2069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6613212" y="1012594"/>
                <a:ext cx="49974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350" extrusionOk="0">
                    <a:moveTo>
                      <a:pt x="1193" y="1"/>
                    </a:moveTo>
                    <a:cubicBezTo>
                      <a:pt x="631" y="1"/>
                      <a:pt x="0" y="1160"/>
                      <a:pt x="0" y="1160"/>
                    </a:cubicBezTo>
                    <a:lnTo>
                      <a:pt x="133" y="3829"/>
                    </a:lnTo>
                    <a:cubicBezTo>
                      <a:pt x="133" y="3829"/>
                      <a:pt x="462" y="4350"/>
                      <a:pt x="765" y="4350"/>
                    </a:cubicBezTo>
                    <a:cubicBezTo>
                      <a:pt x="861" y="4350"/>
                      <a:pt x="954" y="4298"/>
                      <a:pt x="1034" y="4162"/>
                    </a:cubicBezTo>
                    <a:cubicBezTo>
                      <a:pt x="1368" y="3562"/>
                      <a:pt x="2202" y="1360"/>
                      <a:pt x="1635" y="326"/>
                    </a:cubicBezTo>
                    <a:cubicBezTo>
                      <a:pt x="1503" y="92"/>
                      <a:pt x="1351" y="1"/>
                      <a:pt x="1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6613212" y="995756"/>
                <a:ext cx="49974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5472" fill="none" extrusionOk="0">
                    <a:moveTo>
                      <a:pt x="0" y="1902"/>
                    </a:moveTo>
                    <a:cubicBezTo>
                      <a:pt x="0" y="1902"/>
                      <a:pt x="1034" y="1"/>
                      <a:pt x="1635" y="1068"/>
                    </a:cubicBezTo>
                    <a:cubicBezTo>
                      <a:pt x="2202" y="2102"/>
                      <a:pt x="1368" y="4304"/>
                      <a:pt x="1034" y="4904"/>
                    </a:cubicBezTo>
                    <a:cubicBezTo>
                      <a:pt x="701" y="5471"/>
                      <a:pt x="133" y="4571"/>
                      <a:pt x="133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428475" y="895841"/>
                <a:ext cx="196856" cy="313406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3811" extrusionOk="0">
                    <a:moveTo>
                      <a:pt x="4337" y="1"/>
                    </a:moveTo>
                    <a:cubicBezTo>
                      <a:pt x="1936" y="1"/>
                      <a:pt x="1" y="2669"/>
                      <a:pt x="1" y="5972"/>
                    </a:cubicBezTo>
                    <a:cubicBezTo>
                      <a:pt x="1" y="9241"/>
                      <a:pt x="1936" y="13811"/>
                      <a:pt x="4337" y="13811"/>
                    </a:cubicBezTo>
                    <a:cubicBezTo>
                      <a:pt x="6772" y="13811"/>
                      <a:pt x="8674" y="9241"/>
                      <a:pt x="8674" y="5972"/>
                    </a:cubicBezTo>
                    <a:cubicBezTo>
                      <a:pt x="8674" y="2669"/>
                      <a:pt x="6739" y="1"/>
                      <a:pt x="4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6368674" y="890100"/>
                <a:ext cx="139325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1796" extrusionOk="0">
                    <a:moveTo>
                      <a:pt x="5025" y="1"/>
                    </a:moveTo>
                    <a:cubicBezTo>
                      <a:pt x="4881" y="1"/>
                      <a:pt x="4719" y="28"/>
                      <a:pt x="4537" y="87"/>
                    </a:cubicBezTo>
                    <a:cubicBezTo>
                      <a:pt x="2936" y="621"/>
                      <a:pt x="1902" y="3990"/>
                      <a:pt x="1135" y="5391"/>
                    </a:cubicBezTo>
                    <a:cubicBezTo>
                      <a:pt x="768" y="5991"/>
                      <a:pt x="534" y="6758"/>
                      <a:pt x="401" y="7492"/>
                    </a:cubicBezTo>
                    <a:cubicBezTo>
                      <a:pt x="1" y="9827"/>
                      <a:pt x="1969" y="11795"/>
                      <a:pt x="1969" y="11795"/>
                    </a:cubicBezTo>
                    <a:cubicBezTo>
                      <a:pt x="1969" y="11795"/>
                      <a:pt x="1535" y="9327"/>
                      <a:pt x="1802" y="7659"/>
                    </a:cubicBezTo>
                    <a:cubicBezTo>
                      <a:pt x="1969" y="6758"/>
                      <a:pt x="2436" y="6425"/>
                      <a:pt x="3236" y="6091"/>
                    </a:cubicBezTo>
                    <a:cubicBezTo>
                      <a:pt x="5071" y="5391"/>
                      <a:pt x="6138" y="3990"/>
                      <a:pt x="6138" y="1921"/>
                    </a:cubicBezTo>
                    <a:cubicBezTo>
                      <a:pt x="6138" y="1086"/>
                      <a:pt x="5939" y="1"/>
                      <a:pt x="5025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6487891" y="873466"/>
                <a:ext cx="235098" cy="471369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20772" extrusionOk="0">
                    <a:moveTo>
                      <a:pt x="1874" y="1"/>
                    </a:moveTo>
                    <a:cubicBezTo>
                      <a:pt x="573" y="1"/>
                      <a:pt x="0" y="938"/>
                      <a:pt x="51" y="2187"/>
                    </a:cubicBezTo>
                    <a:cubicBezTo>
                      <a:pt x="51" y="2421"/>
                      <a:pt x="118" y="2721"/>
                      <a:pt x="152" y="2988"/>
                    </a:cubicBezTo>
                    <a:lnTo>
                      <a:pt x="152" y="3021"/>
                    </a:lnTo>
                    <a:cubicBezTo>
                      <a:pt x="152" y="3021"/>
                      <a:pt x="152" y="3055"/>
                      <a:pt x="185" y="3155"/>
                    </a:cubicBezTo>
                    <a:cubicBezTo>
                      <a:pt x="285" y="3588"/>
                      <a:pt x="485" y="3989"/>
                      <a:pt x="785" y="4322"/>
                    </a:cubicBezTo>
                    <a:lnTo>
                      <a:pt x="819" y="4356"/>
                    </a:lnTo>
                    <a:cubicBezTo>
                      <a:pt x="1286" y="5023"/>
                      <a:pt x="1819" y="5657"/>
                      <a:pt x="2386" y="6224"/>
                    </a:cubicBezTo>
                    <a:cubicBezTo>
                      <a:pt x="4321" y="8158"/>
                      <a:pt x="6690" y="9893"/>
                      <a:pt x="6790" y="11894"/>
                    </a:cubicBezTo>
                    <a:cubicBezTo>
                      <a:pt x="6856" y="13529"/>
                      <a:pt x="6289" y="14830"/>
                      <a:pt x="5956" y="16498"/>
                    </a:cubicBezTo>
                    <a:lnTo>
                      <a:pt x="5856" y="16498"/>
                    </a:lnTo>
                    <a:cubicBezTo>
                      <a:pt x="5689" y="17365"/>
                      <a:pt x="5322" y="18232"/>
                      <a:pt x="4788" y="18933"/>
                    </a:cubicBezTo>
                    <a:cubicBezTo>
                      <a:pt x="3954" y="19934"/>
                      <a:pt x="3854" y="20701"/>
                      <a:pt x="5789" y="20767"/>
                    </a:cubicBezTo>
                    <a:cubicBezTo>
                      <a:pt x="5838" y="20770"/>
                      <a:pt x="5887" y="20771"/>
                      <a:pt x="5935" y="20771"/>
                    </a:cubicBezTo>
                    <a:cubicBezTo>
                      <a:pt x="8406" y="20771"/>
                      <a:pt x="9632" y="17460"/>
                      <a:pt x="9992" y="15464"/>
                    </a:cubicBezTo>
                    <a:cubicBezTo>
                      <a:pt x="10325" y="13529"/>
                      <a:pt x="10359" y="11561"/>
                      <a:pt x="10025" y="9660"/>
                    </a:cubicBezTo>
                    <a:cubicBezTo>
                      <a:pt x="9959" y="8792"/>
                      <a:pt x="9692" y="7992"/>
                      <a:pt x="9291" y="7224"/>
                    </a:cubicBezTo>
                    <a:cubicBezTo>
                      <a:pt x="8691" y="6224"/>
                      <a:pt x="7957" y="5356"/>
                      <a:pt x="7123" y="4556"/>
                    </a:cubicBezTo>
                    <a:cubicBezTo>
                      <a:pt x="6122" y="3555"/>
                      <a:pt x="5555" y="1120"/>
                      <a:pt x="3287" y="286"/>
                    </a:cubicBezTo>
                    <a:cubicBezTo>
                      <a:pt x="2745" y="90"/>
                      <a:pt x="2275" y="1"/>
                      <a:pt x="1874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" name="Google Shape;199;p23"/>
          <p:cNvSpPr/>
          <p:nvPr/>
        </p:nvSpPr>
        <p:spPr>
          <a:xfrm>
            <a:off x="5368515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1"/>
                </a:moveTo>
                <a:lnTo>
                  <a:pt x="1668" y="3803"/>
                </a:lnTo>
                <a:cubicBezTo>
                  <a:pt x="1668" y="5037"/>
                  <a:pt x="1268" y="6272"/>
                  <a:pt x="501" y="7206"/>
                </a:cubicBezTo>
                <a:lnTo>
                  <a:pt x="1" y="7839"/>
                </a:lnTo>
                <a:lnTo>
                  <a:pt x="14511" y="7839"/>
                </a:lnTo>
                <a:lnTo>
                  <a:pt x="14011" y="7206"/>
                </a:lnTo>
                <a:cubicBezTo>
                  <a:pt x="13277" y="6272"/>
                  <a:pt x="12843" y="5037"/>
                  <a:pt x="12843" y="3803"/>
                </a:cubicBezTo>
                <a:lnTo>
                  <a:pt x="12843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390461" y="2868478"/>
            <a:ext cx="284686" cy="146866"/>
          </a:xfrm>
          <a:custGeom>
            <a:avLst/>
            <a:gdLst/>
            <a:ahLst/>
            <a:cxnLst/>
            <a:rect l="l" t="t" r="r" b="b"/>
            <a:pathLst>
              <a:path w="12544" h="6472" extrusionOk="0">
                <a:moveTo>
                  <a:pt x="701" y="1"/>
                </a:moveTo>
                <a:lnTo>
                  <a:pt x="701" y="3803"/>
                </a:lnTo>
                <a:cubicBezTo>
                  <a:pt x="668" y="4704"/>
                  <a:pt x="468" y="5638"/>
                  <a:pt x="1" y="6472"/>
                </a:cubicBezTo>
                <a:lnTo>
                  <a:pt x="12543" y="6472"/>
                </a:lnTo>
                <a:cubicBezTo>
                  <a:pt x="12110" y="5638"/>
                  <a:pt x="11876" y="4737"/>
                  <a:pt x="11876" y="3803"/>
                </a:cubicBezTo>
                <a:lnTo>
                  <a:pt x="11876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5406370" y="2882093"/>
            <a:ext cx="253639" cy="35605"/>
          </a:xfrm>
          <a:custGeom>
            <a:avLst/>
            <a:gdLst/>
            <a:ahLst/>
            <a:cxnLst/>
            <a:rect l="l" t="t" r="r" b="b"/>
            <a:pathLst>
              <a:path w="11176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5023301" y="2131198"/>
            <a:ext cx="1019006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9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69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023301" y="2776891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69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074025" y="2178898"/>
            <a:ext cx="917559" cy="540490"/>
          </a:xfrm>
          <a:custGeom>
            <a:avLst/>
            <a:gdLst/>
            <a:ahLst/>
            <a:cxnLst/>
            <a:rect l="l" t="t" r="r" b="b"/>
            <a:pathLst>
              <a:path w="40430" h="23818" extrusionOk="0">
                <a:moveTo>
                  <a:pt x="1" y="0"/>
                </a:moveTo>
                <a:lnTo>
                  <a:pt x="1" y="23817"/>
                </a:lnTo>
                <a:lnTo>
                  <a:pt x="40430" y="23817"/>
                </a:lnTo>
                <a:lnTo>
                  <a:pt x="40430" y="0"/>
                </a:lnTo>
                <a:close/>
              </a:path>
            </a:pathLst>
          </a:custGeom>
          <a:solidFill>
            <a:srgbClr val="B04C7A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514625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1" y="368"/>
                  <a:pt x="1" y="835"/>
                </a:cubicBezTo>
                <a:cubicBezTo>
                  <a:pt x="1" y="1268"/>
                  <a:pt x="367" y="1668"/>
                  <a:pt x="834" y="1668"/>
                </a:cubicBezTo>
                <a:cubicBezTo>
                  <a:pt x="1268" y="1668"/>
                  <a:pt x="1668" y="1268"/>
                  <a:pt x="1668" y="835"/>
                </a:cubicBezTo>
                <a:cubicBezTo>
                  <a:pt x="1668" y="368"/>
                  <a:pt x="1268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368515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1" y="0"/>
                </a:moveTo>
                <a:lnTo>
                  <a:pt x="1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5212578" y="2037161"/>
            <a:ext cx="640476" cy="679187"/>
            <a:chOff x="5212578" y="2037161"/>
            <a:chExt cx="640476" cy="679187"/>
          </a:xfrm>
        </p:grpSpPr>
        <p:sp>
          <p:nvSpPr>
            <p:cNvPr id="208" name="Google Shape;208;p23"/>
            <p:cNvSpPr/>
            <p:nvPr/>
          </p:nvSpPr>
          <p:spPr>
            <a:xfrm>
              <a:off x="5212578" y="2502107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69" y="1"/>
                  </a:moveTo>
                  <a:lnTo>
                    <a:pt x="0" y="9441"/>
                  </a:lnTo>
                  <a:lnTo>
                    <a:pt x="28220" y="9441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298115" y="2378728"/>
              <a:ext cx="455012" cy="337619"/>
            </a:xfrm>
            <a:custGeom>
              <a:avLst/>
              <a:gdLst/>
              <a:ahLst/>
              <a:cxnLst/>
              <a:rect l="l" t="t" r="r" b="b"/>
              <a:pathLst>
                <a:path w="20049" h="14878" extrusionOk="0">
                  <a:moveTo>
                    <a:pt x="9941" y="0"/>
                  </a:moveTo>
                  <a:lnTo>
                    <a:pt x="6405" y="1001"/>
                  </a:lnTo>
                  <a:lnTo>
                    <a:pt x="0" y="5438"/>
                  </a:lnTo>
                  <a:lnTo>
                    <a:pt x="0" y="14878"/>
                  </a:lnTo>
                  <a:lnTo>
                    <a:pt x="20048" y="14878"/>
                  </a:lnTo>
                  <a:lnTo>
                    <a:pt x="20048" y="5438"/>
                  </a:lnTo>
                  <a:lnTo>
                    <a:pt x="13543" y="10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5391233" y="2359802"/>
              <a:ext cx="244539" cy="171101"/>
            </a:xfrm>
            <a:custGeom>
              <a:avLst/>
              <a:gdLst/>
              <a:ahLst/>
              <a:cxnLst/>
              <a:rect l="l" t="t" r="r" b="b"/>
              <a:pathLst>
                <a:path w="10775" h="7540" extrusionOk="0">
                  <a:moveTo>
                    <a:pt x="3736" y="0"/>
                  </a:moveTo>
                  <a:cubicBezTo>
                    <a:pt x="3736" y="0"/>
                    <a:pt x="2302" y="401"/>
                    <a:pt x="2002" y="701"/>
                  </a:cubicBezTo>
                  <a:cubicBezTo>
                    <a:pt x="1735" y="1001"/>
                    <a:pt x="1501" y="2502"/>
                    <a:pt x="1235" y="3269"/>
                  </a:cubicBezTo>
                  <a:cubicBezTo>
                    <a:pt x="934" y="4070"/>
                    <a:pt x="0" y="5404"/>
                    <a:pt x="301" y="5504"/>
                  </a:cubicBezTo>
                  <a:cubicBezTo>
                    <a:pt x="309" y="5506"/>
                    <a:pt x="318" y="5507"/>
                    <a:pt x="329" y="5507"/>
                  </a:cubicBezTo>
                  <a:cubicBezTo>
                    <a:pt x="729" y="5507"/>
                    <a:pt x="3002" y="4370"/>
                    <a:pt x="3002" y="4370"/>
                  </a:cubicBezTo>
                  <a:lnTo>
                    <a:pt x="5804" y="7539"/>
                  </a:lnTo>
                  <a:lnTo>
                    <a:pt x="8440" y="4237"/>
                  </a:lnTo>
                  <a:cubicBezTo>
                    <a:pt x="8440" y="4237"/>
                    <a:pt x="10202" y="5601"/>
                    <a:pt x="10578" y="5601"/>
                  </a:cubicBezTo>
                  <a:cubicBezTo>
                    <a:pt x="10609" y="5601"/>
                    <a:pt x="10631" y="5592"/>
                    <a:pt x="10641" y="5571"/>
                  </a:cubicBezTo>
                  <a:cubicBezTo>
                    <a:pt x="10775" y="5304"/>
                    <a:pt x="9741" y="2769"/>
                    <a:pt x="9641" y="1735"/>
                  </a:cubicBezTo>
                  <a:cubicBezTo>
                    <a:pt x="9574" y="701"/>
                    <a:pt x="8006" y="334"/>
                    <a:pt x="7072" y="234"/>
                  </a:cubicBezTo>
                  <a:cubicBezTo>
                    <a:pt x="6105" y="167"/>
                    <a:pt x="3736" y="0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462382" y="2315144"/>
              <a:ext cx="114337" cy="208181"/>
            </a:xfrm>
            <a:custGeom>
              <a:avLst/>
              <a:gdLst/>
              <a:ahLst/>
              <a:cxnLst/>
              <a:rect l="l" t="t" r="r" b="b"/>
              <a:pathLst>
                <a:path w="5038" h="9174" extrusionOk="0">
                  <a:moveTo>
                    <a:pt x="5038" y="0"/>
                  </a:moveTo>
                  <a:lnTo>
                    <a:pt x="1" y="201"/>
                  </a:lnTo>
                  <a:lnTo>
                    <a:pt x="1" y="4370"/>
                  </a:lnTo>
                  <a:lnTo>
                    <a:pt x="2603" y="9174"/>
                  </a:lnTo>
                  <a:lnTo>
                    <a:pt x="5038" y="4337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386694" y="2187703"/>
              <a:ext cx="49974" cy="98100"/>
            </a:xfrm>
            <a:custGeom>
              <a:avLst/>
              <a:gdLst/>
              <a:ahLst/>
              <a:cxnLst/>
              <a:rect l="l" t="t" r="r" b="b"/>
              <a:pathLst>
                <a:path w="2202" h="4323" extrusionOk="0">
                  <a:moveTo>
                    <a:pt x="1020" y="1"/>
                  </a:moveTo>
                  <a:cubicBezTo>
                    <a:pt x="868" y="1"/>
                    <a:pt x="724" y="88"/>
                    <a:pt x="601" y="313"/>
                  </a:cubicBezTo>
                  <a:cubicBezTo>
                    <a:pt x="0" y="1347"/>
                    <a:pt x="834" y="3615"/>
                    <a:pt x="1168" y="4149"/>
                  </a:cubicBezTo>
                  <a:cubicBezTo>
                    <a:pt x="1246" y="4274"/>
                    <a:pt x="1339" y="4322"/>
                    <a:pt x="1436" y="4322"/>
                  </a:cubicBezTo>
                  <a:cubicBezTo>
                    <a:pt x="1751" y="4322"/>
                    <a:pt x="2102" y="3815"/>
                    <a:pt x="2102" y="3815"/>
                  </a:cubicBezTo>
                  <a:lnTo>
                    <a:pt x="2202" y="1147"/>
                  </a:lnTo>
                  <a:cubicBezTo>
                    <a:pt x="2202" y="1147"/>
                    <a:pt x="156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5386694" y="2171319"/>
              <a:ext cx="49974" cy="122653"/>
            </a:xfrm>
            <a:custGeom>
              <a:avLst/>
              <a:gdLst/>
              <a:ahLst/>
              <a:cxnLst/>
              <a:rect l="l" t="t" r="r" b="b"/>
              <a:pathLst>
                <a:path w="2202" h="5405" fill="none" extrusionOk="0">
                  <a:moveTo>
                    <a:pt x="2202" y="1869"/>
                  </a:moveTo>
                  <a:cubicBezTo>
                    <a:pt x="2202" y="1869"/>
                    <a:pt x="1168" y="1"/>
                    <a:pt x="601" y="1035"/>
                  </a:cubicBezTo>
                  <a:cubicBezTo>
                    <a:pt x="0" y="2069"/>
                    <a:pt x="834" y="4337"/>
                    <a:pt x="1168" y="4871"/>
                  </a:cubicBezTo>
                  <a:cubicBezTo>
                    <a:pt x="1501" y="5404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5608492" y="2187703"/>
              <a:ext cx="49997" cy="98100"/>
            </a:xfrm>
            <a:custGeom>
              <a:avLst/>
              <a:gdLst/>
              <a:ahLst/>
              <a:cxnLst/>
              <a:rect l="l" t="t" r="r" b="b"/>
              <a:pathLst>
                <a:path w="2203" h="4323" extrusionOk="0">
                  <a:moveTo>
                    <a:pt x="1183" y="1"/>
                  </a:moveTo>
                  <a:cubicBezTo>
                    <a:pt x="635" y="1"/>
                    <a:pt x="1" y="1147"/>
                    <a:pt x="1" y="1147"/>
                  </a:cubicBezTo>
                  <a:lnTo>
                    <a:pt x="101" y="3815"/>
                  </a:lnTo>
                  <a:cubicBezTo>
                    <a:pt x="101" y="3815"/>
                    <a:pt x="452" y="4322"/>
                    <a:pt x="766" y="4322"/>
                  </a:cubicBezTo>
                  <a:cubicBezTo>
                    <a:pt x="863" y="4322"/>
                    <a:pt x="956" y="4274"/>
                    <a:pt x="1035" y="4149"/>
                  </a:cubicBezTo>
                  <a:cubicBezTo>
                    <a:pt x="1368" y="3615"/>
                    <a:pt x="2202" y="1347"/>
                    <a:pt x="1602" y="313"/>
                  </a:cubicBezTo>
                  <a:cubicBezTo>
                    <a:pt x="1479" y="88"/>
                    <a:pt x="133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608492" y="2171319"/>
              <a:ext cx="49997" cy="122653"/>
            </a:xfrm>
            <a:custGeom>
              <a:avLst/>
              <a:gdLst/>
              <a:ahLst/>
              <a:cxnLst/>
              <a:rect l="l" t="t" r="r" b="b"/>
              <a:pathLst>
                <a:path w="2203" h="5405" fill="none" extrusionOk="0">
                  <a:moveTo>
                    <a:pt x="1" y="1869"/>
                  </a:moveTo>
                  <a:cubicBezTo>
                    <a:pt x="1" y="1869"/>
                    <a:pt x="1035" y="1"/>
                    <a:pt x="1602" y="1035"/>
                  </a:cubicBezTo>
                  <a:cubicBezTo>
                    <a:pt x="2202" y="2069"/>
                    <a:pt x="1368" y="4337"/>
                    <a:pt x="1035" y="4871"/>
                  </a:cubicBezTo>
                  <a:cubicBezTo>
                    <a:pt x="701" y="5404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423777" y="2069883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02" y="1"/>
                    <a:pt x="1" y="2669"/>
                    <a:pt x="1" y="5972"/>
                  </a:cubicBezTo>
                  <a:cubicBezTo>
                    <a:pt x="1" y="9274"/>
                    <a:pt x="1902" y="13811"/>
                    <a:pt x="4337" y="13811"/>
                  </a:cubicBezTo>
                  <a:cubicBezTo>
                    <a:pt x="6739" y="13811"/>
                    <a:pt x="8674" y="9274"/>
                    <a:pt x="8674" y="5972"/>
                  </a:cubicBezTo>
                  <a:cubicBezTo>
                    <a:pt x="8674" y="2669"/>
                    <a:pt x="6705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5593354" y="2162423"/>
              <a:ext cx="32590" cy="91632"/>
            </a:xfrm>
            <a:custGeom>
              <a:avLst/>
              <a:gdLst/>
              <a:ahLst/>
              <a:cxnLst/>
              <a:rect l="l" t="t" r="r" b="b"/>
              <a:pathLst>
                <a:path w="1436" h="4038" extrusionOk="0">
                  <a:moveTo>
                    <a:pt x="1253" y="1"/>
                  </a:moveTo>
                  <a:cubicBezTo>
                    <a:pt x="924" y="1"/>
                    <a:pt x="268" y="226"/>
                    <a:pt x="268" y="226"/>
                  </a:cubicBezTo>
                  <a:cubicBezTo>
                    <a:pt x="268" y="226"/>
                    <a:pt x="1" y="1060"/>
                    <a:pt x="301" y="1427"/>
                  </a:cubicBezTo>
                  <a:cubicBezTo>
                    <a:pt x="634" y="1794"/>
                    <a:pt x="601" y="2361"/>
                    <a:pt x="568" y="3061"/>
                  </a:cubicBezTo>
                  <a:cubicBezTo>
                    <a:pt x="541" y="3625"/>
                    <a:pt x="644" y="4038"/>
                    <a:pt x="807" y="4038"/>
                  </a:cubicBezTo>
                  <a:cubicBezTo>
                    <a:pt x="846" y="4038"/>
                    <a:pt x="889" y="4014"/>
                    <a:pt x="935" y="3962"/>
                  </a:cubicBezTo>
                  <a:cubicBezTo>
                    <a:pt x="1202" y="3728"/>
                    <a:pt x="1435" y="359"/>
                    <a:pt x="1435" y="92"/>
                  </a:cubicBezTo>
                  <a:cubicBezTo>
                    <a:pt x="1435" y="26"/>
                    <a:pt x="1362" y="1"/>
                    <a:pt x="125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5398790" y="2037161"/>
              <a:ext cx="264987" cy="200057"/>
            </a:xfrm>
            <a:custGeom>
              <a:avLst/>
              <a:gdLst/>
              <a:ahLst/>
              <a:cxnLst/>
              <a:rect l="l" t="t" r="r" b="b"/>
              <a:pathLst>
                <a:path w="11676" h="8816" extrusionOk="0">
                  <a:moveTo>
                    <a:pt x="6279" y="0"/>
                  </a:moveTo>
                  <a:cubicBezTo>
                    <a:pt x="5553" y="0"/>
                    <a:pt x="4777" y="124"/>
                    <a:pt x="4004" y="409"/>
                  </a:cubicBezTo>
                  <a:cubicBezTo>
                    <a:pt x="1469" y="1309"/>
                    <a:pt x="1" y="2577"/>
                    <a:pt x="368" y="3878"/>
                  </a:cubicBezTo>
                  <a:cubicBezTo>
                    <a:pt x="768" y="5145"/>
                    <a:pt x="1135" y="6913"/>
                    <a:pt x="1135" y="6913"/>
                  </a:cubicBezTo>
                  <a:lnTo>
                    <a:pt x="1268" y="8781"/>
                  </a:lnTo>
                  <a:cubicBezTo>
                    <a:pt x="1316" y="8805"/>
                    <a:pt x="1364" y="8816"/>
                    <a:pt x="1410" y="8816"/>
                  </a:cubicBezTo>
                  <a:cubicBezTo>
                    <a:pt x="1555" y="8816"/>
                    <a:pt x="1677" y="8708"/>
                    <a:pt x="1702" y="8581"/>
                  </a:cubicBezTo>
                  <a:cubicBezTo>
                    <a:pt x="1836" y="8214"/>
                    <a:pt x="1535" y="7080"/>
                    <a:pt x="1836" y="6446"/>
                  </a:cubicBezTo>
                  <a:cubicBezTo>
                    <a:pt x="2136" y="5812"/>
                    <a:pt x="3303" y="5546"/>
                    <a:pt x="3337" y="5112"/>
                  </a:cubicBezTo>
                  <a:cubicBezTo>
                    <a:pt x="3370" y="4712"/>
                    <a:pt x="2770" y="3911"/>
                    <a:pt x="2770" y="3611"/>
                  </a:cubicBezTo>
                  <a:cubicBezTo>
                    <a:pt x="2770" y="3488"/>
                    <a:pt x="2797" y="3371"/>
                    <a:pt x="2935" y="3371"/>
                  </a:cubicBezTo>
                  <a:cubicBezTo>
                    <a:pt x="3134" y="3371"/>
                    <a:pt x="3563" y="3616"/>
                    <a:pt x="4471" y="4445"/>
                  </a:cubicBezTo>
                  <a:cubicBezTo>
                    <a:pt x="5587" y="5512"/>
                    <a:pt x="7423" y="5969"/>
                    <a:pt x="8881" y="5969"/>
                  </a:cubicBezTo>
                  <a:cubicBezTo>
                    <a:pt x="9383" y="5969"/>
                    <a:pt x="9841" y="5915"/>
                    <a:pt x="10208" y="5812"/>
                  </a:cubicBezTo>
                  <a:cubicBezTo>
                    <a:pt x="11676" y="5446"/>
                    <a:pt x="9941" y="3277"/>
                    <a:pt x="9541" y="2810"/>
                  </a:cubicBezTo>
                  <a:cubicBezTo>
                    <a:pt x="9174" y="2377"/>
                    <a:pt x="10508" y="2710"/>
                    <a:pt x="9808" y="1476"/>
                  </a:cubicBezTo>
                  <a:cubicBezTo>
                    <a:pt x="9321" y="641"/>
                    <a:pt x="7932" y="0"/>
                    <a:pt x="6279" y="0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139;p23">
            <a:extLst>
              <a:ext uri="{FF2B5EF4-FFF2-40B4-BE49-F238E27FC236}">
                <a16:creationId xmlns:a16="http://schemas.microsoft.com/office/drawing/2014/main" id="{250559B4-030D-3743-ADF4-E6B2B12EA36B}"/>
              </a:ext>
            </a:extLst>
          </p:cNvPr>
          <p:cNvSpPr txBox="1">
            <a:spLocks/>
          </p:cNvSpPr>
          <p:nvPr/>
        </p:nvSpPr>
        <p:spPr>
          <a:xfrm>
            <a:off x="5398790" y="4413659"/>
            <a:ext cx="3391732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CA" dirty="0">
                <a:solidFill>
                  <a:schemeClr val="dk2"/>
                </a:solidFill>
              </a:rPr>
              <a:t>Lets wait till everyone turns up!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0"/>
          <p:cNvSpPr txBox="1">
            <a:spLocks noGrp="1"/>
          </p:cNvSpPr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begin first?</a:t>
            </a:r>
            <a:endParaRPr dirty="0"/>
          </a:p>
        </p:txBody>
      </p:sp>
      <p:sp>
        <p:nvSpPr>
          <p:cNvPr id="1160" name="Google Shape;1160;p40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1" name="Google Shape;1161;p40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40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0"/>
          <p:cNvSpPr/>
          <p:nvPr/>
        </p:nvSpPr>
        <p:spPr>
          <a:xfrm>
            <a:off x="4316225" y="1292865"/>
            <a:ext cx="430530" cy="431406"/>
          </a:xfrm>
          <a:custGeom>
            <a:avLst/>
            <a:gdLst/>
            <a:ahLst/>
            <a:cxnLst/>
            <a:rect l="l" t="t" r="r" b="b"/>
            <a:pathLst>
              <a:path w="11300" h="11323" extrusionOk="0">
                <a:moveTo>
                  <a:pt x="5620" y="333"/>
                </a:moveTo>
                <a:cubicBezTo>
                  <a:pt x="5715" y="333"/>
                  <a:pt x="5787" y="405"/>
                  <a:pt x="5787" y="500"/>
                </a:cubicBezTo>
                <a:lnTo>
                  <a:pt x="5787" y="560"/>
                </a:lnTo>
                <a:lnTo>
                  <a:pt x="5453" y="560"/>
                </a:lnTo>
                <a:lnTo>
                  <a:pt x="5453" y="500"/>
                </a:lnTo>
                <a:cubicBezTo>
                  <a:pt x="5453" y="405"/>
                  <a:pt x="5536" y="333"/>
                  <a:pt x="5620" y="333"/>
                </a:cubicBezTo>
                <a:close/>
                <a:moveTo>
                  <a:pt x="5465" y="917"/>
                </a:moveTo>
                <a:lnTo>
                  <a:pt x="5465" y="5822"/>
                </a:lnTo>
                <a:cubicBezTo>
                  <a:pt x="5120" y="5560"/>
                  <a:pt x="4703" y="5405"/>
                  <a:pt x="4251" y="5405"/>
                </a:cubicBezTo>
                <a:cubicBezTo>
                  <a:pt x="3810" y="5405"/>
                  <a:pt x="3393" y="5560"/>
                  <a:pt x="3060" y="5810"/>
                </a:cubicBezTo>
                <a:cubicBezTo>
                  <a:pt x="3108" y="4536"/>
                  <a:pt x="3370" y="3322"/>
                  <a:pt x="3834" y="2417"/>
                </a:cubicBezTo>
                <a:cubicBezTo>
                  <a:pt x="4286" y="1524"/>
                  <a:pt x="4846" y="1000"/>
                  <a:pt x="5465" y="917"/>
                </a:cubicBezTo>
                <a:close/>
                <a:moveTo>
                  <a:pt x="5822" y="917"/>
                </a:moveTo>
                <a:cubicBezTo>
                  <a:pt x="6441" y="1000"/>
                  <a:pt x="7037" y="1584"/>
                  <a:pt x="7501" y="2524"/>
                </a:cubicBezTo>
                <a:cubicBezTo>
                  <a:pt x="7526" y="2582"/>
                  <a:pt x="7579" y="2617"/>
                  <a:pt x="7642" y="2617"/>
                </a:cubicBezTo>
                <a:cubicBezTo>
                  <a:pt x="7669" y="2617"/>
                  <a:pt x="7698" y="2610"/>
                  <a:pt x="7727" y="2596"/>
                </a:cubicBezTo>
                <a:cubicBezTo>
                  <a:pt x="7811" y="2548"/>
                  <a:pt x="7834" y="2465"/>
                  <a:pt x="7799" y="2369"/>
                </a:cubicBezTo>
                <a:cubicBezTo>
                  <a:pt x="7525" y="1810"/>
                  <a:pt x="7215" y="1381"/>
                  <a:pt x="6858" y="1060"/>
                </a:cubicBezTo>
                <a:lnTo>
                  <a:pt x="6810" y="1024"/>
                </a:lnTo>
                <a:lnTo>
                  <a:pt x="6810" y="1024"/>
                </a:lnTo>
                <a:cubicBezTo>
                  <a:pt x="7799" y="1238"/>
                  <a:pt x="8692" y="1715"/>
                  <a:pt x="9406" y="2453"/>
                </a:cubicBezTo>
                <a:cubicBezTo>
                  <a:pt x="10311" y="3358"/>
                  <a:pt x="10847" y="4536"/>
                  <a:pt x="10954" y="5798"/>
                </a:cubicBezTo>
                <a:cubicBezTo>
                  <a:pt x="10597" y="5560"/>
                  <a:pt x="10180" y="5405"/>
                  <a:pt x="9751" y="5405"/>
                </a:cubicBezTo>
                <a:cubicBezTo>
                  <a:pt x="9299" y="5405"/>
                  <a:pt x="8870" y="5560"/>
                  <a:pt x="8537" y="5822"/>
                </a:cubicBezTo>
                <a:cubicBezTo>
                  <a:pt x="8513" y="4834"/>
                  <a:pt x="8346" y="3893"/>
                  <a:pt x="8061" y="3060"/>
                </a:cubicBezTo>
                <a:cubicBezTo>
                  <a:pt x="8042" y="2984"/>
                  <a:pt x="7977" y="2946"/>
                  <a:pt x="7909" y="2946"/>
                </a:cubicBezTo>
                <a:cubicBezTo>
                  <a:pt x="7892" y="2946"/>
                  <a:pt x="7875" y="2948"/>
                  <a:pt x="7858" y="2953"/>
                </a:cubicBezTo>
                <a:cubicBezTo>
                  <a:pt x="7763" y="2988"/>
                  <a:pt x="7727" y="3072"/>
                  <a:pt x="7751" y="3167"/>
                </a:cubicBezTo>
                <a:cubicBezTo>
                  <a:pt x="8025" y="3953"/>
                  <a:pt x="8180" y="4858"/>
                  <a:pt x="8215" y="5810"/>
                </a:cubicBezTo>
                <a:cubicBezTo>
                  <a:pt x="7882" y="5560"/>
                  <a:pt x="7453" y="5405"/>
                  <a:pt x="7025" y="5405"/>
                </a:cubicBezTo>
                <a:cubicBezTo>
                  <a:pt x="6572" y="5405"/>
                  <a:pt x="6156" y="5560"/>
                  <a:pt x="5822" y="5822"/>
                </a:cubicBezTo>
                <a:lnTo>
                  <a:pt x="5822" y="917"/>
                </a:lnTo>
                <a:close/>
                <a:moveTo>
                  <a:pt x="5596" y="8299"/>
                </a:moveTo>
                <a:cubicBezTo>
                  <a:pt x="5679" y="8299"/>
                  <a:pt x="5751" y="8370"/>
                  <a:pt x="5751" y="8453"/>
                </a:cubicBezTo>
                <a:lnTo>
                  <a:pt x="5751" y="9894"/>
                </a:lnTo>
                <a:lnTo>
                  <a:pt x="5787" y="9894"/>
                </a:lnTo>
                <a:cubicBezTo>
                  <a:pt x="5787" y="10489"/>
                  <a:pt x="5310" y="10978"/>
                  <a:pt x="4727" y="10978"/>
                </a:cubicBezTo>
                <a:cubicBezTo>
                  <a:pt x="4286" y="10978"/>
                  <a:pt x="3882" y="10704"/>
                  <a:pt x="3715" y="10287"/>
                </a:cubicBezTo>
                <a:cubicBezTo>
                  <a:pt x="3703" y="10239"/>
                  <a:pt x="3703" y="10192"/>
                  <a:pt x="3739" y="10144"/>
                </a:cubicBezTo>
                <a:cubicBezTo>
                  <a:pt x="3762" y="10097"/>
                  <a:pt x="3822" y="10073"/>
                  <a:pt x="3870" y="10073"/>
                </a:cubicBezTo>
                <a:cubicBezTo>
                  <a:pt x="3941" y="10073"/>
                  <a:pt x="4001" y="10108"/>
                  <a:pt x="4012" y="10168"/>
                </a:cubicBezTo>
                <a:cubicBezTo>
                  <a:pt x="4120" y="10454"/>
                  <a:pt x="4393" y="10632"/>
                  <a:pt x="4691" y="10644"/>
                </a:cubicBezTo>
                <a:cubicBezTo>
                  <a:pt x="4882" y="10644"/>
                  <a:pt x="5072" y="10573"/>
                  <a:pt x="5203" y="10442"/>
                </a:cubicBezTo>
                <a:cubicBezTo>
                  <a:pt x="5358" y="10287"/>
                  <a:pt x="5429" y="10097"/>
                  <a:pt x="5429" y="9906"/>
                </a:cubicBezTo>
                <a:lnTo>
                  <a:pt x="5429" y="8453"/>
                </a:lnTo>
                <a:cubicBezTo>
                  <a:pt x="5429" y="8370"/>
                  <a:pt x="5501" y="8299"/>
                  <a:pt x="5596" y="8299"/>
                </a:cubicBezTo>
                <a:close/>
                <a:moveTo>
                  <a:pt x="5644" y="0"/>
                </a:moveTo>
                <a:cubicBezTo>
                  <a:pt x="5370" y="0"/>
                  <a:pt x="5144" y="226"/>
                  <a:pt x="5144" y="500"/>
                </a:cubicBezTo>
                <a:lnTo>
                  <a:pt x="5144" y="583"/>
                </a:lnTo>
                <a:cubicBezTo>
                  <a:pt x="4215" y="667"/>
                  <a:pt x="3322" y="976"/>
                  <a:pt x="2524" y="1500"/>
                </a:cubicBezTo>
                <a:cubicBezTo>
                  <a:pt x="1631" y="2096"/>
                  <a:pt x="917" y="2929"/>
                  <a:pt x="476" y="3905"/>
                </a:cubicBezTo>
                <a:cubicBezTo>
                  <a:pt x="429" y="4001"/>
                  <a:pt x="476" y="4084"/>
                  <a:pt x="560" y="4131"/>
                </a:cubicBezTo>
                <a:cubicBezTo>
                  <a:pt x="585" y="4144"/>
                  <a:pt x="610" y="4150"/>
                  <a:pt x="633" y="4150"/>
                </a:cubicBezTo>
                <a:cubicBezTo>
                  <a:pt x="697" y="4150"/>
                  <a:pt x="751" y="4106"/>
                  <a:pt x="786" y="4036"/>
                </a:cubicBezTo>
                <a:cubicBezTo>
                  <a:pt x="1203" y="3119"/>
                  <a:pt x="1869" y="2346"/>
                  <a:pt x="2727" y="1774"/>
                </a:cubicBezTo>
                <a:cubicBezTo>
                  <a:pt x="3262" y="1417"/>
                  <a:pt x="3858" y="1167"/>
                  <a:pt x="4477" y="1036"/>
                </a:cubicBezTo>
                <a:lnTo>
                  <a:pt x="4477" y="1036"/>
                </a:lnTo>
                <a:cubicBezTo>
                  <a:pt x="4132" y="1310"/>
                  <a:pt x="3822" y="1738"/>
                  <a:pt x="3560" y="2274"/>
                </a:cubicBezTo>
                <a:cubicBezTo>
                  <a:pt x="3072" y="3239"/>
                  <a:pt x="2774" y="4489"/>
                  <a:pt x="2739" y="5822"/>
                </a:cubicBezTo>
                <a:cubicBezTo>
                  <a:pt x="2393" y="5560"/>
                  <a:pt x="1977" y="5405"/>
                  <a:pt x="1536" y="5405"/>
                </a:cubicBezTo>
                <a:cubicBezTo>
                  <a:pt x="1095" y="5405"/>
                  <a:pt x="667" y="5560"/>
                  <a:pt x="345" y="5810"/>
                </a:cubicBezTo>
                <a:cubicBezTo>
                  <a:pt x="369" y="5405"/>
                  <a:pt x="441" y="5024"/>
                  <a:pt x="560" y="4643"/>
                </a:cubicBezTo>
                <a:cubicBezTo>
                  <a:pt x="595" y="4560"/>
                  <a:pt x="548" y="4465"/>
                  <a:pt x="464" y="4441"/>
                </a:cubicBezTo>
                <a:cubicBezTo>
                  <a:pt x="445" y="4436"/>
                  <a:pt x="427" y="4434"/>
                  <a:pt x="409" y="4434"/>
                </a:cubicBezTo>
                <a:cubicBezTo>
                  <a:pt x="338" y="4434"/>
                  <a:pt x="279" y="4472"/>
                  <a:pt x="250" y="4548"/>
                </a:cubicBezTo>
                <a:cubicBezTo>
                  <a:pt x="83" y="5084"/>
                  <a:pt x="0" y="5644"/>
                  <a:pt x="0" y="6227"/>
                </a:cubicBezTo>
                <a:cubicBezTo>
                  <a:pt x="0" y="6287"/>
                  <a:pt x="24" y="6334"/>
                  <a:pt x="72" y="6358"/>
                </a:cubicBezTo>
                <a:cubicBezTo>
                  <a:pt x="107" y="6385"/>
                  <a:pt x="150" y="6398"/>
                  <a:pt x="184" y="6398"/>
                </a:cubicBezTo>
                <a:cubicBezTo>
                  <a:pt x="195" y="6398"/>
                  <a:pt x="205" y="6397"/>
                  <a:pt x="214" y="6394"/>
                </a:cubicBezTo>
                <a:cubicBezTo>
                  <a:pt x="250" y="6370"/>
                  <a:pt x="286" y="6358"/>
                  <a:pt x="298" y="6334"/>
                </a:cubicBezTo>
                <a:cubicBezTo>
                  <a:pt x="583" y="5977"/>
                  <a:pt x="1048" y="5751"/>
                  <a:pt x="1524" y="5751"/>
                </a:cubicBezTo>
                <a:cubicBezTo>
                  <a:pt x="2024" y="5751"/>
                  <a:pt x="2477" y="5977"/>
                  <a:pt x="2762" y="6334"/>
                </a:cubicBezTo>
                <a:cubicBezTo>
                  <a:pt x="2798" y="6370"/>
                  <a:pt x="2834" y="6394"/>
                  <a:pt x="2893" y="6394"/>
                </a:cubicBezTo>
                <a:cubicBezTo>
                  <a:pt x="2941" y="6394"/>
                  <a:pt x="3000" y="6358"/>
                  <a:pt x="3036" y="6334"/>
                </a:cubicBezTo>
                <a:cubicBezTo>
                  <a:pt x="3322" y="5977"/>
                  <a:pt x="3786" y="5751"/>
                  <a:pt x="4263" y="5751"/>
                </a:cubicBezTo>
                <a:cubicBezTo>
                  <a:pt x="4727" y="5751"/>
                  <a:pt x="5179" y="5941"/>
                  <a:pt x="5477" y="6287"/>
                </a:cubicBezTo>
                <a:lnTo>
                  <a:pt x="5477" y="7965"/>
                </a:lnTo>
                <a:cubicBezTo>
                  <a:pt x="5275" y="8049"/>
                  <a:pt x="5132" y="8227"/>
                  <a:pt x="5132" y="8442"/>
                </a:cubicBezTo>
                <a:lnTo>
                  <a:pt x="5132" y="9894"/>
                </a:lnTo>
                <a:cubicBezTo>
                  <a:pt x="5132" y="10013"/>
                  <a:pt x="5084" y="10108"/>
                  <a:pt x="5013" y="10192"/>
                </a:cubicBezTo>
                <a:cubicBezTo>
                  <a:pt x="4941" y="10263"/>
                  <a:pt x="4834" y="10311"/>
                  <a:pt x="4727" y="10311"/>
                </a:cubicBezTo>
                <a:cubicBezTo>
                  <a:pt x="4560" y="10311"/>
                  <a:pt x="4417" y="10204"/>
                  <a:pt x="4358" y="10049"/>
                </a:cubicBezTo>
                <a:cubicBezTo>
                  <a:pt x="4286" y="9858"/>
                  <a:pt x="4108" y="9739"/>
                  <a:pt x="3893" y="9739"/>
                </a:cubicBezTo>
                <a:cubicBezTo>
                  <a:pt x="3739" y="9739"/>
                  <a:pt x="3572" y="9835"/>
                  <a:pt x="3477" y="9966"/>
                </a:cubicBezTo>
                <a:cubicBezTo>
                  <a:pt x="3393" y="10097"/>
                  <a:pt x="3358" y="10275"/>
                  <a:pt x="3441" y="10430"/>
                </a:cubicBezTo>
                <a:cubicBezTo>
                  <a:pt x="3643" y="10966"/>
                  <a:pt x="4179" y="11323"/>
                  <a:pt x="4751" y="11323"/>
                </a:cubicBezTo>
                <a:lnTo>
                  <a:pt x="4763" y="11323"/>
                </a:lnTo>
                <a:cubicBezTo>
                  <a:pt x="5513" y="11299"/>
                  <a:pt x="6144" y="10668"/>
                  <a:pt x="6144" y="9894"/>
                </a:cubicBezTo>
                <a:lnTo>
                  <a:pt x="6144" y="8442"/>
                </a:lnTo>
                <a:cubicBezTo>
                  <a:pt x="6144" y="8227"/>
                  <a:pt x="6013" y="8049"/>
                  <a:pt x="5798" y="7965"/>
                </a:cubicBezTo>
                <a:lnTo>
                  <a:pt x="5798" y="6287"/>
                </a:lnTo>
                <a:cubicBezTo>
                  <a:pt x="6084" y="5941"/>
                  <a:pt x="6537" y="5751"/>
                  <a:pt x="7001" y="5751"/>
                </a:cubicBezTo>
                <a:cubicBezTo>
                  <a:pt x="7501" y="5751"/>
                  <a:pt x="7953" y="5977"/>
                  <a:pt x="8239" y="6334"/>
                </a:cubicBezTo>
                <a:cubicBezTo>
                  <a:pt x="8275" y="6370"/>
                  <a:pt x="8311" y="6394"/>
                  <a:pt x="8370" y="6394"/>
                </a:cubicBezTo>
                <a:cubicBezTo>
                  <a:pt x="8418" y="6394"/>
                  <a:pt x="8477" y="6358"/>
                  <a:pt x="8513" y="6334"/>
                </a:cubicBezTo>
                <a:cubicBezTo>
                  <a:pt x="8799" y="5977"/>
                  <a:pt x="9263" y="5751"/>
                  <a:pt x="9739" y="5751"/>
                </a:cubicBezTo>
                <a:cubicBezTo>
                  <a:pt x="10239" y="5751"/>
                  <a:pt x="10704" y="5977"/>
                  <a:pt x="10978" y="6334"/>
                </a:cubicBezTo>
                <a:cubicBezTo>
                  <a:pt x="11013" y="6370"/>
                  <a:pt x="11049" y="6394"/>
                  <a:pt x="11109" y="6394"/>
                </a:cubicBezTo>
                <a:cubicBezTo>
                  <a:pt x="11132" y="6394"/>
                  <a:pt x="11144" y="6394"/>
                  <a:pt x="11180" y="6370"/>
                </a:cubicBezTo>
                <a:cubicBezTo>
                  <a:pt x="11251" y="6346"/>
                  <a:pt x="11299" y="6287"/>
                  <a:pt x="11299" y="6215"/>
                </a:cubicBezTo>
                <a:cubicBezTo>
                  <a:pt x="11275" y="4715"/>
                  <a:pt x="10704" y="3298"/>
                  <a:pt x="9620" y="2226"/>
                </a:cubicBezTo>
                <a:cubicBezTo>
                  <a:pt x="8668" y="1274"/>
                  <a:pt x="7453" y="702"/>
                  <a:pt x="6132" y="583"/>
                </a:cubicBezTo>
                <a:lnTo>
                  <a:pt x="6132" y="500"/>
                </a:lnTo>
                <a:cubicBezTo>
                  <a:pt x="6132" y="226"/>
                  <a:pt x="5906" y="0"/>
                  <a:pt x="5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5" name="Google Shape;1165;p40"/>
          <p:cNvGrpSpPr/>
          <p:nvPr/>
        </p:nvGrpSpPr>
        <p:grpSpPr>
          <a:xfrm>
            <a:off x="7002062" y="1312292"/>
            <a:ext cx="410630" cy="392568"/>
            <a:chOff x="7441465" y="2302860"/>
            <a:chExt cx="342192" cy="327140"/>
          </a:xfrm>
        </p:grpSpPr>
        <p:sp>
          <p:nvSpPr>
            <p:cNvPr id="1166" name="Google Shape;1166;p40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40"/>
          <p:cNvSpPr/>
          <p:nvPr/>
        </p:nvSpPr>
        <p:spPr>
          <a:xfrm>
            <a:off x="7008100" y="3428964"/>
            <a:ext cx="411937" cy="41189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0"/>
          <p:cNvSpPr/>
          <p:nvPr/>
        </p:nvSpPr>
        <p:spPr>
          <a:xfrm>
            <a:off x="4318831" y="3459586"/>
            <a:ext cx="438683" cy="350672"/>
          </a:xfrm>
          <a:custGeom>
            <a:avLst/>
            <a:gdLst/>
            <a:ahLst/>
            <a:cxnLst/>
            <a:rect l="l" t="t" r="r" b="b"/>
            <a:pathLst>
              <a:path w="11514" h="9204" extrusionOk="0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0" name="Google Shape;1170;p40"/>
          <p:cNvCxnSpPr/>
          <p:nvPr/>
        </p:nvCxnSpPr>
        <p:spPr>
          <a:xfrm>
            <a:off x="3316975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1" name="Google Shape;1171;p40"/>
          <p:cNvCxnSpPr/>
          <p:nvPr/>
        </p:nvCxnSpPr>
        <p:spPr>
          <a:xfrm>
            <a:off x="5115042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40"/>
          <p:cNvCxnSpPr/>
          <p:nvPr/>
        </p:nvCxnSpPr>
        <p:spPr>
          <a:xfrm>
            <a:off x="5991184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40"/>
          <p:cNvCxnSpPr/>
          <p:nvPr/>
        </p:nvCxnSpPr>
        <p:spPr>
          <a:xfrm>
            <a:off x="7789200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40"/>
          <p:cNvCxnSpPr/>
          <p:nvPr/>
        </p:nvCxnSpPr>
        <p:spPr>
          <a:xfrm>
            <a:off x="3316975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40"/>
          <p:cNvCxnSpPr/>
          <p:nvPr/>
        </p:nvCxnSpPr>
        <p:spPr>
          <a:xfrm>
            <a:off x="5115042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40"/>
          <p:cNvCxnSpPr/>
          <p:nvPr/>
        </p:nvCxnSpPr>
        <p:spPr>
          <a:xfrm>
            <a:off x="5991184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7" name="Google Shape;1177;p40"/>
          <p:cNvCxnSpPr/>
          <p:nvPr/>
        </p:nvCxnSpPr>
        <p:spPr>
          <a:xfrm>
            <a:off x="7789200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8" name="Google Shape;1178;p40"/>
          <p:cNvSpPr txBox="1">
            <a:spLocks noGrp="1"/>
          </p:cNvSpPr>
          <p:nvPr>
            <p:ph type="subTitle" idx="1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SQL’s, non-SQL’s, API, Webservers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79" name="Google Shape;1179;p40"/>
          <p:cNvSpPr txBox="1">
            <a:spLocks noGrp="1"/>
          </p:cNvSpPr>
          <p:nvPr>
            <p:ph type="subTitle" idx="2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Backend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0" name="Google Shape;1180;p40"/>
          <p:cNvSpPr txBox="1">
            <a:spLocks noGrp="1"/>
          </p:cNvSpPr>
          <p:nvPr>
            <p:ph type="subTitle" idx="3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</a:rPr>
              <a:t>C</a:t>
            </a:r>
            <a:r>
              <a:rPr lang="en" dirty="0">
                <a:solidFill>
                  <a:schemeClr val="lt1"/>
                </a:solidFill>
              </a:rPr>
              <a:t>loud servers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1" name="Google Shape;1181;p40"/>
          <p:cNvSpPr txBox="1">
            <a:spLocks noGrp="1"/>
          </p:cNvSpPr>
          <p:nvPr>
            <p:ph type="subTitle" idx="4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Cloud dev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2" name="Google Shape;1182;p40"/>
          <p:cNvSpPr txBox="1">
            <a:spLocks noGrp="1"/>
          </p:cNvSpPr>
          <p:nvPr>
            <p:ph type="subTitle" idx="5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</a:rPr>
              <a:t>D</a:t>
            </a:r>
            <a:r>
              <a:rPr lang="en" dirty="0" err="1">
                <a:solidFill>
                  <a:schemeClr val="lt1"/>
                </a:solidFill>
              </a:rPr>
              <a:t>ifferent</a:t>
            </a:r>
            <a:r>
              <a:rPr lang="en" dirty="0">
                <a:solidFill>
                  <a:schemeClr val="lt1"/>
                </a:solidFill>
              </a:rPr>
              <a:t> frameworks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3" name="Google Shape;1183;p40"/>
          <p:cNvSpPr txBox="1">
            <a:spLocks noGrp="1"/>
          </p:cNvSpPr>
          <p:nvPr>
            <p:ph type="subTitle" idx="6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App dev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4" name="Google Shape;1184;p40"/>
          <p:cNvSpPr txBox="1">
            <a:spLocks noGrp="1"/>
          </p:cNvSpPr>
          <p:nvPr>
            <p:ph type="subTitle" idx="7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</a:rPr>
              <a:t>J</a:t>
            </a:r>
            <a:r>
              <a:rPr lang="en" dirty="0">
                <a:solidFill>
                  <a:schemeClr val="lt1"/>
                </a:solidFill>
              </a:rPr>
              <a:t>S, WASM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5" name="Google Shape;1185;p40"/>
          <p:cNvSpPr txBox="1">
            <a:spLocks noGrp="1"/>
          </p:cNvSpPr>
          <p:nvPr>
            <p:ph type="subTitle" idx="8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Front-end 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27EA2251-BBF4-8649-B681-3D806611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58" y="1786760"/>
            <a:ext cx="5697684" cy="2314684"/>
          </a:xfrm>
          <a:prstGeom prst="rect">
            <a:avLst/>
          </a:prstGeom>
        </p:spPr>
      </p:pic>
      <p:sp>
        <p:nvSpPr>
          <p:cNvPr id="7" name="Google Shape;2045;p47">
            <a:extLst>
              <a:ext uri="{FF2B5EF4-FFF2-40B4-BE49-F238E27FC236}">
                <a16:creationId xmlns:a16="http://schemas.microsoft.com/office/drawing/2014/main" id="{2A6C3C88-ED08-FF44-A6B3-081228546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822" y="6606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800" dirty="0"/>
              <a:t>Don’t know where to start?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7355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5DA48155-38E7-0643-8F0D-883F7311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14" y="1453712"/>
            <a:ext cx="5458372" cy="3070334"/>
          </a:xfrm>
          <a:prstGeom prst="rect">
            <a:avLst/>
          </a:prstGeom>
        </p:spPr>
      </p:pic>
      <p:sp>
        <p:nvSpPr>
          <p:cNvPr id="7" name="Google Shape;2045;p47">
            <a:extLst>
              <a:ext uri="{FF2B5EF4-FFF2-40B4-BE49-F238E27FC236}">
                <a16:creationId xmlns:a16="http://schemas.microsoft.com/office/drawing/2014/main" id="{9582158A-F8BE-B34A-9774-D7F066E90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7332" y="460903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800" dirty="0"/>
              <a:t>Don’t worry, I’ve got you!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29159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7"/>
          <p:cNvSpPr txBox="1">
            <a:spLocks noGrp="1"/>
          </p:cNvSpPr>
          <p:nvPr>
            <p:ph type="title"/>
          </p:nvPr>
        </p:nvSpPr>
        <p:spPr>
          <a:xfrm>
            <a:off x="713250" y="198145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800" dirty="0"/>
              <a:t>T</a:t>
            </a:r>
            <a:r>
              <a:rPr lang="en" sz="2800" dirty="0"/>
              <a:t>he confuse bud - </a:t>
            </a:r>
            <a:r>
              <a:rPr lang="en-CA" sz="2800" dirty="0" err="1">
                <a:highlight>
                  <a:srgbClr val="FFFF00"/>
                </a:highlight>
              </a:rPr>
              <a:t>roadmap.sh</a:t>
            </a:r>
            <a:endParaRPr sz="2800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7088F-F4E7-3C42-9D90-03181AC11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4" t="22654" r="-79" b="1216"/>
          <a:stretch/>
        </p:blipFill>
        <p:spPr>
          <a:xfrm>
            <a:off x="1318660" y="1017163"/>
            <a:ext cx="6604834" cy="33527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13ABAF1-A2FE-0148-817A-B208916F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72" y="0"/>
            <a:ext cx="1811932" cy="51435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35653CA-0324-7242-8C98-89162433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37" y="-5879300"/>
            <a:ext cx="5477966" cy="155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2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0"/>
          <p:cNvSpPr txBox="1">
            <a:spLocks noGrp="1"/>
          </p:cNvSpPr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begin first?</a:t>
            </a:r>
            <a:endParaRPr dirty="0"/>
          </a:p>
        </p:txBody>
      </p:sp>
      <p:sp>
        <p:nvSpPr>
          <p:cNvPr id="1160" name="Google Shape;1160;p40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1" name="Google Shape;1161;p40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40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0"/>
          <p:cNvSpPr/>
          <p:nvPr/>
        </p:nvSpPr>
        <p:spPr>
          <a:xfrm>
            <a:off x="4316225" y="1292865"/>
            <a:ext cx="430530" cy="431406"/>
          </a:xfrm>
          <a:custGeom>
            <a:avLst/>
            <a:gdLst/>
            <a:ahLst/>
            <a:cxnLst/>
            <a:rect l="l" t="t" r="r" b="b"/>
            <a:pathLst>
              <a:path w="11300" h="11323" extrusionOk="0">
                <a:moveTo>
                  <a:pt x="5620" y="333"/>
                </a:moveTo>
                <a:cubicBezTo>
                  <a:pt x="5715" y="333"/>
                  <a:pt x="5787" y="405"/>
                  <a:pt x="5787" y="500"/>
                </a:cubicBezTo>
                <a:lnTo>
                  <a:pt x="5787" y="560"/>
                </a:lnTo>
                <a:lnTo>
                  <a:pt x="5453" y="560"/>
                </a:lnTo>
                <a:lnTo>
                  <a:pt x="5453" y="500"/>
                </a:lnTo>
                <a:cubicBezTo>
                  <a:pt x="5453" y="405"/>
                  <a:pt x="5536" y="333"/>
                  <a:pt x="5620" y="333"/>
                </a:cubicBezTo>
                <a:close/>
                <a:moveTo>
                  <a:pt x="5465" y="917"/>
                </a:moveTo>
                <a:lnTo>
                  <a:pt x="5465" y="5822"/>
                </a:lnTo>
                <a:cubicBezTo>
                  <a:pt x="5120" y="5560"/>
                  <a:pt x="4703" y="5405"/>
                  <a:pt x="4251" y="5405"/>
                </a:cubicBezTo>
                <a:cubicBezTo>
                  <a:pt x="3810" y="5405"/>
                  <a:pt x="3393" y="5560"/>
                  <a:pt x="3060" y="5810"/>
                </a:cubicBezTo>
                <a:cubicBezTo>
                  <a:pt x="3108" y="4536"/>
                  <a:pt x="3370" y="3322"/>
                  <a:pt x="3834" y="2417"/>
                </a:cubicBezTo>
                <a:cubicBezTo>
                  <a:pt x="4286" y="1524"/>
                  <a:pt x="4846" y="1000"/>
                  <a:pt x="5465" y="917"/>
                </a:cubicBezTo>
                <a:close/>
                <a:moveTo>
                  <a:pt x="5822" y="917"/>
                </a:moveTo>
                <a:cubicBezTo>
                  <a:pt x="6441" y="1000"/>
                  <a:pt x="7037" y="1584"/>
                  <a:pt x="7501" y="2524"/>
                </a:cubicBezTo>
                <a:cubicBezTo>
                  <a:pt x="7526" y="2582"/>
                  <a:pt x="7579" y="2617"/>
                  <a:pt x="7642" y="2617"/>
                </a:cubicBezTo>
                <a:cubicBezTo>
                  <a:pt x="7669" y="2617"/>
                  <a:pt x="7698" y="2610"/>
                  <a:pt x="7727" y="2596"/>
                </a:cubicBezTo>
                <a:cubicBezTo>
                  <a:pt x="7811" y="2548"/>
                  <a:pt x="7834" y="2465"/>
                  <a:pt x="7799" y="2369"/>
                </a:cubicBezTo>
                <a:cubicBezTo>
                  <a:pt x="7525" y="1810"/>
                  <a:pt x="7215" y="1381"/>
                  <a:pt x="6858" y="1060"/>
                </a:cubicBezTo>
                <a:lnTo>
                  <a:pt x="6810" y="1024"/>
                </a:lnTo>
                <a:lnTo>
                  <a:pt x="6810" y="1024"/>
                </a:lnTo>
                <a:cubicBezTo>
                  <a:pt x="7799" y="1238"/>
                  <a:pt x="8692" y="1715"/>
                  <a:pt x="9406" y="2453"/>
                </a:cubicBezTo>
                <a:cubicBezTo>
                  <a:pt x="10311" y="3358"/>
                  <a:pt x="10847" y="4536"/>
                  <a:pt x="10954" y="5798"/>
                </a:cubicBezTo>
                <a:cubicBezTo>
                  <a:pt x="10597" y="5560"/>
                  <a:pt x="10180" y="5405"/>
                  <a:pt x="9751" y="5405"/>
                </a:cubicBezTo>
                <a:cubicBezTo>
                  <a:pt x="9299" y="5405"/>
                  <a:pt x="8870" y="5560"/>
                  <a:pt x="8537" y="5822"/>
                </a:cubicBezTo>
                <a:cubicBezTo>
                  <a:pt x="8513" y="4834"/>
                  <a:pt x="8346" y="3893"/>
                  <a:pt x="8061" y="3060"/>
                </a:cubicBezTo>
                <a:cubicBezTo>
                  <a:pt x="8042" y="2984"/>
                  <a:pt x="7977" y="2946"/>
                  <a:pt x="7909" y="2946"/>
                </a:cubicBezTo>
                <a:cubicBezTo>
                  <a:pt x="7892" y="2946"/>
                  <a:pt x="7875" y="2948"/>
                  <a:pt x="7858" y="2953"/>
                </a:cubicBezTo>
                <a:cubicBezTo>
                  <a:pt x="7763" y="2988"/>
                  <a:pt x="7727" y="3072"/>
                  <a:pt x="7751" y="3167"/>
                </a:cubicBezTo>
                <a:cubicBezTo>
                  <a:pt x="8025" y="3953"/>
                  <a:pt x="8180" y="4858"/>
                  <a:pt x="8215" y="5810"/>
                </a:cubicBezTo>
                <a:cubicBezTo>
                  <a:pt x="7882" y="5560"/>
                  <a:pt x="7453" y="5405"/>
                  <a:pt x="7025" y="5405"/>
                </a:cubicBezTo>
                <a:cubicBezTo>
                  <a:pt x="6572" y="5405"/>
                  <a:pt x="6156" y="5560"/>
                  <a:pt x="5822" y="5822"/>
                </a:cubicBezTo>
                <a:lnTo>
                  <a:pt x="5822" y="917"/>
                </a:lnTo>
                <a:close/>
                <a:moveTo>
                  <a:pt x="5596" y="8299"/>
                </a:moveTo>
                <a:cubicBezTo>
                  <a:pt x="5679" y="8299"/>
                  <a:pt x="5751" y="8370"/>
                  <a:pt x="5751" y="8453"/>
                </a:cubicBezTo>
                <a:lnTo>
                  <a:pt x="5751" y="9894"/>
                </a:lnTo>
                <a:lnTo>
                  <a:pt x="5787" y="9894"/>
                </a:lnTo>
                <a:cubicBezTo>
                  <a:pt x="5787" y="10489"/>
                  <a:pt x="5310" y="10978"/>
                  <a:pt x="4727" y="10978"/>
                </a:cubicBezTo>
                <a:cubicBezTo>
                  <a:pt x="4286" y="10978"/>
                  <a:pt x="3882" y="10704"/>
                  <a:pt x="3715" y="10287"/>
                </a:cubicBezTo>
                <a:cubicBezTo>
                  <a:pt x="3703" y="10239"/>
                  <a:pt x="3703" y="10192"/>
                  <a:pt x="3739" y="10144"/>
                </a:cubicBezTo>
                <a:cubicBezTo>
                  <a:pt x="3762" y="10097"/>
                  <a:pt x="3822" y="10073"/>
                  <a:pt x="3870" y="10073"/>
                </a:cubicBezTo>
                <a:cubicBezTo>
                  <a:pt x="3941" y="10073"/>
                  <a:pt x="4001" y="10108"/>
                  <a:pt x="4012" y="10168"/>
                </a:cubicBezTo>
                <a:cubicBezTo>
                  <a:pt x="4120" y="10454"/>
                  <a:pt x="4393" y="10632"/>
                  <a:pt x="4691" y="10644"/>
                </a:cubicBezTo>
                <a:cubicBezTo>
                  <a:pt x="4882" y="10644"/>
                  <a:pt x="5072" y="10573"/>
                  <a:pt x="5203" y="10442"/>
                </a:cubicBezTo>
                <a:cubicBezTo>
                  <a:pt x="5358" y="10287"/>
                  <a:pt x="5429" y="10097"/>
                  <a:pt x="5429" y="9906"/>
                </a:cubicBezTo>
                <a:lnTo>
                  <a:pt x="5429" y="8453"/>
                </a:lnTo>
                <a:cubicBezTo>
                  <a:pt x="5429" y="8370"/>
                  <a:pt x="5501" y="8299"/>
                  <a:pt x="5596" y="8299"/>
                </a:cubicBezTo>
                <a:close/>
                <a:moveTo>
                  <a:pt x="5644" y="0"/>
                </a:moveTo>
                <a:cubicBezTo>
                  <a:pt x="5370" y="0"/>
                  <a:pt x="5144" y="226"/>
                  <a:pt x="5144" y="500"/>
                </a:cubicBezTo>
                <a:lnTo>
                  <a:pt x="5144" y="583"/>
                </a:lnTo>
                <a:cubicBezTo>
                  <a:pt x="4215" y="667"/>
                  <a:pt x="3322" y="976"/>
                  <a:pt x="2524" y="1500"/>
                </a:cubicBezTo>
                <a:cubicBezTo>
                  <a:pt x="1631" y="2096"/>
                  <a:pt x="917" y="2929"/>
                  <a:pt x="476" y="3905"/>
                </a:cubicBezTo>
                <a:cubicBezTo>
                  <a:pt x="429" y="4001"/>
                  <a:pt x="476" y="4084"/>
                  <a:pt x="560" y="4131"/>
                </a:cubicBezTo>
                <a:cubicBezTo>
                  <a:pt x="585" y="4144"/>
                  <a:pt x="610" y="4150"/>
                  <a:pt x="633" y="4150"/>
                </a:cubicBezTo>
                <a:cubicBezTo>
                  <a:pt x="697" y="4150"/>
                  <a:pt x="751" y="4106"/>
                  <a:pt x="786" y="4036"/>
                </a:cubicBezTo>
                <a:cubicBezTo>
                  <a:pt x="1203" y="3119"/>
                  <a:pt x="1869" y="2346"/>
                  <a:pt x="2727" y="1774"/>
                </a:cubicBezTo>
                <a:cubicBezTo>
                  <a:pt x="3262" y="1417"/>
                  <a:pt x="3858" y="1167"/>
                  <a:pt x="4477" y="1036"/>
                </a:cubicBezTo>
                <a:lnTo>
                  <a:pt x="4477" y="1036"/>
                </a:lnTo>
                <a:cubicBezTo>
                  <a:pt x="4132" y="1310"/>
                  <a:pt x="3822" y="1738"/>
                  <a:pt x="3560" y="2274"/>
                </a:cubicBezTo>
                <a:cubicBezTo>
                  <a:pt x="3072" y="3239"/>
                  <a:pt x="2774" y="4489"/>
                  <a:pt x="2739" y="5822"/>
                </a:cubicBezTo>
                <a:cubicBezTo>
                  <a:pt x="2393" y="5560"/>
                  <a:pt x="1977" y="5405"/>
                  <a:pt x="1536" y="5405"/>
                </a:cubicBezTo>
                <a:cubicBezTo>
                  <a:pt x="1095" y="5405"/>
                  <a:pt x="667" y="5560"/>
                  <a:pt x="345" y="5810"/>
                </a:cubicBezTo>
                <a:cubicBezTo>
                  <a:pt x="369" y="5405"/>
                  <a:pt x="441" y="5024"/>
                  <a:pt x="560" y="4643"/>
                </a:cubicBezTo>
                <a:cubicBezTo>
                  <a:pt x="595" y="4560"/>
                  <a:pt x="548" y="4465"/>
                  <a:pt x="464" y="4441"/>
                </a:cubicBezTo>
                <a:cubicBezTo>
                  <a:pt x="445" y="4436"/>
                  <a:pt x="427" y="4434"/>
                  <a:pt x="409" y="4434"/>
                </a:cubicBezTo>
                <a:cubicBezTo>
                  <a:pt x="338" y="4434"/>
                  <a:pt x="279" y="4472"/>
                  <a:pt x="250" y="4548"/>
                </a:cubicBezTo>
                <a:cubicBezTo>
                  <a:pt x="83" y="5084"/>
                  <a:pt x="0" y="5644"/>
                  <a:pt x="0" y="6227"/>
                </a:cubicBezTo>
                <a:cubicBezTo>
                  <a:pt x="0" y="6287"/>
                  <a:pt x="24" y="6334"/>
                  <a:pt x="72" y="6358"/>
                </a:cubicBezTo>
                <a:cubicBezTo>
                  <a:pt x="107" y="6385"/>
                  <a:pt x="150" y="6398"/>
                  <a:pt x="184" y="6398"/>
                </a:cubicBezTo>
                <a:cubicBezTo>
                  <a:pt x="195" y="6398"/>
                  <a:pt x="205" y="6397"/>
                  <a:pt x="214" y="6394"/>
                </a:cubicBezTo>
                <a:cubicBezTo>
                  <a:pt x="250" y="6370"/>
                  <a:pt x="286" y="6358"/>
                  <a:pt x="298" y="6334"/>
                </a:cubicBezTo>
                <a:cubicBezTo>
                  <a:pt x="583" y="5977"/>
                  <a:pt x="1048" y="5751"/>
                  <a:pt x="1524" y="5751"/>
                </a:cubicBezTo>
                <a:cubicBezTo>
                  <a:pt x="2024" y="5751"/>
                  <a:pt x="2477" y="5977"/>
                  <a:pt x="2762" y="6334"/>
                </a:cubicBezTo>
                <a:cubicBezTo>
                  <a:pt x="2798" y="6370"/>
                  <a:pt x="2834" y="6394"/>
                  <a:pt x="2893" y="6394"/>
                </a:cubicBezTo>
                <a:cubicBezTo>
                  <a:pt x="2941" y="6394"/>
                  <a:pt x="3000" y="6358"/>
                  <a:pt x="3036" y="6334"/>
                </a:cubicBezTo>
                <a:cubicBezTo>
                  <a:pt x="3322" y="5977"/>
                  <a:pt x="3786" y="5751"/>
                  <a:pt x="4263" y="5751"/>
                </a:cubicBezTo>
                <a:cubicBezTo>
                  <a:pt x="4727" y="5751"/>
                  <a:pt x="5179" y="5941"/>
                  <a:pt x="5477" y="6287"/>
                </a:cubicBezTo>
                <a:lnTo>
                  <a:pt x="5477" y="7965"/>
                </a:lnTo>
                <a:cubicBezTo>
                  <a:pt x="5275" y="8049"/>
                  <a:pt x="5132" y="8227"/>
                  <a:pt x="5132" y="8442"/>
                </a:cubicBezTo>
                <a:lnTo>
                  <a:pt x="5132" y="9894"/>
                </a:lnTo>
                <a:cubicBezTo>
                  <a:pt x="5132" y="10013"/>
                  <a:pt x="5084" y="10108"/>
                  <a:pt x="5013" y="10192"/>
                </a:cubicBezTo>
                <a:cubicBezTo>
                  <a:pt x="4941" y="10263"/>
                  <a:pt x="4834" y="10311"/>
                  <a:pt x="4727" y="10311"/>
                </a:cubicBezTo>
                <a:cubicBezTo>
                  <a:pt x="4560" y="10311"/>
                  <a:pt x="4417" y="10204"/>
                  <a:pt x="4358" y="10049"/>
                </a:cubicBezTo>
                <a:cubicBezTo>
                  <a:pt x="4286" y="9858"/>
                  <a:pt x="4108" y="9739"/>
                  <a:pt x="3893" y="9739"/>
                </a:cubicBezTo>
                <a:cubicBezTo>
                  <a:pt x="3739" y="9739"/>
                  <a:pt x="3572" y="9835"/>
                  <a:pt x="3477" y="9966"/>
                </a:cubicBezTo>
                <a:cubicBezTo>
                  <a:pt x="3393" y="10097"/>
                  <a:pt x="3358" y="10275"/>
                  <a:pt x="3441" y="10430"/>
                </a:cubicBezTo>
                <a:cubicBezTo>
                  <a:pt x="3643" y="10966"/>
                  <a:pt x="4179" y="11323"/>
                  <a:pt x="4751" y="11323"/>
                </a:cubicBezTo>
                <a:lnTo>
                  <a:pt x="4763" y="11323"/>
                </a:lnTo>
                <a:cubicBezTo>
                  <a:pt x="5513" y="11299"/>
                  <a:pt x="6144" y="10668"/>
                  <a:pt x="6144" y="9894"/>
                </a:cubicBezTo>
                <a:lnTo>
                  <a:pt x="6144" y="8442"/>
                </a:lnTo>
                <a:cubicBezTo>
                  <a:pt x="6144" y="8227"/>
                  <a:pt x="6013" y="8049"/>
                  <a:pt x="5798" y="7965"/>
                </a:cubicBezTo>
                <a:lnTo>
                  <a:pt x="5798" y="6287"/>
                </a:lnTo>
                <a:cubicBezTo>
                  <a:pt x="6084" y="5941"/>
                  <a:pt x="6537" y="5751"/>
                  <a:pt x="7001" y="5751"/>
                </a:cubicBezTo>
                <a:cubicBezTo>
                  <a:pt x="7501" y="5751"/>
                  <a:pt x="7953" y="5977"/>
                  <a:pt x="8239" y="6334"/>
                </a:cubicBezTo>
                <a:cubicBezTo>
                  <a:pt x="8275" y="6370"/>
                  <a:pt x="8311" y="6394"/>
                  <a:pt x="8370" y="6394"/>
                </a:cubicBezTo>
                <a:cubicBezTo>
                  <a:pt x="8418" y="6394"/>
                  <a:pt x="8477" y="6358"/>
                  <a:pt x="8513" y="6334"/>
                </a:cubicBezTo>
                <a:cubicBezTo>
                  <a:pt x="8799" y="5977"/>
                  <a:pt x="9263" y="5751"/>
                  <a:pt x="9739" y="5751"/>
                </a:cubicBezTo>
                <a:cubicBezTo>
                  <a:pt x="10239" y="5751"/>
                  <a:pt x="10704" y="5977"/>
                  <a:pt x="10978" y="6334"/>
                </a:cubicBezTo>
                <a:cubicBezTo>
                  <a:pt x="11013" y="6370"/>
                  <a:pt x="11049" y="6394"/>
                  <a:pt x="11109" y="6394"/>
                </a:cubicBezTo>
                <a:cubicBezTo>
                  <a:pt x="11132" y="6394"/>
                  <a:pt x="11144" y="6394"/>
                  <a:pt x="11180" y="6370"/>
                </a:cubicBezTo>
                <a:cubicBezTo>
                  <a:pt x="11251" y="6346"/>
                  <a:pt x="11299" y="6287"/>
                  <a:pt x="11299" y="6215"/>
                </a:cubicBezTo>
                <a:cubicBezTo>
                  <a:pt x="11275" y="4715"/>
                  <a:pt x="10704" y="3298"/>
                  <a:pt x="9620" y="2226"/>
                </a:cubicBezTo>
                <a:cubicBezTo>
                  <a:pt x="8668" y="1274"/>
                  <a:pt x="7453" y="702"/>
                  <a:pt x="6132" y="583"/>
                </a:cubicBezTo>
                <a:lnTo>
                  <a:pt x="6132" y="500"/>
                </a:lnTo>
                <a:cubicBezTo>
                  <a:pt x="6132" y="226"/>
                  <a:pt x="5906" y="0"/>
                  <a:pt x="5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5" name="Google Shape;1165;p40"/>
          <p:cNvGrpSpPr/>
          <p:nvPr/>
        </p:nvGrpSpPr>
        <p:grpSpPr>
          <a:xfrm>
            <a:off x="7002062" y="1312292"/>
            <a:ext cx="410630" cy="392568"/>
            <a:chOff x="7441465" y="2302860"/>
            <a:chExt cx="342192" cy="327140"/>
          </a:xfrm>
        </p:grpSpPr>
        <p:sp>
          <p:nvSpPr>
            <p:cNvPr id="1166" name="Google Shape;1166;p40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40"/>
          <p:cNvSpPr/>
          <p:nvPr/>
        </p:nvSpPr>
        <p:spPr>
          <a:xfrm>
            <a:off x="7008100" y="3428964"/>
            <a:ext cx="411937" cy="41189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0"/>
          <p:cNvSpPr/>
          <p:nvPr/>
        </p:nvSpPr>
        <p:spPr>
          <a:xfrm>
            <a:off x="4318831" y="3459586"/>
            <a:ext cx="438683" cy="350672"/>
          </a:xfrm>
          <a:custGeom>
            <a:avLst/>
            <a:gdLst/>
            <a:ahLst/>
            <a:cxnLst/>
            <a:rect l="l" t="t" r="r" b="b"/>
            <a:pathLst>
              <a:path w="11514" h="9204" extrusionOk="0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0" name="Google Shape;1170;p40"/>
          <p:cNvCxnSpPr/>
          <p:nvPr/>
        </p:nvCxnSpPr>
        <p:spPr>
          <a:xfrm>
            <a:off x="3316975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1" name="Google Shape;1171;p40"/>
          <p:cNvCxnSpPr/>
          <p:nvPr/>
        </p:nvCxnSpPr>
        <p:spPr>
          <a:xfrm>
            <a:off x="5115042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40"/>
          <p:cNvCxnSpPr/>
          <p:nvPr/>
        </p:nvCxnSpPr>
        <p:spPr>
          <a:xfrm>
            <a:off x="5991184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40"/>
          <p:cNvCxnSpPr/>
          <p:nvPr/>
        </p:nvCxnSpPr>
        <p:spPr>
          <a:xfrm>
            <a:off x="7789200" y="1508571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40"/>
          <p:cNvCxnSpPr/>
          <p:nvPr/>
        </p:nvCxnSpPr>
        <p:spPr>
          <a:xfrm>
            <a:off x="3316975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40"/>
          <p:cNvCxnSpPr/>
          <p:nvPr/>
        </p:nvCxnSpPr>
        <p:spPr>
          <a:xfrm>
            <a:off x="5115042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40"/>
          <p:cNvCxnSpPr/>
          <p:nvPr/>
        </p:nvCxnSpPr>
        <p:spPr>
          <a:xfrm>
            <a:off x="5991184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7" name="Google Shape;1177;p40"/>
          <p:cNvCxnSpPr/>
          <p:nvPr/>
        </p:nvCxnSpPr>
        <p:spPr>
          <a:xfrm>
            <a:off x="7789200" y="364921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8" name="Google Shape;1178;p40"/>
          <p:cNvSpPr txBox="1">
            <a:spLocks noGrp="1"/>
          </p:cNvSpPr>
          <p:nvPr>
            <p:ph type="subTitle" idx="1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SQL’s, non-SQL’s, API, Webservers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79" name="Google Shape;1179;p40"/>
          <p:cNvSpPr txBox="1">
            <a:spLocks noGrp="1"/>
          </p:cNvSpPr>
          <p:nvPr>
            <p:ph type="subTitle" idx="2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Backend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0" name="Google Shape;1180;p40"/>
          <p:cNvSpPr txBox="1">
            <a:spLocks noGrp="1"/>
          </p:cNvSpPr>
          <p:nvPr>
            <p:ph type="subTitle" idx="3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</a:rPr>
              <a:t>C</a:t>
            </a:r>
            <a:r>
              <a:rPr lang="en" dirty="0">
                <a:solidFill>
                  <a:schemeClr val="lt1"/>
                </a:solidFill>
              </a:rPr>
              <a:t>loud servers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1" name="Google Shape;1181;p40"/>
          <p:cNvSpPr txBox="1">
            <a:spLocks noGrp="1"/>
          </p:cNvSpPr>
          <p:nvPr>
            <p:ph type="subTitle" idx="4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Cloud dev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2" name="Google Shape;1182;p40"/>
          <p:cNvSpPr txBox="1">
            <a:spLocks noGrp="1"/>
          </p:cNvSpPr>
          <p:nvPr>
            <p:ph type="subTitle" idx="5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</a:rPr>
              <a:t>D</a:t>
            </a:r>
            <a:r>
              <a:rPr lang="en" dirty="0" err="1">
                <a:solidFill>
                  <a:schemeClr val="lt1"/>
                </a:solidFill>
              </a:rPr>
              <a:t>ifferent</a:t>
            </a:r>
            <a:r>
              <a:rPr lang="en" dirty="0">
                <a:solidFill>
                  <a:schemeClr val="lt1"/>
                </a:solidFill>
              </a:rPr>
              <a:t> frameworks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3" name="Google Shape;1183;p40"/>
          <p:cNvSpPr txBox="1">
            <a:spLocks noGrp="1"/>
          </p:cNvSpPr>
          <p:nvPr>
            <p:ph type="subTitle" idx="6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App dev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4" name="Google Shape;1184;p40"/>
          <p:cNvSpPr txBox="1">
            <a:spLocks noGrp="1"/>
          </p:cNvSpPr>
          <p:nvPr>
            <p:ph type="subTitle" idx="7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</a:rPr>
              <a:t>J</a:t>
            </a:r>
            <a:r>
              <a:rPr lang="en" dirty="0">
                <a:solidFill>
                  <a:schemeClr val="lt1"/>
                </a:solidFill>
              </a:rPr>
              <a:t>S, WASM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85" name="Google Shape;1185;p40"/>
          <p:cNvSpPr txBox="1">
            <a:spLocks noGrp="1"/>
          </p:cNvSpPr>
          <p:nvPr>
            <p:ph type="subTitle" idx="8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Front-end 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85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6"/>
          <p:cNvSpPr txBox="1">
            <a:spLocks noGrp="1"/>
          </p:cNvSpPr>
          <p:nvPr>
            <p:ph type="subTitle" idx="1"/>
          </p:nvPr>
        </p:nvSpPr>
        <p:spPr>
          <a:xfrm>
            <a:off x="1855263" y="2907425"/>
            <a:ext cx="5568900" cy="12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Lets see in the next meet then.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Thankyou for attending and brainstorming your ideas!</a:t>
            </a:r>
            <a:endParaRPr b="1" dirty="0"/>
          </a:p>
        </p:txBody>
      </p:sp>
      <p:sp>
        <p:nvSpPr>
          <p:cNvPr id="987" name="Google Shape;987;p36"/>
          <p:cNvSpPr/>
          <p:nvPr/>
        </p:nvSpPr>
        <p:spPr>
          <a:xfrm>
            <a:off x="5966913" y="972025"/>
            <a:ext cx="586281" cy="349717"/>
          </a:xfrm>
          <a:custGeom>
            <a:avLst/>
            <a:gdLst/>
            <a:ahLst/>
            <a:cxnLst/>
            <a:rect l="l" t="t" r="r" b="b"/>
            <a:pathLst>
              <a:path w="56441" h="33659" fill="none" extrusionOk="0">
                <a:moveTo>
                  <a:pt x="49936" y="20315"/>
                </a:moveTo>
                <a:cubicBezTo>
                  <a:pt x="51637" y="11275"/>
                  <a:pt x="41596" y="4637"/>
                  <a:pt x="33958" y="9774"/>
                </a:cubicBezTo>
                <a:cubicBezTo>
                  <a:pt x="31389" y="3537"/>
                  <a:pt x="24818" y="1"/>
                  <a:pt x="18246" y="1302"/>
                </a:cubicBezTo>
                <a:cubicBezTo>
                  <a:pt x="11642" y="2603"/>
                  <a:pt x="6905" y="8373"/>
                  <a:pt x="6938" y="15112"/>
                </a:cubicBezTo>
                <a:lnTo>
                  <a:pt x="6938" y="15612"/>
                </a:lnTo>
                <a:cubicBezTo>
                  <a:pt x="2769" y="16779"/>
                  <a:pt x="0" y="20716"/>
                  <a:pt x="300" y="25052"/>
                </a:cubicBezTo>
                <a:cubicBezTo>
                  <a:pt x="600" y="29355"/>
                  <a:pt x="3903" y="32858"/>
                  <a:pt x="8173" y="33458"/>
                </a:cubicBezTo>
                <a:lnTo>
                  <a:pt x="8173" y="33558"/>
                </a:lnTo>
                <a:lnTo>
                  <a:pt x="49502" y="33558"/>
                </a:lnTo>
                <a:cubicBezTo>
                  <a:pt x="53138" y="33658"/>
                  <a:pt x="56207" y="30823"/>
                  <a:pt x="56340" y="27154"/>
                </a:cubicBezTo>
                <a:cubicBezTo>
                  <a:pt x="56440" y="23484"/>
                  <a:pt x="53605" y="20449"/>
                  <a:pt x="49936" y="20315"/>
                </a:cubicBezTo>
                <a:close/>
              </a:path>
            </a:pathLst>
          </a:custGeom>
          <a:noFill/>
          <a:ln w="10850" cap="flat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988" name="Google Shape;988;p36"/>
          <p:cNvSpPr/>
          <p:nvPr/>
        </p:nvSpPr>
        <p:spPr>
          <a:xfrm>
            <a:off x="2634001" y="1574150"/>
            <a:ext cx="468460" cy="279370"/>
          </a:xfrm>
          <a:custGeom>
            <a:avLst/>
            <a:gdLst/>
            <a:ahLst/>
            <a:cxnLst/>
            <a:rect l="l" t="t" r="r" b="b"/>
            <a:pathLst>
              <a:path w="56441" h="33659" fill="none" extrusionOk="0">
                <a:moveTo>
                  <a:pt x="49936" y="20315"/>
                </a:moveTo>
                <a:cubicBezTo>
                  <a:pt x="51637" y="11275"/>
                  <a:pt x="41596" y="4637"/>
                  <a:pt x="33958" y="9774"/>
                </a:cubicBezTo>
                <a:cubicBezTo>
                  <a:pt x="31389" y="3537"/>
                  <a:pt x="24818" y="1"/>
                  <a:pt x="18246" y="1302"/>
                </a:cubicBezTo>
                <a:cubicBezTo>
                  <a:pt x="11642" y="2603"/>
                  <a:pt x="6905" y="8373"/>
                  <a:pt x="6938" y="15112"/>
                </a:cubicBezTo>
                <a:lnTo>
                  <a:pt x="6938" y="15612"/>
                </a:lnTo>
                <a:cubicBezTo>
                  <a:pt x="2769" y="16779"/>
                  <a:pt x="0" y="20716"/>
                  <a:pt x="300" y="25052"/>
                </a:cubicBezTo>
                <a:cubicBezTo>
                  <a:pt x="600" y="29355"/>
                  <a:pt x="3903" y="32858"/>
                  <a:pt x="8173" y="33458"/>
                </a:cubicBezTo>
                <a:lnTo>
                  <a:pt x="8173" y="33558"/>
                </a:lnTo>
                <a:lnTo>
                  <a:pt x="49502" y="33558"/>
                </a:lnTo>
                <a:cubicBezTo>
                  <a:pt x="53138" y="33658"/>
                  <a:pt x="56207" y="30823"/>
                  <a:pt x="56340" y="27154"/>
                </a:cubicBezTo>
                <a:cubicBezTo>
                  <a:pt x="56440" y="23484"/>
                  <a:pt x="53605" y="20449"/>
                  <a:pt x="49936" y="20315"/>
                </a:cubicBezTo>
                <a:close/>
              </a:path>
            </a:pathLst>
          </a:custGeom>
          <a:solidFill>
            <a:schemeClr val="accent5"/>
          </a:solidFill>
          <a:ln w="10850" cap="flat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989" name="Google Shape;989;p36"/>
          <p:cNvGrpSpPr/>
          <p:nvPr/>
        </p:nvGrpSpPr>
        <p:grpSpPr>
          <a:xfrm>
            <a:off x="3619926" y="712300"/>
            <a:ext cx="1904125" cy="1400825"/>
            <a:chOff x="3125675" y="1957775"/>
            <a:chExt cx="1904125" cy="1400825"/>
          </a:xfrm>
        </p:grpSpPr>
        <p:sp>
          <p:nvSpPr>
            <p:cNvPr id="990" name="Google Shape;990;p36"/>
            <p:cNvSpPr/>
            <p:nvPr/>
          </p:nvSpPr>
          <p:spPr>
            <a:xfrm>
              <a:off x="4426525" y="1971550"/>
              <a:ext cx="231825" cy="340800"/>
            </a:xfrm>
            <a:custGeom>
              <a:avLst/>
              <a:gdLst/>
              <a:ahLst/>
              <a:cxnLst/>
              <a:rect l="l" t="t" r="r" b="b"/>
              <a:pathLst>
                <a:path w="9273" h="13632" extrusionOk="0">
                  <a:moveTo>
                    <a:pt x="1374" y="0"/>
                  </a:moveTo>
                  <a:cubicBezTo>
                    <a:pt x="1126" y="0"/>
                    <a:pt x="1406" y="490"/>
                    <a:pt x="1438" y="618"/>
                  </a:cubicBezTo>
                  <a:cubicBezTo>
                    <a:pt x="1557" y="939"/>
                    <a:pt x="1699" y="1142"/>
                    <a:pt x="1890" y="1689"/>
                  </a:cubicBezTo>
                  <a:cubicBezTo>
                    <a:pt x="1883" y="1694"/>
                    <a:pt x="1876" y="1696"/>
                    <a:pt x="1868" y="1696"/>
                  </a:cubicBezTo>
                  <a:cubicBezTo>
                    <a:pt x="1681" y="1696"/>
                    <a:pt x="1076" y="576"/>
                    <a:pt x="985" y="427"/>
                  </a:cubicBezTo>
                  <a:cubicBezTo>
                    <a:pt x="937" y="368"/>
                    <a:pt x="878" y="284"/>
                    <a:pt x="795" y="261"/>
                  </a:cubicBezTo>
                  <a:cubicBezTo>
                    <a:pt x="788" y="260"/>
                    <a:pt x="781" y="260"/>
                    <a:pt x="775" y="260"/>
                  </a:cubicBezTo>
                  <a:cubicBezTo>
                    <a:pt x="463" y="260"/>
                    <a:pt x="795" y="823"/>
                    <a:pt x="830" y="939"/>
                  </a:cubicBezTo>
                  <a:cubicBezTo>
                    <a:pt x="985" y="1320"/>
                    <a:pt x="1164" y="1689"/>
                    <a:pt x="1307" y="2070"/>
                  </a:cubicBezTo>
                  <a:cubicBezTo>
                    <a:pt x="1116" y="1796"/>
                    <a:pt x="890" y="1356"/>
                    <a:pt x="711" y="1082"/>
                  </a:cubicBezTo>
                  <a:lnTo>
                    <a:pt x="497" y="725"/>
                  </a:lnTo>
                  <a:cubicBezTo>
                    <a:pt x="454" y="685"/>
                    <a:pt x="409" y="667"/>
                    <a:pt x="370" y="667"/>
                  </a:cubicBezTo>
                  <a:cubicBezTo>
                    <a:pt x="280" y="667"/>
                    <a:pt x="217" y="762"/>
                    <a:pt x="259" y="903"/>
                  </a:cubicBezTo>
                  <a:cubicBezTo>
                    <a:pt x="342" y="1118"/>
                    <a:pt x="449" y="1320"/>
                    <a:pt x="568" y="1535"/>
                  </a:cubicBezTo>
                  <a:cubicBezTo>
                    <a:pt x="723" y="1844"/>
                    <a:pt x="878" y="2011"/>
                    <a:pt x="1021" y="2320"/>
                  </a:cubicBezTo>
                  <a:cubicBezTo>
                    <a:pt x="866" y="2094"/>
                    <a:pt x="723" y="1987"/>
                    <a:pt x="568" y="1773"/>
                  </a:cubicBezTo>
                  <a:cubicBezTo>
                    <a:pt x="509" y="1677"/>
                    <a:pt x="390" y="1487"/>
                    <a:pt x="283" y="1439"/>
                  </a:cubicBezTo>
                  <a:cubicBezTo>
                    <a:pt x="253" y="1428"/>
                    <a:pt x="230" y="1422"/>
                    <a:pt x="211" y="1422"/>
                  </a:cubicBezTo>
                  <a:cubicBezTo>
                    <a:pt x="1" y="1422"/>
                    <a:pt x="408" y="2103"/>
                    <a:pt x="473" y="2201"/>
                  </a:cubicBezTo>
                  <a:cubicBezTo>
                    <a:pt x="699" y="2511"/>
                    <a:pt x="878" y="2880"/>
                    <a:pt x="1116" y="3178"/>
                  </a:cubicBezTo>
                  <a:cubicBezTo>
                    <a:pt x="1140" y="3225"/>
                    <a:pt x="1580" y="3678"/>
                    <a:pt x="1580" y="3678"/>
                  </a:cubicBezTo>
                  <a:lnTo>
                    <a:pt x="2354" y="4713"/>
                  </a:lnTo>
                  <a:lnTo>
                    <a:pt x="2378" y="4702"/>
                  </a:lnTo>
                  <a:cubicBezTo>
                    <a:pt x="2676" y="5559"/>
                    <a:pt x="3807" y="8774"/>
                    <a:pt x="4497" y="10309"/>
                  </a:cubicBezTo>
                  <a:cubicBezTo>
                    <a:pt x="5283" y="12095"/>
                    <a:pt x="6819" y="13357"/>
                    <a:pt x="7272" y="13500"/>
                  </a:cubicBezTo>
                  <a:cubicBezTo>
                    <a:pt x="7653" y="13584"/>
                    <a:pt x="8022" y="13631"/>
                    <a:pt x="8403" y="13631"/>
                  </a:cubicBezTo>
                  <a:lnTo>
                    <a:pt x="9272" y="11560"/>
                  </a:lnTo>
                  <a:cubicBezTo>
                    <a:pt x="9272" y="11559"/>
                    <a:pt x="9271" y="11559"/>
                    <a:pt x="9269" y="11559"/>
                  </a:cubicBezTo>
                  <a:cubicBezTo>
                    <a:pt x="9241" y="11559"/>
                    <a:pt x="8966" y="11601"/>
                    <a:pt x="8660" y="11601"/>
                  </a:cubicBezTo>
                  <a:cubicBezTo>
                    <a:pt x="8396" y="11601"/>
                    <a:pt x="8109" y="11570"/>
                    <a:pt x="7938" y="11452"/>
                  </a:cubicBezTo>
                  <a:cubicBezTo>
                    <a:pt x="7010" y="9940"/>
                    <a:pt x="3295" y="4118"/>
                    <a:pt x="3295" y="4118"/>
                  </a:cubicBezTo>
                  <a:lnTo>
                    <a:pt x="3926" y="1142"/>
                  </a:lnTo>
                  <a:cubicBezTo>
                    <a:pt x="3938" y="1034"/>
                    <a:pt x="3890" y="939"/>
                    <a:pt x="3783" y="915"/>
                  </a:cubicBezTo>
                  <a:cubicBezTo>
                    <a:pt x="3773" y="914"/>
                    <a:pt x="3764" y="914"/>
                    <a:pt x="3754" y="914"/>
                  </a:cubicBezTo>
                  <a:cubicBezTo>
                    <a:pt x="3671" y="914"/>
                    <a:pt x="3601" y="960"/>
                    <a:pt x="3569" y="1034"/>
                  </a:cubicBezTo>
                  <a:lnTo>
                    <a:pt x="3092" y="2130"/>
                  </a:lnTo>
                  <a:lnTo>
                    <a:pt x="2450" y="1320"/>
                  </a:lnTo>
                  <a:cubicBezTo>
                    <a:pt x="2295" y="1094"/>
                    <a:pt x="1711" y="106"/>
                    <a:pt x="1485" y="22"/>
                  </a:cubicBezTo>
                  <a:cubicBezTo>
                    <a:pt x="1440" y="7"/>
                    <a:pt x="1403" y="0"/>
                    <a:pt x="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425850" y="1969175"/>
              <a:ext cx="236650" cy="345850"/>
            </a:xfrm>
            <a:custGeom>
              <a:avLst/>
              <a:gdLst/>
              <a:ahLst/>
              <a:cxnLst/>
              <a:rect l="l" t="t" r="r" b="b"/>
              <a:pathLst>
                <a:path w="9466" h="13834" extrusionOk="0">
                  <a:moveTo>
                    <a:pt x="1429" y="201"/>
                  </a:moveTo>
                  <a:cubicBezTo>
                    <a:pt x="1453" y="201"/>
                    <a:pt x="1476" y="201"/>
                    <a:pt x="1500" y="213"/>
                  </a:cubicBezTo>
                  <a:cubicBezTo>
                    <a:pt x="1631" y="260"/>
                    <a:pt x="2024" y="856"/>
                    <a:pt x="2203" y="1129"/>
                  </a:cubicBezTo>
                  <a:cubicBezTo>
                    <a:pt x="2310" y="1296"/>
                    <a:pt x="2381" y="1415"/>
                    <a:pt x="2429" y="1475"/>
                  </a:cubicBezTo>
                  <a:lnTo>
                    <a:pt x="3048" y="2284"/>
                  </a:lnTo>
                  <a:cubicBezTo>
                    <a:pt x="3060" y="2308"/>
                    <a:pt x="3108" y="2320"/>
                    <a:pt x="3143" y="2320"/>
                  </a:cubicBezTo>
                  <a:cubicBezTo>
                    <a:pt x="3179" y="2320"/>
                    <a:pt x="3215" y="2296"/>
                    <a:pt x="3227" y="2261"/>
                  </a:cubicBezTo>
                  <a:lnTo>
                    <a:pt x="3703" y="1177"/>
                  </a:lnTo>
                  <a:cubicBezTo>
                    <a:pt x="3715" y="1153"/>
                    <a:pt x="3762" y="1129"/>
                    <a:pt x="3798" y="1129"/>
                  </a:cubicBezTo>
                  <a:cubicBezTo>
                    <a:pt x="3822" y="1129"/>
                    <a:pt x="3834" y="1141"/>
                    <a:pt x="3858" y="1165"/>
                  </a:cubicBezTo>
                  <a:cubicBezTo>
                    <a:pt x="3870" y="1177"/>
                    <a:pt x="3870" y="1201"/>
                    <a:pt x="3870" y="1225"/>
                  </a:cubicBezTo>
                  <a:lnTo>
                    <a:pt x="3227" y="4201"/>
                  </a:lnTo>
                  <a:cubicBezTo>
                    <a:pt x="3227" y="4225"/>
                    <a:pt x="3227" y="4249"/>
                    <a:pt x="3239" y="4273"/>
                  </a:cubicBezTo>
                  <a:cubicBezTo>
                    <a:pt x="3286" y="4320"/>
                    <a:pt x="6977" y="10107"/>
                    <a:pt x="7882" y="11595"/>
                  </a:cubicBezTo>
                  <a:lnTo>
                    <a:pt x="7918" y="11619"/>
                  </a:lnTo>
                  <a:cubicBezTo>
                    <a:pt x="8111" y="11758"/>
                    <a:pt x="8440" y="11792"/>
                    <a:pt x="8735" y="11792"/>
                  </a:cubicBezTo>
                  <a:cubicBezTo>
                    <a:pt x="8894" y="11792"/>
                    <a:pt x="9043" y="11782"/>
                    <a:pt x="9156" y="11774"/>
                  </a:cubicBezTo>
                  <a:lnTo>
                    <a:pt x="9156" y="11774"/>
                  </a:lnTo>
                  <a:lnTo>
                    <a:pt x="8394" y="13607"/>
                  </a:lnTo>
                  <a:cubicBezTo>
                    <a:pt x="8049" y="13595"/>
                    <a:pt x="7703" y="13548"/>
                    <a:pt x="7370" y="13476"/>
                  </a:cubicBezTo>
                  <a:cubicBezTo>
                    <a:pt x="6918" y="13333"/>
                    <a:pt x="5417" y="12083"/>
                    <a:pt x="4643" y="10345"/>
                  </a:cubicBezTo>
                  <a:cubicBezTo>
                    <a:pt x="3953" y="8821"/>
                    <a:pt x="2858" y="5666"/>
                    <a:pt x="2524" y="4749"/>
                  </a:cubicBezTo>
                  <a:cubicBezTo>
                    <a:pt x="2524" y="4725"/>
                    <a:pt x="2500" y="4701"/>
                    <a:pt x="2453" y="4689"/>
                  </a:cubicBezTo>
                  <a:lnTo>
                    <a:pt x="1738" y="3773"/>
                  </a:lnTo>
                  <a:cubicBezTo>
                    <a:pt x="1715" y="3701"/>
                    <a:pt x="1607" y="3606"/>
                    <a:pt x="1500" y="3499"/>
                  </a:cubicBezTo>
                  <a:cubicBezTo>
                    <a:pt x="1393" y="3392"/>
                    <a:pt x="1298" y="3284"/>
                    <a:pt x="1274" y="3261"/>
                  </a:cubicBezTo>
                  <a:cubicBezTo>
                    <a:pt x="1143" y="3082"/>
                    <a:pt x="1024" y="2903"/>
                    <a:pt x="917" y="2713"/>
                  </a:cubicBezTo>
                  <a:cubicBezTo>
                    <a:pt x="845" y="2558"/>
                    <a:pt x="762" y="2415"/>
                    <a:pt x="655" y="2284"/>
                  </a:cubicBezTo>
                  <a:cubicBezTo>
                    <a:pt x="536" y="2082"/>
                    <a:pt x="429" y="1891"/>
                    <a:pt x="357" y="1689"/>
                  </a:cubicBezTo>
                  <a:lnTo>
                    <a:pt x="357" y="1689"/>
                  </a:lnTo>
                  <a:cubicBezTo>
                    <a:pt x="417" y="1737"/>
                    <a:pt x="476" y="1820"/>
                    <a:pt x="524" y="1891"/>
                  </a:cubicBezTo>
                  <a:cubicBezTo>
                    <a:pt x="536" y="1915"/>
                    <a:pt x="548" y="1951"/>
                    <a:pt x="560" y="1963"/>
                  </a:cubicBezTo>
                  <a:cubicBezTo>
                    <a:pt x="655" y="2070"/>
                    <a:pt x="726" y="2177"/>
                    <a:pt x="798" y="2249"/>
                  </a:cubicBezTo>
                  <a:cubicBezTo>
                    <a:pt x="869" y="2320"/>
                    <a:pt x="953" y="2415"/>
                    <a:pt x="1024" y="2511"/>
                  </a:cubicBezTo>
                  <a:cubicBezTo>
                    <a:pt x="1040" y="2542"/>
                    <a:pt x="1082" y="2558"/>
                    <a:pt x="1119" y="2558"/>
                  </a:cubicBezTo>
                  <a:cubicBezTo>
                    <a:pt x="1138" y="2558"/>
                    <a:pt x="1155" y="2554"/>
                    <a:pt x="1167" y="2546"/>
                  </a:cubicBezTo>
                  <a:cubicBezTo>
                    <a:pt x="1214" y="2511"/>
                    <a:pt x="1238" y="2439"/>
                    <a:pt x="1203" y="2392"/>
                  </a:cubicBezTo>
                  <a:cubicBezTo>
                    <a:pt x="1119" y="2237"/>
                    <a:pt x="1036" y="2118"/>
                    <a:pt x="964" y="1999"/>
                  </a:cubicBezTo>
                  <a:cubicBezTo>
                    <a:pt x="893" y="1880"/>
                    <a:pt x="822" y="1760"/>
                    <a:pt x="738" y="1606"/>
                  </a:cubicBezTo>
                  <a:cubicBezTo>
                    <a:pt x="714" y="1546"/>
                    <a:pt x="679" y="1499"/>
                    <a:pt x="655" y="1439"/>
                  </a:cubicBezTo>
                  <a:cubicBezTo>
                    <a:pt x="560" y="1308"/>
                    <a:pt x="488" y="1165"/>
                    <a:pt x="429" y="998"/>
                  </a:cubicBezTo>
                  <a:cubicBezTo>
                    <a:pt x="405" y="939"/>
                    <a:pt x="417" y="891"/>
                    <a:pt x="429" y="891"/>
                  </a:cubicBezTo>
                  <a:cubicBezTo>
                    <a:pt x="441" y="891"/>
                    <a:pt x="464" y="891"/>
                    <a:pt x="488" y="927"/>
                  </a:cubicBezTo>
                  <a:cubicBezTo>
                    <a:pt x="536" y="987"/>
                    <a:pt x="583" y="1046"/>
                    <a:pt x="607" y="1118"/>
                  </a:cubicBezTo>
                  <a:cubicBezTo>
                    <a:pt x="643" y="1165"/>
                    <a:pt x="667" y="1225"/>
                    <a:pt x="703" y="1260"/>
                  </a:cubicBezTo>
                  <a:cubicBezTo>
                    <a:pt x="786" y="1379"/>
                    <a:pt x="893" y="1558"/>
                    <a:pt x="1000" y="1737"/>
                  </a:cubicBezTo>
                  <a:cubicBezTo>
                    <a:pt x="1095" y="1915"/>
                    <a:pt x="1203" y="2118"/>
                    <a:pt x="1310" y="2249"/>
                  </a:cubicBezTo>
                  <a:cubicBezTo>
                    <a:pt x="1324" y="2277"/>
                    <a:pt x="1352" y="2293"/>
                    <a:pt x="1382" y="2293"/>
                  </a:cubicBezTo>
                  <a:cubicBezTo>
                    <a:pt x="1401" y="2293"/>
                    <a:pt x="1422" y="2287"/>
                    <a:pt x="1441" y="2272"/>
                  </a:cubicBezTo>
                  <a:cubicBezTo>
                    <a:pt x="1488" y="2249"/>
                    <a:pt x="1500" y="2189"/>
                    <a:pt x="1488" y="2141"/>
                  </a:cubicBezTo>
                  <a:cubicBezTo>
                    <a:pt x="1417" y="1963"/>
                    <a:pt x="1345" y="1784"/>
                    <a:pt x="1262" y="1594"/>
                  </a:cubicBezTo>
                  <a:cubicBezTo>
                    <a:pt x="1191" y="1403"/>
                    <a:pt x="1095" y="1201"/>
                    <a:pt x="1024" y="1010"/>
                  </a:cubicBezTo>
                  <a:cubicBezTo>
                    <a:pt x="1012" y="987"/>
                    <a:pt x="1000" y="951"/>
                    <a:pt x="976" y="903"/>
                  </a:cubicBezTo>
                  <a:cubicBezTo>
                    <a:pt x="833" y="606"/>
                    <a:pt x="822" y="510"/>
                    <a:pt x="833" y="475"/>
                  </a:cubicBezTo>
                  <a:lnTo>
                    <a:pt x="857" y="475"/>
                  </a:lnTo>
                  <a:cubicBezTo>
                    <a:pt x="893" y="475"/>
                    <a:pt x="917" y="534"/>
                    <a:pt x="953" y="570"/>
                  </a:cubicBezTo>
                  <a:lnTo>
                    <a:pt x="964" y="594"/>
                  </a:lnTo>
                  <a:cubicBezTo>
                    <a:pt x="988" y="629"/>
                    <a:pt x="1048" y="748"/>
                    <a:pt x="1131" y="868"/>
                  </a:cubicBezTo>
                  <a:cubicBezTo>
                    <a:pt x="1536" y="1534"/>
                    <a:pt x="1750" y="1868"/>
                    <a:pt x="1905" y="1891"/>
                  </a:cubicBezTo>
                  <a:cubicBezTo>
                    <a:pt x="1929" y="1891"/>
                    <a:pt x="1976" y="1891"/>
                    <a:pt x="2012" y="1868"/>
                  </a:cubicBezTo>
                  <a:cubicBezTo>
                    <a:pt x="2036" y="1832"/>
                    <a:pt x="2048" y="1784"/>
                    <a:pt x="2036" y="1737"/>
                  </a:cubicBezTo>
                  <a:cubicBezTo>
                    <a:pt x="1917" y="1463"/>
                    <a:pt x="1834" y="1272"/>
                    <a:pt x="1750" y="1094"/>
                  </a:cubicBezTo>
                  <a:cubicBezTo>
                    <a:pt x="1691" y="951"/>
                    <a:pt x="1631" y="808"/>
                    <a:pt x="1595" y="677"/>
                  </a:cubicBezTo>
                  <a:cubicBezTo>
                    <a:pt x="1595" y="641"/>
                    <a:pt x="1572" y="594"/>
                    <a:pt x="1548" y="546"/>
                  </a:cubicBezTo>
                  <a:cubicBezTo>
                    <a:pt x="1488" y="439"/>
                    <a:pt x="1453" y="320"/>
                    <a:pt x="1429" y="201"/>
                  </a:cubicBezTo>
                  <a:close/>
                  <a:moveTo>
                    <a:pt x="1412" y="1"/>
                  </a:moveTo>
                  <a:cubicBezTo>
                    <a:pt x="1354" y="1"/>
                    <a:pt x="1307" y="19"/>
                    <a:pt x="1274" y="58"/>
                  </a:cubicBezTo>
                  <a:cubicBezTo>
                    <a:pt x="1155" y="177"/>
                    <a:pt x="1250" y="391"/>
                    <a:pt x="1369" y="641"/>
                  </a:cubicBezTo>
                  <a:cubicBezTo>
                    <a:pt x="1381" y="689"/>
                    <a:pt x="1417" y="713"/>
                    <a:pt x="1417" y="748"/>
                  </a:cubicBezTo>
                  <a:cubicBezTo>
                    <a:pt x="1476" y="891"/>
                    <a:pt x="1536" y="1010"/>
                    <a:pt x="1595" y="1165"/>
                  </a:cubicBezTo>
                  <a:lnTo>
                    <a:pt x="1631" y="1260"/>
                  </a:lnTo>
                  <a:cubicBezTo>
                    <a:pt x="1512" y="1070"/>
                    <a:pt x="1381" y="844"/>
                    <a:pt x="1310" y="725"/>
                  </a:cubicBezTo>
                  <a:cubicBezTo>
                    <a:pt x="1214" y="582"/>
                    <a:pt x="1155" y="487"/>
                    <a:pt x="1131" y="451"/>
                  </a:cubicBezTo>
                  <a:lnTo>
                    <a:pt x="1119" y="415"/>
                  </a:lnTo>
                  <a:cubicBezTo>
                    <a:pt x="1072" y="332"/>
                    <a:pt x="976" y="248"/>
                    <a:pt x="881" y="237"/>
                  </a:cubicBezTo>
                  <a:cubicBezTo>
                    <a:pt x="866" y="235"/>
                    <a:pt x="851" y="234"/>
                    <a:pt x="837" y="234"/>
                  </a:cubicBezTo>
                  <a:cubicBezTo>
                    <a:pt x="760" y="234"/>
                    <a:pt x="695" y="262"/>
                    <a:pt x="655" y="332"/>
                  </a:cubicBezTo>
                  <a:cubicBezTo>
                    <a:pt x="560" y="451"/>
                    <a:pt x="643" y="653"/>
                    <a:pt x="738" y="879"/>
                  </a:cubicBezTo>
                  <a:cubicBezTo>
                    <a:pt x="714" y="832"/>
                    <a:pt x="679" y="796"/>
                    <a:pt x="643" y="748"/>
                  </a:cubicBezTo>
                  <a:cubicBezTo>
                    <a:pt x="590" y="688"/>
                    <a:pt x="518" y="656"/>
                    <a:pt x="445" y="656"/>
                  </a:cubicBezTo>
                  <a:cubicBezTo>
                    <a:pt x="403" y="656"/>
                    <a:pt x="361" y="667"/>
                    <a:pt x="322" y="689"/>
                  </a:cubicBezTo>
                  <a:cubicBezTo>
                    <a:pt x="226" y="760"/>
                    <a:pt x="179" y="915"/>
                    <a:pt x="226" y="1034"/>
                  </a:cubicBezTo>
                  <a:cubicBezTo>
                    <a:pt x="274" y="1177"/>
                    <a:pt x="345" y="1308"/>
                    <a:pt x="417" y="1451"/>
                  </a:cubicBezTo>
                  <a:lnTo>
                    <a:pt x="405" y="1451"/>
                  </a:lnTo>
                  <a:cubicBezTo>
                    <a:pt x="351" y="1429"/>
                    <a:pt x="308" y="1420"/>
                    <a:pt x="273" y="1420"/>
                  </a:cubicBezTo>
                  <a:cubicBezTo>
                    <a:pt x="215" y="1420"/>
                    <a:pt x="182" y="1445"/>
                    <a:pt x="167" y="1475"/>
                  </a:cubicBezTo>
                  <a:cubicBezTo>
                    <a:pt x="0" y="1665"/>
                    <a:pt x="464" y="2356"/>
                    <a:pt x="464" y="2356"/>
                  </a:cubicBezTo>
                  <a:cubicBezTo>
                    <a:pt x="560" y="2487"/>
                    <a:pt x="643" y="2642"/>
                    <a:pt x="726" y="2773"/>
                  </a:cubicBezTo>
                  <a:cubicBezTo>
                    <a:pt x="845" y="2963"/>
                    <a:pt x="964" y="3154"/>
                    <a:pt x="1095" y="3332"/>
                  </a:cubicBezTo>
                  <a:cubicBezTo>
                    <a:pt x="1131" y="3368"/>
                    <a:pt x="1191" y="3427"/>
                    <a:pt x="1334" y="3594"/>
                  </a:cubicBezTo>
                  <a:cubicBezTo>
                    <a:pt x="1429" y="3677"/>
                    <a:pt x="1536" y="3796"/>
                    <a:pt x="1560" y="3832"/>
                  </a:cubicBezTo>
                  <a:lnTo>
                    <a:pt x="2334" y="4868"/>
                  </a:lnTo>
                  <a:cubicBezTo>
                    <a:pt x="2334" y="4880"/>
                    <a:pt x="2346" y="4904"/>
                    <a:pt x="2369" y="4904"/>
                  </a:cubicBezTo>
                  <a:cubicBezTo>
                    <a:pt x="2703" y="5928"/>
                    <a:pt x="3774" y="8964"/>
                    <a:pt x="4453" y="10452"/>
                  </a:cubicBezTo>
                  <a:cubicBezTo>
                    <a:pt x="5251" y="12286"/>
                    <a:pt x="6810" y="13560"/>
                    <a:pt x="7287" y="13691"/>
                  </a:cubicBezTo>
                  <a:cubicBezTo>
                    <a:pt x="7680" y="13786"/>
                    <a:pt x="8061" y="13833"/>
                    <a:pt x="8453" y="13833"/>
                  </a:cubicBezTo>
                  <a:cubicBezTo>
                    <a:pt x="8489" y="13833"/>
                    <a:pt x="8525" y="13810"/>
                    <a:pt x="8584" y="13798"/>
                  </a:cubicBezTo>
                  <a:lnTo>
                    <a:pt x="9454" y="11726"/>
                  </a:lnTo>
                  <a:cubicBezTo>
                    <a:pt x="9466" y="11702"/>
                    <a:pt x="9466" y="11655"/>
                    <a:pt x="9430" y="11631"/>
                  </a:cubicBezTo>
                  <a:cubicBezTo>
                    <a:pt x="9406" y="11595"/>
                    <a:pt x="9370" y="11583"/>
                    <a:pt x="9335" y="11583"/>
                  </a:cubicBezTo>
                  <a:cubicBezTo>
                    <a:pt x="9207" y="11606"/>
                    <a:pt x="8972" y="11632"/>
                    <a:pt x="8731" y="11632"/>
                  </a:cubicBezTo>
                  <a:cubicBezTo>
                    <a:pt x="8476" y="11632"/>
                    <a:pt x="8213" y="11603"/>
                    <a:pt x="8061" y="11512"/>
                  </a:cubicBezTo>
                  <a:cubicBezTo>
                    <a:pt x="7168" y="10047"/>
                    <a:pt x="3762" y="4725"/>
                    <a:pt x="3453" y="4225"/>
                  </a:cubicBezTo>
                  <a:lnTo>
                    <a:pt x="4096" y="1284"/>
                  </a:lnTo>
                  <a:cubicBezTo>
                    <a:pt x="4108" y="1213"/>
                    <a:pt x="4072" y="1118"/>
                    <a:pt x="4036" y="1058"/>
                  </a:cubicBezTo>
                  <a:cubicBezTo>
                    <a:pt x="4001" y="1010"/>
                    <a:pt x="3953" y="987"/>
                    <a:pt x="3917" y="975"/>
                  </a:cubicBezTo>
                  <a:cubicBezTo>
                    <a:pt x="3877" y="959"/>
                    <a:pt x="3835" y="952"/>
                    <a:pt x="3794" y="952"/>
                  </a:cubicBezTo>
                  <a:cubicBezTo>
                    <a:pt x="3678" y="952"/>
                    <a:pt x="3568" y="1012"/>
                    <a:pt x="3524" y="1118"/>
                  </a:cubicBezTo>
                  <a:lnTo>
                    <a:pt x="3108" y="2034"/>
                  </a:lnTo>
                  <a:lnTo>
                    <a:pt x="2584" y="1368"/>
                  </a:lnTo>
                  <a:cubicBezTo>
                    <a:pt x="2548" y="1308"/>
                    <a:pt x="2465" y="1177"/>
                    <a:pt x="2381" y="1046"/>
                  </a:cubicBezTo>
                  <a:cubicBezTo>
                    <a:pt x="2036" y="510"/>
                    <a:pt x="1750" y="94"/>
                    <a:pt x="1572" y="34"/>
                  </a:cubicBezTo>
                  <a:cubicBezTo>
                    <a:pt x="1513" y="13"/>
                    <a:pt x="1459" y="1"/>
                    <a:pt x="141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4478525" y="2021875"/>
              <a:ext cx="28300" cy="39375"/>
            </a:xfrm>
            <a:custGeom>
              <a:avLst/>
              <a:gdLst/>
              <a:ahLst/>
              <a:cxnLst/>
              <a:rect l="l" t="t" r="r" b="b"/>
              <a:pathLst>
                <a:path w="1132" h="1575" extrusionOk="0">
                  <a:moveTo>
                    <a:pt x="1034" y="1"/>
                  </a:moveTo>
                  <a:cubicBezTo>
                    <a:pt x="1019" y="1"/>
                    <a:pt x="1004" y="4"/>
                    <a:pt x="989" y="10"/>
                  </a:cubicBezTo>
                  <a:cubicBezTo>
                    <a:pt x="917" y="33"/>
                    <a:pt x="298" y="248"/>
                    <a:pt x="155" y="629"/>
                  </a:cubicBezTo>
                  <a:cubicBezTo>
                    <a:pt x="0" y="1022"/>
                    <a:pt x="346" y="1510"/>
                    <a:pt x="358" y="1522"/>
                  </a:cubicBezTo>
                  <a:cubicBezTo>
                    <a:pt x="393" y="1557"/>
                    <a:pt x="417" y="1569"/>
                    <a:pt x="453" y="1569"/>
                  </a:cubicBezTo>
                  <a:cubicBezTo>
                    <a:pt x="456" y="1573"/>
                    <a:pt x="462" y="1574"/>
                    <a:pt x="468" y="1574"/>
                  </a:cubicBezTo>
                  <a:cubicBezTo>
                    <a:pt x="484" y="1574"/>
                    <a:pt x="504" y="1566"/>
                    <a:pt x="512" y="1557"/>
                  </a:cubicBezTo>
                  <a:cubicBezTo>
                    <a:pt x="572" y="1510"/>
                    <a:pt x="572" y="1450"/>
                    <a:pt x="536" y="1403"/>
                  </a:cubicBezTo>
                  <a:cubicBezTo>
                    <a:pt x="453" y="1284"/>
                    <a:pt x="262" y="938"/>
                    <a:pt x="346" y="700"/>
                  </a:cubicBezTo>
                  <a:cubicBezTo>
                    <a:pt x="429" y="462"/>
                    <a:pt x="893" y="260"/>
                    <a:pt x="1060" y="200"/>
                  </a:cubicBezTo>
                  <a:cubicBezTo>
                    <a:pt x="1108" y="188"/>
                    <a:pt x="1132" y="129"/>
                    <a:pt x="1120" y="69"/>
                  </a:cubicBezTo>
                  <a:cubicBezTo>
                    <a:pt x="1111" y="25"/>
                    <a:pt x="1076" y="1"/>
                    <a:pt x="103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4452025" y="2013375"/>
              <a:ext cx="30400" cy="26625"/>
            </a:xfrm>
            <a:custGeom>
              <a:avLst/>
              <a:gdLst/>
              <a:ahLst/>
              <a:cxnLst/>
              <a:rect l="l" t="t" r="r" b="b"/>
              <a:pathLst>
                <a:path w="1216" h="1065" extrusionOk="0">
                  <a:moveTo>
                    <a:pt x="1099" y="1"/>
                  </a:moveTo>
                  <a:cubicBezTo>
                    <a:pt x="1078" y="1"/>
                    <a:pt x="1056" y="6"/>
                    <a:pt x="1037" y="16"/>
                  </a:cubicBezTo>
                  <a:lnTo>
                    <a:pt x="37" y="885"/>
                  </a:lnTo>
                  <a:cubicBezTo>
                    <a:pt x="25" y="897"/>
                    <a:pt x="1" y="933"/>
                    <a:pt x="1" y="957"/>
                  </a:cubicBezTo>
                  <a:cubicBezTo>
                    <a:pt x="1" y="1016"/>
                    <a:pt x="48" y="1064"/>
                    <a:pt x="108" y="1064"/>
                  </a:cubicBezTo>
                  <a:cubicBezTo>
                    <a:pt x="144" y="1064"/>
                    <a:pt x="156" y="1064"/>
                    <a:pt x="167" y="1052"/>
                  </a:cubicBezTo>
                  <a:lnTo>
                    <a:pt x="1168" y="183"/>
                  </a:lnTo>
                  <a:cubicBezTo>
                    <a:pt x="1215" y="135"/>
                    <a:pt x="1215" y="76"/>
                    <a:pt x="1180" y="40"/>
                  </a:cubicBezTo>
                  <a:cubicBezTo>
                    <a:pt x="1159" y="12"/>
                    <a:pt x="1129" y="1"/>
                    <a:pt x="1099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4631825" y="2231950"/>
              <a:ext cx="198850" cy="92025"/>
            </a:xfrm>
            <a:custGeom>
              <a:avLst/>
              <a:gdLst/>
              <a:ahLst/>
              <a:cxnLst/>
              <a:rect l="l" t="t" r="r" b="b"/>
              <a:pathLst>
                <a:path w="7954" h="3681" extrusionOk="0">
                  <a:moveTo>
                    <a:pt x="6822" y="1"/>
                  </a:moveTo>
                  <a:cubicBezTo>
                    <a:pt x="5894" y="1"/>
                    <a:pt x="393" y="822"/>
                    <a:pt x="393" y="822"/>
                  </a:cubicBezTo>
                  <a:lnTo>
                    <a:pt x="0" y="3632"/>
                  </a:lnTo>
                  <a:cubicBezTo>
                    <a:pt x="0" y="3632"/>
                    <a:pt x="1596" y="3681"/>
                    <a:pt x="3096" y="3681"/>
                  </a:cubicBezTo>
                  <a:cubicBezTo>
                    <a:pt x="4050" y="3681"/>
                    <a:pt x="4966" y="3661"/>
                    <a:pt x="5406" y="3596"/>
                  </a:cubicBezTo>
                  <a:cubicBezTo>
                    <a:pt x="6049" y="3525"/>
                    <a:pt x="6644" y="3275"/>
                    <a:pt x="7144" y="2870"/>
                  </a:cubicBezTo>
                  <a:lnTo>
                    <a:pt x="7954" y="1025"/>
                  </a:lnTo>
                  <a:cubicBezTo>
                    <a:pt x="7954" y="1025"/>
                    <a:pt x="7739" y="1"/>
                    <a:pt x="6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4629725" y="2228675"/>
              <a:ext cx="204225" cy="97425"/>
            </a:xfrm>
            <a:custGeom>
              <a:avLst/>
              <a:gdLst/>
              <a:ahLst/>
              <a:cxnLst/>
              <a:rect l="l" t="t" r="r" b="b"/>
              <a:pathLst>
                <a:path w="8169" h="3897" extrusionOk="0">
                  <a:moveTo>
                    <a:pt x="6918" y="1"/>
                  </a:moveTo>
                  <a:cubicBezTo>
                    <a:pt x="5978" y="1"/>
                    <a:pt x="691" y="786"/>
                    <a:pt x="477" y="810"/>
                  </a:cubicBezTo>
                  <a:cubicBezTo>
                    <a:pt x="429" y="810"/>
                    <a:pt x="382" y="858"/>
                    <a:pt x="382" y="905"/>
                  </a:cubicBezTo>
                  <a:lnTo>
                    <a:pt x="1" y="3715"/>
                  </a:lnTo>
                  <a:cubicBezTo>
                    <a:pt x="1" y="3751"/>
                    <a:pt x="13" y="3775"/>
                    <a:pt x="25" y="3787"/>
                  </a:cubicBezTo>
                  <a:cubicBezTo>
                    <a:pt x="37" y="3823"/>
                    <a:pt x="72" y="3834"/>
                    <a:pt x="108" y="3834"/>
                  </a:cubicBezTo>
                  <a:cubicBezTo>
                    <a:pt x="203" y="3846"/>
                    <a:pt x="1858" y="3894"/>
                    <a:pt x="3346" y="3894"/>
                  </a:cubicBezTo>
                  <a:cubicBezTo>
                    <a:pt x="3457" y="3896"/>
                    <a:pt x="3568" y="3897"/>
                    <a:pt x="3678" y="3897"/>
                  </a:cubicBezTo>
                  <a:cubicBezTo>
                    <a:pt x="4283" y="3897"/>
                    <a:pt x="4893" y="3867"/>
                    <a:pt x="5537" y="3787"/>
                  </a:cubicBezTo>
                  <a:cubicBezTo>
                    <a:pt x="6192" y="3715"/>
                    <a:pt x="6811" y="3453"/>
                    <a:pt x="7323" y="3037"/>
                  </a:cubicBezTo>
                  <a:cubicBezTo>
                    <a:pt x="7359" y="3001"/>
                    <a:pt x="7359" y="2941"/>
                    <a:pt x="7323" y="2894"/>
                  </a:cubicBezTo>
                  <a:cubicBezTo>
                    <a:pt x="7299" y="2876"/>
                    <a:pt x="7273" y="2867"/>
                    <a:pt x="7246" y="2867"/>
                  </a:cubicBezTo>
                  <a:cubicBezTo>
                    <a:pt x="7219" y="2867"/>
                    <a:pt x="7192" y="2876"/>
                    <a:pt x="7168" y="2894"/>
                  </a:cubicBezTo>
                  <a:cubicBezTo>
                    <a:pt x="6680" y="3287"/>
                    <a:pt x="6097" y="3525"/>
                    <a:pt x="5490" y="3596"/>
                  </a:cubicBezTo>
                  <a:cubicBezTo>
                    <a:pt x="5079" y="3660"/>
                    <a:pt x="4235" y="3679"/>
                    <a:pt x="3333" y="3679"/>
                  </a:cubicBezTo>
                  <a:cubicBezTo>
                    <a:pt x="2036" y="3679"/>
                    <a:pt x="622" y="3639"/>
                    <a:pt x="215" y="3632"/>
                  </a:cubicBezTo>
                  <a:lnTo>
                    <a:pt x="572" y="989"/>
                  </a:lnTo>
                  <a:cubicBezTo>
                    <a:pt x="1245" y="894"/>
                    <a:pt x="6017" y="191"/>
                    <a:pt x="6897" y="191"/>
                  </a:cubicBezTo>
                  <a:cubicBezTo>
                    <a:pt x="6905" y="191"/>
                    <a:pt x="6912" y="191"/>
                    <a:pt x="6918" y="191"/>
                  </a:cubicBezTo>
                  <a:cubicBezTo>
                    <a:pt x="7740" y="203"/>
                    <a:pt x="7942" y="1108"/>
                    <a:pt x="7942" y="1156"/>
                  </a:cubicBezTo>
                  <a:cubicBezTo>
                    <a:pt x="7942" y="1209"/>
                    <a:pt x="7990" y="1253"/>
                    <a:pt x="8043" y="1253"/>
                  </a:cubicBezTo>
                  <a:cubicBezTo>
                    <a:pt x="8049" y="1253"/>
                    <a:pt x="8055" y="1252"/>
                    <a:pt x="8061" y="1251"/>
                  </a:cubicBezTo>
                  <a:cubicBezTo>
                    <a:pt x="8121" y="1251"/>
                    <a:pt x="8169" y="1191"/>
                    <a:pt x="8157" y="1132"/>
                  </a:cubicBezTo>
                  <a:cubicBezTo>
                    <a:pt x="8133" y="1108"/>
                    <a:pt x="7895" y="1"/>
                    <a:pt x="691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4730650" y="2809400"/>
              <a:ext cx="299150" cy="507475"/>
            </a:xfrm>
            <a:custGeom>
              <a:avLst/>
              <a:gdLst/>
              <a:ahLst/>
              <a:cxnLst/>
              <a:rect l="l" t="t" r="r" b="b"/>
              <a:pathLst>
                <a:path w="11966" h="20299" extrusionOk="0">
                  <a:moveTo>
                    <a:pt x="381" y="1"/>
                  </a:moveTo>
                  <a:cubicBezTo>
                    <a:pt x="381" y="1"/>
                    <a:pt x="0" y="2168"/>
                    <a:pt x="238" y="4037"/>
                  </a:cubicBezTo>
                  <a:cubicBezTo>
                    <a:pt x="464" y="5894"/>
                    <a:pt x="4739" y="11300"/>
                    <a:pt x="6513" y="13621"/>
                  </a:cubicBezTo>
                  <a:cubicBezTo>
                    <a:pt x="8299" y="15943"/>
                    <a:pt x="8596" y="17300"/>
                    <a:pt x="8596" y="17300"/>
                  </a:cubicBezTo>
                  <a:cubicBezTo>
                    <a:pt x="8596" y="17300"/>
                    <a:pt x="8930" y="18539"/>
                    <a:pt x="7918" y="19003"/>
                  </a:cubicBezTo>
                  <a:cubicBezTo>
                    <a:pt x="6906" y="19467"/>
                    <a:pt x="6203" y="19944"/>
                    <a:pt x="6751" y="20158"/>
                  </a:cubicBezTo>
                  <a:cubicBezTo>
                    <a:pt x="6986" y="20263"/>
                    <a:pt x="7339" y="20298"/>
                    <a:pt x="7700" y="20298"/>
                  </a:cubicBezTo>
                  <a:cubicBezTo>
                    <a:pt x="8161" y="20298"/>
                    <a:pt x="8634" y="20240"/>
                    <a:pt x="8894" y="20194"/>
                  </a:cubicBezTo>
                  <a:cubicBezTo>
                    <a:pt x="9358" y="20110"/>
                    <a:pt x="10573" y="19158"/>
                    <a:pt x="11263" y="18908"/>
                  </a:cubicBezTo>
                  <a:cubicBezTo>
                    <a:pt x="11966" y="18670"/>
                    <a:pt x="11752" y="18015"/>
                    <a:pt x="11371" y="17562"/>
                  </a:cubicBezTo>
                  <a:cubicBezTo>
                    <a:pt x="10978" y="17098"/>
                    <a:pt x="10299" y="16622"/>
                    <a:pt x="9763" y="15681"/>
                  </a:cubicBezTo>
                  <a:cubicBezTo>
                    <a:pt x="8704" y="13752"/>
                    <a:pt x="7822" y="11740"/>
                    <a:pt x="7108" y="9657"/>
                  </a:cubicBezTo>
                  <a:cubicBezTo>
                    <a:pt x="6096" y="6799"/>
                    <a:pt x="3822" y="4263"/>
                    <a:pt x="3822" y="4263"/>
                  </a:cubicBezTo>
                  <a:lnTo>
                    <a:pt x="5024" y="13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4728250" y="2806725"/>
              <a:ext cx="299175" cy="512925"/>
            </a:xfrm>
            <a:custGeom>
              <a:avLst/>
              <a:gdLst/>
              <a:ahLst/>
              <a:cxnLst/>
              <a:rect l="l" t="t" r="r" b="b"/>
              <a:pathLst>
                <a:path w="11967" h="20517" extrusionOk="0">
                  <a:moveTo>
                    <a:pt x="560" y="215"/>
                  </a:moveTo>
                  <a:lnTo>
                    <a:pt x="4990" y="334"/>
                  </a:lnTo>
                  <a:lnTo>
                    <a:pt x="3823" y="4334"/>
                  </a:lnTo>
                  <a:cubicBezTo>
                    <a:pt x="3823" y="4382"/>
                    <a:pt x="3823" y="4406"/>
                    <a:pt x="3858" y="4442"/>
                  </a:cubicBezTo>
                  <a:cubicBezTo>
                    <a:pt x="3882" y="4465"/>
                    <a:pt x="6144" y="6978"/>
                    <a:pt x="7133" y="9799"/>
                  </a:cubicBezTo>
                  <a:cubicBezTo>
                    <a:pt x="7847" y="11883"/>
                    <a:pt x="8716" y="13907"/>
                    <a:pt x="9776" y="15836"/>
                  </a:cubicBezTo>
                  <a:cubicBezTo>
                    <a:pt x="10085" y="16372"/>
                    <a:pt x="10490" y="16848"/>
                    <a:pt x="10955" y="17265"/>
                  </a:cubicBezTo>
                  <a:cubicBezTo>
                    <a:pt x="11097" y="17395"/>
                    <a:pt x="11252" y="17550"/>
                    <a:pt x="11383" y="17717"/>
                  </a:cubicBezTo>
                  <a:cubicBezTo>
                    <a:pt x="11633" y="18027"/>
                    <a:pt x="11752" y="18348"/>
                    <a:pt x="11693" y="18574"/>
                  </a:cubicBezTo>
                  <a:cubicBezTo>
                    <a:pt x="11633" y="18741"/>
                    <a:pt x="11502" y="18860"/>
                    <a:pt x="11324" y="18908"/>
                  </a:cubicBezTo>
                  <a:cubicBezTo>
                    <a:pt x="10883" y="19098"/>
                    <a:pt x="10443" y="19324"/>
                    <a:pt x="10050" y="19598"/>
                  </a:cubicBezTo>
                  <a:cubicBezTo>
                    <a:pt x="9633" y="19872"/>
                    <a:pt x="9181" y="20158"/>
                    <a:pt x="8978" y="20182"/>
                  </a:cubicBezTo>
                  <a:cubicBezTo>
                    <a:pt x="8698" y="20234"/>
                    <a:pt x="8249" y="20282"/>
                    <a:pt x="7819" y="20282"/>
                  </a:cubicBezTo>
                  <a:cubicBezTo>
                    <a:pt x="7463" y="20282"/>
                    <a:pt x="7121" y="20249"/>
                    <a:pt x="6895" y="20158"/>
                  </a:cubicBezTo>
                  <a:cubicBezTo>
                    <a:pt x="6847" y="20134"/>
                    <a:pt x="6775" y="20110"/>
                    <a:pt x="6775" y="20051"/>
                  </a:cubicBezTo>
                  <a:cubicBezTo>
                    <a:pt x="6775" y="19991"/>
                    <a:pt x="6859" y="19741"/>
                    <a:pt x="8061" y="19181"/>
                  </a:cubicBezTo>
                  <a:cubicBezTo>
                    <a:pt x="9157" y="18693"/>
                    <a:pt x="8811" y="17384"/>
                    <a:pt x="8811" y="17372"/>
                  </a:cubicBezTo>
                  <a:cubicBezTo>
                    <a:pt x="8800" y="17324"/>
                    <a:pt x="8466" y="15955"/>
                    <a:pt x="6692" y="13645"/>
                  </a:cubicBezTo>
                  <a:lnTo>
                    <a:pt x="6204" y="13014"/>
                  </a:lnTo>
                  <a:cubicBezTo>
                    <a:pt x="4251" y="10490"/>
                    <a:pt x="644" y="5787"/>
                    <a:pt x="429" y="4120"/>
                  </a:cubicBezTo>
                  <a:cubicBezTo>
                    <a:pt x="227" y="2513"/>
                    <a:pt x="489" y="632"/>
                    <a:pt x="560" y="215"/>
                  </a:cubicBezTo>
                  <a:close/>
                  <a:moveTo>
                    <a:pt x="489" y="0"/>
                  </a:moveTo>
                  <a:cubicBezTo>
                    <a:pt x="453" y="0"/>
                    <a:pt x="406" y="48"/>
                    <a:pt x="382" y="96"/>
                  </a:cubicBezTo>
                  <a:cubicBezTo>
                    <a:pt x="370" y="108"/>
                    <a:pt x="1" y="2310"/>
                    <a:pt x="227" y="4156"/>
                  </a:cubicBezTo>
                  <a:cubicBezTo>
                    <a:pt x="429" y="5894"/>
                    <a:pt x="4085" y="10609"/>
                    <a:pt x="6025" y="13145"/>
                  </a:cubicBezTo>
                  <a:cubicBezTo>
                    <a:pt x="6204" y="13371"/>
                    <a:pt x="6371" y="13585"/>
                    <a:pt x="6514" y="13788"/>
                  </a:cubicBezTo>
                  <a:cubicBezTo>
                    <a:pt x="8264" y="16050"/>
                    <a:pt x="8585" y="17407"/>
                    <a:pt x="8585" y="17431"/>
                  </a:cubicBezTo>
                  <a:cubicBezTo>
                    <a:pt x="8585" y="17443"/>
                    <a:pt x="8883" y="18586"/>
                    <a:pt x="7966" y="19003"/>
                  </a:cubicBezTo>
                  <a:cubicBezTo>
                    <a:pt x="6680" y="19586"/>
                    <a:pt x="6549" y="19884"/>
                    <a:pt x="6549" y="20062"/>
                  </a:cubicBezTo>
                  <a:cubicBezTo>
                    <a:pt x="6549" y="20193"/>
                    <a:pt x="6644" y="20289"/>
                    <a:pt x="6799" y="20360"/>
                  </a:cubicBezTo>
                  <a:cubicBezTo>
                    <a:pt x="7078" y="20467"/>
                    <a:pt x="7386" y="20517"/>
                    <a:pt x="7688" y="20517"/>
                  </a:cubicBezTo>
                  <a:cubicBezTo>
                    <a:pt x="7721" y="20517"/>
                    <a:pt x="7754" y="20516"/>
                    <a:pt x="7787" y="20515"/>
                  </a:cubicBezTo>
                  <a:cubicBezTo>
                    <a:pt x="8204" y="20491"/>
                    <a:pt x="8597" y="20467"/>
                    <a:pt x="8990" y="20408"/>
                  </a:cubicBezTo>
                  <a:cubicBezTo>
                    <a:pt x="9264" y="20360"/>
                    <a:pt x="9681" y="20098"/>
                    <a:pt x="10157" y="19801"/>
                  </a:cubicBezTo>
                  <a:cubicBezTo>
                    <a:pt x="10538" y="19539"/>
                    <a:pt x="10955" y="19300"/>
                    <a:pt x="11383" y="19122"/>
                  </a:cubicBezTo>
                  <a:cubicBezTo>
                    <a:pt x="11621" y="19062"/>
                    <a:pt x="11824" y="18908"/>
                    <a:pt x="11895" y="18669"/>
                  </a:cubicBezTo>
                  <a:cubicBezTo>
                    <a:pt x="11967" y="18372"/>
                    <a:pt x="11848" y="17979"/>
                    <a:pt x="11538" y="17610"/>
                  </a:cubicBezTo>
                  <a:cubicBezTo>
                    <a:pt x="11395" y="17443"/>
                    <a:pt x="11252" y="17276"/>
                    <a:pt x="11086" y="17134"/>
                  </a:cubicBezTo>
                  <a:cubicBezTo>
                    <a:pt x="10645" y="16729"/>
                    <a:pt x="10252" y="16264"/>
                    <a:pt x="9943" y="15752"/>
                  </a:cubicBezTo>
                  <a:cubicBezTo>
                    <a:pt x="8895" y="13812"/>
                    <a:pt x="8026" y="11800"/>
                    <a:pt x="7311" y="9740"/>
                  </a:cubicBezTo>
                  <a:cubicBezTo>
                    <a:pt x="6383" y="7097"/>
                    <a:pt x="4347" y="4703"/>
                    <a:pt x="4037" y="4358"/>
                  </a:cubicBezTo>
                  <a:lnTo>
                    <a:pt x="5228" y="286"/>
                  </a:lnTo>
                  <a:cubicBezTo>
                    <a:pt x="5240" y="251"/>
                    <a:pt x="5228" y="227"/>
                    <a:pt x="5216" y="191"/>
                  </a:cubicBezTo>
                  <a:cubicBezTo>
                    <a:pt x="5192" y="167"/>
                    <a:pt x="5168" y="155"/>
                    <a:pt x="51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4886325" y="3246075"/>
              <a:ext cx="143475" cy="70525"/>
            </a:xfrm>
            <a:custGeom>
              <a:avLst/>
              <a:gdLst/>
              <a:ahLst/>
              <a:cxnLst/>
              <a:rect l="l" t="t" r="r" b="b"/>
              <a:pathLst>
                <a:path w="5739" h="2821" extrusionOk="0">
                  <a:moveTo>
                    <a:pt x="5060" y="0"/>
                  </a:moveTo>
                  <a:cubicBezTo>
                    <a:pt x="4489" y="405"/>
                    <a:pt x="3870" y="750"/>
                    <a:pt x="3239" y="1024"/>
                  </a:cubicBezTo>
                  <a:lnTo>
                    <a:pt x="2500" y="429"/>
                  </a:lnTo>
                  <a:lnTo>
                    <a:pt x="2429" y="429"/>
                  </a:lnTo>
                  <a:cubicBezTo>
                    <a:pt x="2417" y="893"/>
                    <a:pt x="2131" y="1310"/>
                    <a:pt x="1715" y="1524"/>
                  </a:cubicBezTo>
                  <a:cubicBezTo>
                    <a:pt x="702" y="1988"/>
                    <a:pt x="0" y="2453"/>
                    <a:pt x="560" y="2679"/>
                  </a:cubicBezTo>
                  <a:cubicBezTo>
                    <a:pt x="799" y="2785"/>
                    <a:pt x="1158" y="2820"/>
                    <a:pt x="1525" y="2820"/>
                  </a:cubicBezTo>
                  <a:cubicBezTo>
                    <a:pt x="1980" y="2820"/>
                    <a:pt x="2446" y="2766"/>
                    <a:pt x="2703" y="2727"/>
                  </a:cubicBezTo>
                  <a:cubicBezTo>
                    <a:pt x="3155" y="2655"/>
                    <a:pt x="4382" y="1679"/>
                    <a:pt x="5060" y="1441"/>
                  </a:cubicBezTo>
                  <a:cubicBezTo>
                    <a:pt x="5739" y="1215"/>
                    <a:pt x="5525" y="560"/>
                    <a:pt x="5155" y="95"/>
                  </a:cubicBezTo>
                  <a:lnTo>
                    <a:pt x="5060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4891975" y="3244250"/>
              <a:ext cx="135450" cy="75400"/>
            </a:xfrm>
            <a:custGeom>
              <a:avLst/>
              <a:gdLst/>
              <a:ahLst/>
              <a:cxnLst/>
              <a:rect l="l" t="t" r="r" b="b"/>
              <a:pathLst>
                <a:path w="5418" h="3016" extrusionOk="0">
                  <a:moveTo>
                    <a:pt x="4810" y="180"/>
                  </a:moveTo>
                  <a:cubicBezTo>
                    <a:pt x="4810" y="192"/>
                    <a:pt x="4822" y="192"/>
                    <a:pt x="4822" y="204"/>
                  </a:cubicBezTo>
                  <a:cubicBezTo>
                    <a:pt x="5072" y="526"/>
                    <a:pt x="5191" y="847"/>
                    <a:pt x="5132" y="1073"/>
                  </a:cubicBezTo>
                  <a:cubicBezTo>
                    <a:pt x="5072" y="1240"/>
                    <a:pt x="4941" y="1359"/>
                    <a:pt x="4763" y="1395"/>
                  </a:cubicBezTo>
                  <a:cubicBezTo>
                    <a:pt x="4310" y="1597"/>
                    <a:pt x="3882" y="1823"/>
                    <a:pt x="3477" y="2097"/>
                  </a:cubicBezTo>
                  <a:cubicBezTo>
                    <a:pt x="3060" y="2371"/>
                    <a:pt x="2620" y="2657"/>
                    <a:pt x="2405" y="2681"/>
                  </a:cubicBezTo>
                  <a:cubicBezTo>
                    <a:pt x="2126" y="2727"/>
                    <a:pt x="1668" y="2777"/>
                    <a:pt x="1229" y="2777"/>
                  </a:cubicBezTo>
                  <a:cubicBezTo>
                    <a:pt x="882" y="2777"/>
                    <a:pt x="548" y="2746"/>
                    <a:pt x="322" y="2657"/>
                  </a:cubicBezTo>
                  <a:cubicBezTo>
                    <a:pt x="286" y="2633"/>
                    <a:pt x="203" y="2609"/>
                    <a:pt x="203" y="2550"/>
                  </a:cubicBezTo>
                  <a:cubicBezTo>
                    <a:pt x="203" y="2490"/>
                    <a:pt x="298" y="2240"/>
                    <a:pt x="1500" y="1680"/>
                  </a:cubicBezTo>
                  <a:cubicBezTo>
                    <a:pt x="1941" y="1502"/>
                    <a:pt x="2215" y="1121"/>
                    <a:pt x="2274" y="656"/>
                  </a:cubicBezTo>
                  <a:lnTo>
                    <a:pt x="2917" y="1157"/>
                  </a:lnTo>
                  <a:cubicBezTo>
                    <a:pt x="2932" y="1179"/>
                    <a:pt x="2957" y="1187"/>
                    <a:pt x="2982" y="1187"/>
                  </a:cubicBezTo>
                  <a:cubicBezTo>
                    <a:pt x="2997" y="1187"/>
                    <a:pt x="3011" y="1185"/>
                    <a:pt x="3024" y="1180"/>
                  </a:cubicBezTo>
                  <a:cubicBezTo>
                    <a:pt x="3644" y="895"/>
                    <a:pt x="4239" y="561"/>
                    <a:pt x="4810" y="180"/>
                  </a:cubicBezTo>
                  <a:close/>
                  <a:moveTo>
                    <a:pt x="4820" y="1"/>
                  </a:moveTo>
                  <a:cubicBezTo>
                    <a:pt x="4801" y="1"/>
                    <a:pt x="4781" y="4"/>
                    <a:pt x="4763" y="14"/>
                  </a:cubicBezTo>
                  <a:cubicBezTo>
                    <a:pt x="4191" y="406"/>
                    <a:pt x="3620" y="728"/>
                    <a:pt x="2989" y="1014"/>
                  </a:cubicBezTo>
                  <a:lnTo>
                    <a:pt x="2310" y="454"/>
                  </a:lnTo>
                  <a:cubicBezTo>
                    <a:pt x="2298" y="418"/>
                    <a:pt x="2262" y="418"/>
                    <a:pt x="2239" y="418"/>
                  </a:cubicBezTo>
                  <a:lnTo>
                    <a:pt x="2155" y="418"/>
                  </a:lnTo>
                  <a:cubicBezTo>
                    <a:pt x="2120" y="418"/>
                    <a:pt x="2072" y="466"/>
                    <a:pt x="2072" y="502"/>
                  </a:cubicBezTo>
                  <a:cubicBezTo>
                    <a:pt x="2072" y="942"/>
                    <a:pt x="1798" y="1323"/>
                    <a:pt x="1417" y="1502"/>
                  </a:cubicBezTo>
                  <a:cubicBezTo>
                    <a:pt x="131" y="2085"/>
                    <a:pt x="0" y="2383"/>
                    <a:pt x="0" y="2561"/>
                  </a:cubicBezTo>
                  <a:cubicBezTo>
                    <a:pt x="0" y="2692"/>
                    <a:pt x="95" y="2788"/>
                    <a:pt x="250" y="2859"/>
                  </a:cubicBezTo>
                  <a:cubicBezTo>
                    <a:pt x="529" y="2966"/>
                    <a:pt x="837" y="3016"/>
                    <a:pt x="1139" y="3016"/>
                  </a:cubicBezTo>
                  <a:cubicBezTo>
                    <a:pt x="1172" y="3016"/>
                    <a:pt x="1205" y="3015"/>
                    <a:pt x="1238" y="3014"/>
                  </a:cubicBezTo>
                  <a:cubicBezTo>
                    <a:pt x="1655" y="3014"/>
                    <a:pt x="2048" y="2966"/>
                    <a:pt x="2441" y="2931"/>
                  </a:cubicBezTo>
                  <a:cubicBezTo>
                    <a:pt x="2715" y="2895"/>
                    <a:pt x="3132" y="2621"/>
                    <a:pt x="3608" y="2323"/>
                  </a:cubicBezTo>
                  <a:cubicBezTo>
                    <a:pt x="3989" y="2073"/>
                    <a:pt x="4406" y="1835"/>
                    <a:pt x="4834" y="1657"/>
                  </a:cubicBezTo>
                  <a:cubicBezTo>
                    <a:pt x="5072" y="1597"/>
                    <a:pt x="5275" y="1430"/>
                    <a:pt x="5346" y="1192"/>
                  </a:cubicBezTo>
                  <a:cubicBezTo>
                    <a:pt x="5418" y="895"/>
                    <a:pt x="5299" y="502"/>
                    <a:pt x="4989" y="133"/>
                  </a:cubicBezTo>
                  <a:cubicBezTo>
                    <a:pt x="4977" y="109"/>
                    <a:pt x="4953" y="97"/>
                    <a:pt x="4929" y="61"/>
                  </a:cubicBezTo>
                  <a:lnTo>
                    <a:pt x="4894" y="25"/>
                  </a:lnTo>
                  <a:cubicBezTo>
                    <a:pt x="4879" y="11"/>
                    <a:pt x="4851" y="1"/>
                    <a:pt x="4820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4709200" y="2748375"/>
              <a:ext cx="162250" cy="598325"/>
            </a:xfrm>
            <a:custGeom>
              <a:avLst/>
              <a:gdLst/>
              <a:ahLst/>
              <a:cxnLst/>
              <a:rect l="l" t="t" r="r" b="b"/>
              <a:pathLst>
                <a:path w="6490" h="23933" extrusionOk="0">
                  <a:moveTo>
                    <a:pt x="4192" y="1"/>
                  </a:moveTo>
                  <a:lnTo>
                    <a:pt x="120" y="25"/>
                  </a:lnTo>
                  <a:cubicBezTo>
                    <a:pt x="120" y="25"/>
                    <a:pt x="25" y="5502"/>
                    <a:pt x="715" y="7204"/>
                  </a:cubicBezTo>
                  <a:cubicBezTo>
                    <a:pt x="1418" y="8895"/>
                    <a:pt x="2680" y="12407"/>
                    <a:pt x="3108" y="14669"/>
                  </a:cubicBezTo>
                  <a:cubicBezTo>
                    <a:pt x="3525" y="16872"/>
                    <a:pt x="3787" y="19122"/>
                    <a:pt x="3858" y="21373"/>
                  </a:cubicBezTo>
                  <a:cubicBezTo>
                    <a:pt x="3858" y="21373"/>
                    <a:pt x="1608" y="22932"/>
                    <a:pt x="810" y="23230"/>
                  </a:cubicBezTo>
                  <a:cubicBezTo>
                    <a:pt x="1" y="23528"/>
                    <a:pt x="596" y="23932"/>
                    <a:pt x="1406" y="23932"/>
                  </a:cubicBezTo>
                  <a:cubicBezTo>
                    <a:pt x="2477" y="23920"/>
                    <a:pt x="3549" y="23861"/>
                    <a:pt x="4597" y="23718"/>
                  </a:cubicBezTo>
                  <a:cubicBezTo>
                    <a:pt x="4811" y="23694"/>
                    <a:pt x="5001" y="23659"/>
                    <a:pt x="5156" y="23647"/>
                  </a:cubicBezTo>
                  <a:cubicBezTo>
                    <a:pt x="5394" y="23635"/>
                    <a:pt x="5573" y="23420"/>
                    <a:pt x="5537" y="23182"/>
                  </a:cubicBezTo>
                  <a:lnTo>
                    <a:pt x="5537" y="23170"/>
                  </a:lnTo>
                  <a:cubicBezTo>
                    <a:pt x="5478" y="22694"/>
                    <a:pt x="5097" y="22015"/>
                    <a:pt x="5097" y="21515"/>
                  </a:cubicBezTo>
                  <a:cubicBezTo>
                    <a:pt x="5097" y="20718"/>
                    <a:pt x="5716" y="17432"/>
                    <a:pt x="6109" y="14312"/>
                  </a:cubicBezTo>
                  <a:cubicBezTo>
                    <a:pt x="6490" y="11205"/>
                    <a:pt x="4335" y="8942"/>
                    <a:pt x="3930" y="6335"/>
                  </a:cubicBezTo>
                  <a:cubicBezTo>
                    <a:pt x="3525" y="3739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4707425" y="2746000"/>
              <a:ext cx="163725" cy="603975"/>
            </a:xfrm>
            <a:custGeom>
              <a:avLst/>
              <a:gdLst/>
              <a:ahLst/>
              <a:cxnLst/>
              <a:rect l="l" t="t" r="r" b="b"/>
              <a:pathLst>
                <a:path w="6549" h="24159" extrusionOk="0">
                  <a:moveTo>
                    <a:pt x="4144" y="167"/>
                  </a:moveTo>
                  <a:lnTo>
                    <a:pt x="4144" y="167"/>
                  </a:lnTo>
                  <a:cubicBezTo>
                    <a:pt x="4037" y="834"/>
                    <a:pt x="3560" y="4084"/>
                    <a:pt x="3918" y="6418"/>
                  </a:cubicBezTo>
                  <a:cubicBezTo>
                    <a:pt x="4084" y="7466"/>
                    <a:pt x="4501" y="8430"/>
                    <a:pt x="4953" y="9442"/>
                  </a:cubicBezTo>
                  <a:cubicBezTo>
                    <a:pt x="5632" y="10954"/>
                    <a:pt x="6323" y="12526"/>
                    <a:pt x="6084" y="14371"/>
                  </a:cubicBezTo>
                  <a:cubicBezTo>
                    <a:pt x="5906" y="15764"/>
                    <a:pt x="5692" y="17181"/>
                    <a:pt x="5489" y="18420"/>
                  </a:cubicBezTo>
                  <a:cubicBezTo>
                    <a:pt x="5275" y="19932"/>
                    <a:pt x="5072" y="21134"/>
                    <a:pt x="5072" y="21587"/>
                  </a:cubicBezTo>
                  <a:cubicBezTo>
                    <a:pt x="5108" y="21932"/>
                    <a:pt x="5191" y="22253"/>
                    <a:pt x="5334" y="22563"/>
                  </a:cubicBezTo>
                  <a:cubicBezTo>
                    <a:pt x="5418" y="22789"/>
                    <a:pt x="5489" y="23027"/>
                    <a:pt x="5537" y="23265"/>
                  </a:cubicBezTo>
                  <a:lnTo>
                    <a:pt x="5537" y="23277"/>
                  </a:lnTo>
                  <a:cubicBezTo>
                    <a:pt x="5549" y="23456"/>
                    <a:pt x="5418" y="23623"/>
                    <a:pt x="5239" y="23634"/>
                  </a:cubicBezTo>
                  <a:cubicBezTo>
                    <a:pt x="5061" y="23658"/>
                    <a:pt x="4870" y="23682"/>
                    <a:pt x="4680" y="23718"/>
                  </a:cubicBezTo>
                  <a:cubicBezTo>
                    <a:pt x="3620" y="23849"/>
                    <a:pt x="2560" y="23908"/>
                    <a:pt x="1489" y="23920"/>
                  </a:cubicBezTo>
                  <a:cubicBezTo>
                    <a:pt x="989" y="23920"/>
                    <a:pt x="631" y="23777"/>
                    <a:pt x="608" y="23658"/>
                  </a:cubicBezTo>
                  <a:cubicBezTo>
                    <a:pt x="608" y="23623"/>
                    <a:pt x="655" y="23539"/>
                    <a:pt x="929" y="23432"/>
                  </a:cubicBezTo>
                  <a:cubicBezTo>
                    <a:pt x="1715" y="23134"/>
                    <a:pt x="3906" y="21610"/>
                    <a:pt x="3989" y="21551"/>
                  </a:cubicBezTo>
                  <a:cubicBezTo>
                    <a:pt x="4025" y="21527"/>
                    <a:pt x="4037" y="21491"/>
                    <a:pt x="4037" y="21468"/>
                  </a:cubicBezTo>
                  <a:cubicBezTo>
                    <a:pt x="3965" y="19217"/>
                    <a:pt x="3703" y="16967"/>
                    <a:pt x="3286" y="14752"/>
                  </a:cubicBezTo>
                  <a:cubicBezTo>
                    <a:pt x="2870" y="12490"/>
                    <a:pt x="1620" y="9037"/>
                    <a:pt x="893" y="7252"/>
                  </a:cubicBezTo>
                  <a:cubicBezTo>
                    <a:pt x="250" y="5739"/>
                    <a:pt x="286" y="989"/>
                    <a:pt x="298" y="227"/>
                  </a:cubicBezTo>
                  <a:lnTo>
                    <a:pt x="4144" y="167"/>
                  </a:lnTo>
                  <a:close/>
                  <a:moveTo>
                    <a:pt x="4275" y="1"/>
                  </a:moveTo>
                  <a:lnTo>
                    <a:pt x="191" y="24"/>
                  </a:lnTo>
                  <a:cubicBezTo>
                    <a:pt x="131" y="24"/>
                    <a:pt x="96" y="60"/>
                    <a:pt x="96" y="120"/>
                  </a:cubicBezTo>
                  <a:cubicBezTo>
                    <a:pt x="72" y="346"/>
                    <a:pt x="0" y="5644"/>
                    <a:pt x="703" y="7335"/>
                  </a:cubicBezTo>
                  <a:cubicBezTo>
                    <a:pt x="1381" y="9037"/>
                    <a:pt x="2667" y="12562"/>
                    <a:pt x="3084" y="14800"/>
                  </a:cubicBezTo>
                  <a:cubicBezTo>
                    <a:pt x="3501" y="16991"/>
                    <a:pt x="3739" y="19205"/>
                    <a:pt x="3822" y="21420"/>
                  </a:cubicBezTo>
                  <a:cubicBezTo>
                    <a:pt x="3513" y="21646"/>
                    <a:pt x="1560" y="22980"/>
                    <a:pt x="846" y="23253"/>
                  </a:cubicBezTo>
                  <a:cubicBezTo>
                    <a:pt x="429" y="23420"/>
                    <a:pt x="369" y="23599"/>
                    <a:pt x="405" y="23718"/>
                  </a:cubicBezTo>
                  <a:cubicBezTo>
                    <a:pt x="465" y="24015"/>
                    <a:pt x="1000" y="24158"/>
                    <a:pt x="1489" y="24158"/>
                  </a:cubicBezTo>
                  <a:cubicBezTo>
                    <a:pt x="2572" y="24146"/>
                    <a:pt x="3667" y="24087"/>
                    <a:pt x="4739" y="23956"/>
                  </a:cubicBezTo>
                  <a:cubicBezTo>
                    <a:pt x="4930" y="23920"/>
                    <a:pt x="5108" y="23896"/>
                    <a:pt x="5287" y="23873"/>
                  </a:cubicBezTo>
                  <a:lnTo>
                    <a:pt x="5299" y="23873"/>
                  </a:lnTo>
                  <a:cubicBezTo>
                    <a:pt x="5584" y="23849"/>
                    <a:pt x="5787" y="23575"/>
                    <a:pt x="5763" y="23277"/>
                  </a:cubicBezTo>
                  <a:cubicBezTo>
                    <a:pt x="5715" y="23027"/>
                    <a:pt x="5644" y="22777"/>
                    <a:pt x="5537" y="22539"/>
                  </a:cubicBezTo>
                  <a:cubicBezTo>
                    <a:pt x="5406" y="22253"/>
                    <a:pt x="5334" y="21944"/>
                    <a:pt x="5299" y="21634"/>
                  </a:cubicBezTo>
                  <a:cubicBezTo>
                    <a:pt x="5299" y="21194"/>
                    <a:pt x="5477" y="20003"/>
                    <a:pt x="5715" y="18491"/>
                  </a:cubicBezTo>
                  <a:cubicBezTo>
                    <a:pt x="5906" y="17253"/>
                    <a:pt x="6132" y="15836"/>
                    <a:pt x="6311" y="14443"/>
                  </a:cubicBezTo>
                  <a:cubicBezTo>
                    <a:pt x="6549" y="12538"/>
                    <a:pt x="5846" y="10942"/>
                    <a:pt x="5168" y="9407"/>
                  </a:cubicBezTo>
                  <a:cubicBezTo>
                    <a:pt x="4715" y="8395"/>
                    <a:pt x="4287" y="7442"/>
                    <a:pt x="4144" y="6430"/>
                  </a:cubicBezTo>
                  <a:cubicBezTo>
                    <a:pt x="3739" y="3870"/>
                    <a:pt x="4382" y="167"/>
                    <a:pt x="4382" y="120"/>
                  </a:cubicBezTo>
                  <a:cubicBezTo>
                    <a:pt x="4382" y="96"/>
                    <a:pt x="4358" y="60"/>
                    <a:pt x="4346" y="36"/>
                  </a:cubicBezTo>
                  <a:cubicBezTo>
                    <a:pt x="4334" y="24"/>
                    <a:pt x="4299" y="1"/>
                    <a:pt x="427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4709500" y="3296675"/>
              <a:ext cx="139625" cy="50325"/>
            </a:xfrm>
            <a:custGeom>
              <a:avLst/>
              <a:gdLst/>
              <a:ahLst/>
              <a:cxnLst/>
              <a:rect l="l" t="t" r="r" b="b"/>
              <a:pathLst>
                <a:path w="5585" h="2013" extrusionOk="0">
                  <a:moveTo>
                    <a:pt x="3037" y="0"/>
                  </a:moveTo>
                  <a:cubicBezTo>
                    <a:pt x="2311" y="476"/>
                    <a:pt x="1298" y="1131"/>
                    <a:pt x="810" y="1310"/>
                  </a:cubicBezTo>
                  <a:cubicBezTo>
                    <a:pt x="1" y="1607"/>
                    <a:pt x="596" y="2012"/>
                    <a:pt x="1406" y="2012"/>
                  </a:cubicBezTo>
                  <a:cubicBezTo>
                    <a:pt x="2477" y="2000"/>
                    <a:pt x="3549" y="1941"/>
                    <a:pt x="4608" y="1810"/>
                  </a:cubicBezTo>
                  <a:cubicBezTo>
                    <a:pt x="4835" y="1786"/>
                    <a:pt x="5025" y="1762"/>
                    <a:pt x="5168" y="1750"/>
                  </a:cubicBezTo>
                  <a:cubicBezTo>
                    <a:pt x="5406" y="1727"/>
                    <a:pt x="5585" y="1524"/>
                    <a:pt x="5561" y="1286"/>
                  </a:cubicBezTo>
                  <a:lnTo>
                    <a:pt x="5561" y="1274"/>
                  </a:lnTo>
                  <a:cubicBezTo>
                    <a:pt x="5513" y="929"/>
                    <a:pt x="5323" y="512"/>
                    <a:pt x="5204" y="107"/>
                  </a:cubicBezTo>
                  <a:lnTo>
                    <a:pt x="3680" y="417"/>
                  </a:lnTo>
                  <a:lnTo>
                    <a:pt x="3037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4716650" y="3294650"/>
              <a:ext cx="135150" cy="55325"/>
            </a:xfrm>
            <a:custGeom>
              <a:avLst/>
              <a:gdLst/>
              <a:ahLst/>
              <a:cxnLst/>
              <a:rect l="l" t="t" r="r" b="b"/>
              <a:pathLst>
                <a:path w="5406" h="2213" extrusionOk="0">
                  <a:moveTo>
                    <a:pt x="2763" y="224"/>
                  </a:moveTo>
                  <a:lnTo>
                    <a:pt x="3358" y="557"/>
                  </a:lnTo>
                  <a:cubicBezTo>
                    <a:pt x="3370" y="581"/>
                    <a:pt x="3394" y="581"/>
                    <a:pt x="3429" y="581"/>
                  </a:cubicBezTo>
                  <a:lnTo>
                    <a:pt x="4858" y="284"/>
                  </a:lnTo>
                  <a:cubicBezTo>
                    <a:pt x="4882" y="391"/>
                    <a:pt x="4930" y="522"/>
                    <a:pt x="4977" y="641"/>
                  </a:cubicBezTo>
                  <a:cubicBezTo>
                    <a:pt x="5061" y="855"/>
                    <a:pt x="5144" y="1093"/>
                    <a:pt x="5180" y="1331"/>
                  </a:cubicBezTo>
                  <a:lnTo>
                    <a:pt x="5180" y="1355"/>
                  </a:lnTo>
                  <a:cubicBezTo>
                    <a:pt x="5203" y="1534"/>
                    <a:pt x="5061" y="1688"/>
                    <a:pt x="4882" y="1712"/>
                  </a:cubicBezTo>
                  <a:cubicBezTo>
                    <a:pt x="4703" y="1724"/>
                    <a:pt x="4513" y="1748"/>
                    <a:pt x="4322" y="1784"/>
                  </a:cubicBezTo>
                  <a:cubicBezTo>
                    <a:pt x="3263" y="1915"/>
                    <a:pt x="2203" y="1974"/>
                    <a:pt x="1132" y="1986"/>
                  </a:cubicBezTo>
                  <a:cubicBezTo>
                    <a:pt x="631" y="1986"/>
                    <a:pt x="274" y="1843"/>
                    <a:pt x="262" y="1724"/>
                  </a:cubicBezTo>
                  <a:cubicBezTo>
                    <a:pt x="262" y="1688"/>
                    <a:pt x="298" y="1605"/>
                    <a:pt x="572" y="1498"/>
                  </a:cubicBezTo>
                  <a:cubicBezTo>
                    <a:pt x="1048" y="1319"/>
                    <a:pt x="2013" y="712"/>
                    <a:pt x="2763" y="224"/>
                  </a:cubicBezTo>
                  <a:close/>
                  <a:moveTo>
                    <a:pt x="2739" y="1"/>
                  </a:moveTo>
                  <a:cubicBezTo>
                    <a:pt x="2718" y="1"/>
                    <a:pt x="2697" y="4"/>
                    <a:pt x="2679" y="10"/>
                  </a:cubicBezTo>
                  <a:cubicBezTo>
                    <a:pt x="1941" y="498"/>
                    <a:pt x="953" y="1129"/>
                    <a:pt x="477" y="1307"/>
                  </a:cubicBezTo>
                  <a:cubicBezTo>
                    <a:pt x="60" y="1474"/>
                    <a:pt x="0" y="1653"/>
                    <a:pt x="36" y="1772"/>
                  </a:cubicBezTo>
                  <a:cubicBezTo>
                    <a:pt x="96" y="2069"/>
                    <a:pt x="631" y="2212"/>
                    <a:pt x="1120" y="2212"/>
                  </a:cubicBezTo>
                  <a:cubicBezTo>
                    <a:pt x="2203" y="2200"/>
                    <a:pt x="3275" y="2141"/>
                    <a:pt x="4346" y="2022"/>
                  </a:cubicBezTo>
                  <a:cubicBezTo>
                    <a:pt x="4549" y="1986"/>
                    <a:pt x="4727" y="1962"/>
                    <a:pt x="4906" y="1939"/>
                  </a:cubicBezTo>
                  <a:lnTo>
                    <a:pt x="4918" y="1939"/>
                  </a:lnTo>
                  <a:cubicBezTo>
                    <a:pt x="5192" y="1915"/>
                    <a:pt x="5406" y="1641"/>
                    <a:pt x="5382" y="1343"/>
                  </a:cubicBezTo>
                  <a:cubicBezTo>
                    <a:pt x="5334" y="1093"/>
                    <a:pt x="5263" y="843"/>
                    <a:pt x="5156" y="605"/>
                  </a:cubicBezTo>
                  <a:cubicBezTo>
                    <a:pt x="5108" y="450"/>
                    <a:pt x="5049" y="319"/>
                    <a:pt x="5001" y="176"/>
                  </a:cubicBezTo>
                  <a:cubicBezTo>
                    <a:pt x="4991" y="125"/>
                    <a:pt x="4953" y="91"/>
                    <a:pt x="4904" y="91"/>
                  </a:cubicBezTo>
                  <a:cubicBezTo>
                    <a:pt x="4897" y="91"/>
                    <a:pt x="4890" y="92"/>
                    <a:pt x="4882" y="93"/>
                  </a:cubicBezTo>
                  <a:lnTo>
                    <a:pt x="3406" y="391"/>
                  </a:lnTo>
                  <a:lnTo>
                    <a:pt x="2798" y="10"/>
                  </a:lnTo>
                  <a:cubicBezTo>
                    <a:pt x="2781" y="4"/>
                    <a:pt x="2760" y="1"/>
                    <a:pt x="2739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4570200" y="2478950"/>
              <a:ext cx="390550" cy="405775"/>
            </a:xfrm>
            <a:custGeom>
              <a:avLst/>
              <a:gdLst/>
              <a:ahLst/>
              <a:cxnLst/>
              <a:rect l="l" t="t" r="r" b="b"/>
              <a:pathLst>
                <a:path w="15622" h="16231" extrusionOk="0">
                  <a:moveTo>
                    <a:pt x="8918" y="0"/>
                  </a:moveTo>
                  <a:cubicBezTo>
                    <a:pt x="7775" y="0"/>
                    <a:pt x="6006" y="91"/>
                    <a:pt x="5239" y="610"/>
                  </a:cubicBezTo>
                  <a:cubicBezTo>
                    <a:pt x="5239" y="610"/>
                    <a:pt x="3572" y="2229"/>
                    <a:pt x="1929" y="5920"/>
                  </a:cubicBezTo>
                  <a:cubicBezTo>
                    <a:pt x="298" y="9611"/>
                    <a:pt x="1" y="14766"/>
                    <a:pt x="1" y="14766"/>
                  </a:cubicBezTo>
                  <a:cubicBezTo>
                    <a:pt x="1" y="14766"/>
                    <a:pt x="2804" y="16230"/>
                    <a:pt x="7198" y="16230"/>
                  </a:cubicBezTo>
                  <a:cubicBezTo>
                    <a:pt x="7509" y="16230"/>
                    <a:pt x="7829" y="16223"/>
                    <a:pt x="8156" y="16207"/>
                  </a:cubicBezTo>
                  <a:cubicBezTo>
                    <a:pt x="13097" y="15969"/>
                    <a:pt x="15622" y="13516"/>
                    <a:pt x="15622" y="13516"/>
                  </a:cubicBezTo>
                  <a:cubicBezTo>
                    <a:pt x="15622" y="13516"/>
                    <a:pt x="14121" y="6337"/>
                    <a:pt x="11800" y="2765"/>
                  </a:cubicBezTo>
                  <a:cubicBezTo>
                    <a:pt x="10442" y="705"/>
                    <a:pt x="9966" y="27"/>
                    <a:pt x="9966" y="27"/>
                  </a:cubicBezTo>
                  <a:cubicBezTo>
                    <a:pt x="9966" y="27"/>
                    <a:pt x="9533" y="0"/>
                    <a:pt x="891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4567225" y="2476775"/>
              <a:ext cx="395900" cy="410650"/>
            </a:xfrm>
            <a:custGeom>
              <a:avLst/>
              <a:gdLst/>
              <a:ahLst/>
              <a:cxnLst/>
              <a:rect l="l" t="t" r="r" b="b"/>
              <a:pathLst>
                <a:path w="15836" h="16426" extrusionOk="0">
                  <a:moveTo>
                    <a:pt x="8824" y="199"/>
                  </a:moveTo>
                  <a:cubicBezTo>
                    <a:pt x="9416" y="199"/>
                    <a:pt x="9881" y="224"/>
                    <a:pt x="10026" y="233"/>
                  </a:cubicBezTo>
                  <a:cubicBezTo>
                    <a:pt x="10145" y="411"/>
                    <a:pt x="10669" y="1161"/>
                    <a:pt x="11835" y="2923"/>
                  </a:cubicBezTo>
                  <a:cubicBezTo>
                    <a:pt x="14002" y="6257"/>
                    <a:pt x="15479" y="12889"/>
                    <a:pt x="15622" y="13568"/>
                  </a:cubicBezTo>
                  <a:cubicBezTo>
                    <a:pt x="15264" y="13889"/>
                    <a:pt x="12740" y="15985"/>
                    <a:pt x="8263" y="16187"/>
                  </a:cubicBezTo>
                  <a:cubicBezTo>
                    <a:pt x="7947" y="16202"/>
                    <a:pt x="7638" y="16209"/>
                    <a:pt x="7335" y="16209"/>
                  </a:cubicBezTo>
                  <a:cubicBezTo>
                    <a:pt x="3352" y="16209"/>
                    <a:pt x="647" y="14981"/>
                    <a:pt x="227" y="14782"/>
                  </a:cubicBezTo>
                  <a:cubicBezTo>
                    <a:pt x="262" y="14163"/>
                    <a:pt x="643" y="9448"/>
                    <a:pt x="2156" y="6019"/>
                  </a:cubicBezTo>
                  <a:cubicBezTo>
                    <a:pt x="3715" y="2507"/>
                    <a:pt x="5311" y="876"/>
                    <a:pt x="5430" y="756"/>
                  </a:cubicBezTo>
                  <a:cubicBezTo>
                    <a:pt x="6138" y="289"/>
                    <a:pt x="7706" y="199"/>
                    <a:pt x="8824" y="199"/>
                  </a:cubicBezTo>
                  <a:close/>
                  <a:moveTo>
                    <a:pt x="8778" y="0"/>
                  </a:moveTo>
                  <a:cubicBezTo>
                    <a:pt x="7633" y="0"/>
                    <a:pt x="6028" y="100"/>
                    <a:pt x="5275" y="602"/>
                  </a:cubicBezTo>
                  <a:lnTo>
                    <a:pt x="5263" y="626"/>
                  </a:lnTo>
                  <a:cubicBezTo>
                    <a:pt x="5251" y="637"/>
                    <a:pt x="3572" y="2304"/>
                    <a:pt x="1941" y="5960"/>
                  </a:cubicBezTo>
                  <a:cubicBezTo>
                    <a:pt x="322" y="9627"/>
                    <a:pt x="1" y="14794"/>
                    <a:pt x="1" y="14830"/>
                  </a:cubicBezTo>
                  <a:cubicBezTo>
                    <a:pt x="1" y="14877"/>
                    <a:pt x="24" y="14925"/>
                    <a:pt x="60" y="14937"/>
                  </a:cubicBezTo>
                  <a:cubicBezTo>
                    <a:pt x="84" y="14961"/>
                    <a:pt x="2941" y="16425"/>
                    <a:pt x="7347" y="16425"/>
                  </a:cubicBezTo>
                  <a:cubicBezTo>
                    <a:pt x="7644" y="16425"/>
                    <a:pt x="7966" y="16413"/>
                    <a:pt x="8240" y="16413"/>
                  </a:cubicBezTo>
                  <a:cubicBezTo>
                    <a:pt x="13169" y="16175"/>
                    <a:pt x="15752" y="13722"/>
                    <a:pt x="15788" y="13687"/>
                  </a:cubicBezTo>
                  <a:cubicBezTo>
                    <a:pt x="15812" y="13675"/>
                    <a:pt x="15836" y="13627"/>
                    <a:pt x="15812" y="13603"/>
                  </a:cubicBezTo>
                  <a:cubicBezTo>
                    <a:pt x="15800" y="13520"/>
                    <a:pt x="14300" y="6364"/>
                    <a:pt x="11978" y="2828"/>
                  </a:cubicBezTo>
                  <a:cubicBezTo>
                    <a:pt x="10633" y="768"/>
                    <a:pt x="10133" y="90"/>
                    <a:pt x="10133" y="90"/>
                  </a:cubicBezTo>
                  <a:cubicBezTo>
                    <a:pt x="10121" y="54"/>
                    <a:pt x="10085" y="42"/>
                    <a:pt x="10061" y="42"/>
                  </a:cubicBezTo>
                  <a:cubicBezTo>
                    <a:pt x="10007" y="38"/>
                    <a:pt x="9479" y="0"/>
                    <a:pt x="877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4687775" y="2500025"/>
              <a:ext cx="30975" cy="84975"/>
            </a:xfrm>
            <a:custGeom>
              <a:avLst/>
              <a:gdLst/>
              <a:ahLst/>
              <a:cxnLst/>
              <a:rect l="l" t="t" r="r" b="b"/>
              <a:pathLst>
                <a:path w="1239" h="3399" extrusionOk="0">
                  <a:moveTo>
                    <a:pt x="1146" y="1"/>
                  </a:moveTo>
                  <a:cubicBezTo>
                    <a:pt x="1111" y="1"/>
                    <a:pt x="1081" y="16"/>
                    <a:pt x="1072" y="53"/>
                  </a:cubicBezTo>
                  <a:cubicBezTo>
                    <a:pt x="584" y="1089"/>
                    <a:pt x="227" y="2172"/>
                    <a:pt x="12" y="3315"/>
                  </a:cubicBezTo>
                  <a:cubicBezTo>
                    <a:pt x="1" y="3351"/>
                    <a:pt x="24" y="3398"/>
                    <a:pt x="84" y="3398"/>
                  </a:cubicBezTo>
                  <a:cubicBezTo>
                    <a:pt x="132" y="3398"/>
                    <a:pt x="167" y="3375"/>
                    <a:pt x="167" y="3339"/>
                  </a:cubicBezTo>
                  <a:cubicBezTo>
                    <a:pt x="358" y="2220"/>
                    <a:pt x="715" y="1136"/>
                    <a:pt x="1203" y="124"/>
                  </a:cubicBezTo>
                  <a:cubicBezTo>
                    <a:pt x="1215" y="124"/>
                    <a:pt x="1215" y="112"/>
                    <a:pt x="1215" y="112"/>
                  </a:cubicBezTo>
                  <a:cubicBezTo>
                    <a:pt x="1239" y="65"/>
                    <a:pt x="1215" y="17"/>
                    <a:pt x="1179" y="5"/>
                  </a:cubicBezTo>
                  <a:cubicBezTo>
                    <a:pt x="1168" y="2"/>
                    <a:pt x="1157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4750275" y="2487450"/>
              <a:ext cx="25625" cy="153800"/>
            </a:xfrm>
            <a:custGeom>
              <a:avLst/>
              <a:gdLst/>
              <a:ahLst/>
              <a:cxnLst/>
              <a:rect l="l" t="t" r="r" b="b"/>
              <a:pathLst>
                <a:path w="1025" h="6152" extrusionOk="0">
                  <a:moveTo>
                    <a:pt x="82" y="0"/>
                  </a:moveTo>
                  <a:cubicBezTo>
                    <a:pt x="73" y="0"/>
                    <a:pt x="66" y="2"/>
                    <a:pt x="60" y="8"/>
                  </a:cubicBezTo>
                  <a:cubicBezTo>
                    <a:pt x="25" y="20"/>
                    <a:pt x="1" y="68"/>
                    <a:pt x="13" y="103"/>
                  </a:cubicBezTo>
                  <a:cubicBezTo>
                    <a:pt x="596" y="2044"/>
                    <a:pt x="882" y="4056"/>
                    <a:pt x="846" y="6080"/>
                  </a:cubicBezTo>
                  <a:cubicBezTo>
                    <a:pt x="846" y="6116"/>
                    <a:pt x="882" y="6152"/>
                    <a:pt x="918" y="6152"/>
                  </a:cubicBezTo>
                  <a:cubicBezTo>
                    <a:pt x="965" y="6152"/>
                    <a:pt x="1001" y="6104"/>
                    <a:pt x="1001" y="6080"/>
                  </a:cubicBezTo>
                  <a:cubicBezTo>
                    <a:pt x="1025" y="4032"/>
                    <a:pt x="739" y="1996"/>
                    <a:pt x="168" y="44"/>
                  </a:cubicBezTo>
                  <a:cubicBezTo>
                    <a:pt x="149" y="25"/>
                    <a:pt x="110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4776175" y="2468450"/>
              <a:ext cx="59850" cy="86175"/>
            </a:xfrm>
            <a:custGeom>
              <a:avLst/>
              <a:gdLst/>
              <a:ahLst/>
              <a:cxnLst/>
              <a:rect l="l" t="t" r="r" b="b"/>
              <a:pathLst>
                <a:path w="2394" h="3447" extrusionOk="0">
                  <a:moveTo>
                    <a:pt x="84" y="0"/>
                  </a:moveTo>
                  <a:cubicBezTo>
                    <a:pt x="66" y="0"/>
                    <a:pt x="48" y="6"/>
                    <a:pt x="36" y="18"/>
                  </a:cubicBezTo>
                  <a:cubicBezTo>
                    <a:pt x="1" y="54"/>
                    <a:pt x="1" y="89"/>
                    <a:pt x="36" y="125"/>
                  </a:cubicBezTo>
                  <a:cubicBezTo>
                    <a:pt x="989" y="1042"/>
                    <a:pt x="1727" y="2161"/>
                    <a:pt x="2251" y="3387"/>
                  </a:cubicBezTo>
                  <a:cubicBezTo>
                    <a:pt x="2263" y="3411"/>
                    <a:pt x="2299" y="3423"/>
                    <a:pt x="2322" y="3423"/>
                  </a:cubicBezTo>
                  <a:lnTo>
                    <a:pt x="2334" y="3447"/>
                  </a:lnTo>
                  <a:cubicBezTo>
                    <a:pt x="2382" y="3423"/>
                    <a:pt x="2394" y="3387"/>
                    <a:pt x="2382" y="3340"/>
                  </a:cubicBezTo>
                  <a:cubicBezTo>
                    <a:pt x="1846" y="2102"/>
                    <a:pt x="1096" y="970"/>
                    <a:pt x="132" y="18"/>
                  </a:cubicBezTo>
                  <a:cubicBezTo>
                    <a:pt x="120" y="6"/>
                    <a:pt x="102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4693900" y="2206750"/>
              <a:ext cx="214475" cy="304275"/>
            </a:xfrm>
            <a:custGeom>
              <a:avLst/>
              <a:gdLst/>
              <a:ahLst/>
              <a:cxnLst/>
              <a:rect l="l" t="t" r="r" b="b"/>
              <a:pathLst>
                <a:path w="8579" h="12171" extrusionOk="0">
                  <a:moveTo>
                    <a:pt x="6623" y="1"/>
                  </a:moveTo>
                  <a:cubicBezTo>
                    <a:pt x="6475" y="1"/>
                    <a:pt x="6310" y="50"/>
                    <a:pt x="6125" y="163"/>
                  </a:cubicBezTo>
                  <a:cubicBezTo>
                    <a:pt x="6125" y="163"/>
                    <a:pt x="4685" y="1187"/>
                    <a:pt x="3089" y="2271"/>
                  </a:cubicBezTo>
                  <a:cubicBezTo>
                    <a:pt x="1494" y="3354"/>
                    <a:pt x="1030" y="3866"/>
                    <a:pt x="970" y="4842"/>
                  </a:cubicBezTo>
                  <a:cubicBezTo>
                    <a:pt x="934" y="5831"/>
                    <a:pt x="1232" y="7366"/>
                    <a:pt x="1018" y="7819"/>
                  </a:cubicBezTo>
                  <a:cubicBezTo>
                    <a:pt x="803" y="8283"/>
                    <a:pt x="268" y="10462"/>
                    <a:pt x="77" y="11605"/>
                  </a:cubicBezTo>
                  <a:cubicBezTo>
                    <a:pt x="1" y="12017"/>
                    <a:pt x="1354" y="12170"/>
                    <a:pt x="2687" y="12170"/>
                  </a:cubicBezTo>
                  <a:cubicBezTo>
                    <a:pt x="3432" y="12170"/>
                    <a:pt x="4171" y="12122"/>
                    <a:pt x="4649" y="12046"/>
                  </a:cubicBezTo>
                  <a:cubicBezTo>
                    <a:pt x="5006" y="11986"/>
                    <a:pt x="5304" y="11724"/>
                    <a:pt x="5363" y="11355"/>
                  </a:cubicBezTo>
                  <a:cubicBezTo>
                    <a:pt x="5590" y="10236"/>
                    <a:pt x="6221" y="7390"/>
                    <a:pt x="7233" y="5914"/>
                  </a:cubicBezTo>
                  <a:cubicBezTo>
                    <a:pt x="8578" y="3973"/>
                    <a:pt x="8221" y="2033"/>
                    <a:pt x="7804" y="1259"/>
                  </a:cubicBezTo>
                  <a:cubicBezTo>
                    <a:pt x="7487" y="652"/>
                    <a:pt x="7162" y="1"/>
                    <a:pt x="6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4692825" y="2204125"/>
              <a:ext cx="218825" cy="309125"/>
            </a:xfrm>
            <a:custGeom>
              <a:avLst/>
              <a:gdLst/>
              <a:ahLst/>
              <a:cxnLst/>
              <a:rect l="l" t="t" r="r" b="b"/>
              <a:pathLst>
                <a:path w="8753" h="12365" extrusionOk="0">
                  <a:moveTo>
                    <a:pt x="6632" y="219"/>
                  </a:moveTo>
                  <a:cubicBezTo>
                    <a:pt x="6692" y="219"/>
                    <a:pt x="6752" y="227"/>
                    <a:pt x="6811" y="244"/>
                  </a:cubicBezTo>
                  <a:cubicBezTo>
                    <a:pt x="7192" y="352"/>
                    <a:pt x="7466" y="875"/>
                    <a:pt x="7728" y="1364"/>
                  </a:cubicBezTo>
                  <a:lnTo>
                    <a:pt x="7764" y="1423"/>
                  </a:lnTo>
                  <a:cubicBezTo>
                    <a:pt x="8145" y="2149"/>
                    <a:pt x="8514" y="4031"/>
                    <a:pt x="7192" y="5971"/>
                  </a:cubicBezTo>
                  <a:cubicBezTo>
                    <a:pt x="6168" y="7460"/>
                    <a:pt x="5525" y="10293"/>
                    <a:pt x="5299" y="11436"/>
                  </a:cubicBezTo>
                  <a:cubicBezTo>
                    <a:pt x="5228" y="11746"/>
                    <a:pt x="4978" y="12008"/>
                    <a:pt x="4668" y="12043"/>
                  </a:cubicBezTo>
                  <a:cubicBezTo>
                    <a:pt x="4160" y="12121"/>
                    <a:pt x="3454" y="12163"/>
                    <a:pt x="2752" y="12163"/>
                  </a:cubicBezTo>
                  <a:cubicBezTo>
                    <a:pt x="1615" y="12163"/>
                    <a:pt x="490" y="12051"/>
                    <a:pt x="239" y="11793"/>
                  </a:cubicBezTo>
                  <a:cubicBezTo>
                    <a:pt x="227" y="11782"/>
                    <a:pt x="215" y="11746"/>
                    <a:pt x="215" y="11722"/>
                  </a:cubicBezTo>
                  <a:cubicBezTo>
                    <a:pt x="418" y="10555"/>
                    <a:pt x="942" y="8424"/>
                    <a:pt x="1156" y="7972"/>
                  </a:cubicBezTo>
                  <a:cubicBezTo>
                    <a:pt x="1275" y="7686"/>
                    <a:pt x="1227" y="7079"/>
                    <a:pt x="1168" y="6364"/>
                  </a:cubicBezTo>
                  <a:cubicBezTo>
                    <a:pt x="1120" y="5888"/>
                    <a:pt x="1084" y="5424"/>
                    <a:pt x="1108" y="4947"/>
                  </a:cubicBezTo>
                  <a:cubicBezTo>
                    <a:pt x="1168" y="4043"/>
                    <a:pt x="1573" y="3554"/>
                    <a:pt x="3168" y="2471"/>
                  </a:cubicBezTo>
                  <a:cubicBezTo>
                    <a:pt x="4728" y="1423"/>
                    <a:pt x="6121" y="411"/>
                    <a:pt x="6216" y="352"/>
                  </a:cubicBezTo>
                  <a:cubicBezTo>
                    <a:pt x="6342" y="267"/>
                    <a:pt x="6487" y="219"/>
                    <a:pt x="6632" y="219"/>
                  </a:cubicBezTo>
                  <a:close/>
                  <a:moveTo>
                    <a:pt x="6676" y="1"/>
                  </a:moveTo>
                  <a:cubicBezTo>
                    <a:pt x="6477" y="1"/>
                    <a:pt x="6279" y="56"/>
                    <a:pt x="6109" y="173"/>
                  </a:cubicBezTo>
                  <a:cubicBezTo>
                    <a:pt x="6097" y="185"/>
                    <a:pt x="4632" y="1233"/>
                    <a:pt x="3073" y="2280"/>
                  </a:cubicBezTo>
                  <a:cubicBezTo>
                    <a:pt x="1489" y="3340"/>
                    <a:pt x="977" y="3876"/>
                    <a:pt x="918" y="4935"/>
                  </a:cubicBezTo>
                  <a:cubicBezTo>
                    <a:pt x="894" y="5412"/>
                    <a:pt x="930" y="5900"/>
                    <a:pt x="977" y="6376"/>
                  </a:cubicBezTo>
                  <a:cubicBezTo>
                    <a:pt x="1037" y="6983"/>
                    <a:pt x="1073" y="7638"/>
                    <a:pt x="977" y="7876"/>
                  </a:cubicBezTo>
                  <a:cubicBezTo>
                    <a:pt x="763" y="8341"/>
                    <a:pt x="227" y="10508"/>
                    <a:pt x="25" y="11674"/>
                  </a:cubicBezTo>
                  <a:cubicBezTo>
                    <a:pt x="1" y="11782"/>
                    <a:pt x="37" y="11889"/>
                    <a:pt x="108" y="11948"/>
                  </a:cubicBezTo>
                  <a:cubicBezTo>
                    <a:pt x="418" y="12258"/>
                    <a:pt x="1608" y="12365"/>
                    <a:pt x="2739" y="12365"/>
                  </a:cubicBezTo>
                  <a:cubicBezTo>
                    <a:pt x="3394" y="12365"/>
                    <a:pt x="4049" y="12329"/>
                    <a:pt x="4692" y="12222"/>
                  </a:cubicBezTo>
                  <a:cubicBezTo>
                    <a:pt x="5097" y="12163"/>
                    <a:pt x="5418" y="11853"/>
                    <a:pt x="5502" y="11448"/>
                  </a:cubicBezTo>
                  <a:cubicBezTo>
                    <a:pt x="5716" y="10317"/>
                    <a:pt x="6359" y="7519"/>
                    <a:pt x="7359" y="6067"/>
                  </a:cubicBezTo>
                  <a:cubicBezTo>
                    <a:pt x="8752" y="4043"/>
                    <a:pt x="8359" y="2066"/>
                    <a:pt x="7942" y="1304"/>
                  </a:cubicBezTo>
                  <a:lnTo>
                    <a:pt x="7907" y="1245"/>
                  </a:lnTo>
                  <a:cubicBezTo>
                    <a:pt x="7621" y="709"/>
                    <a:pt x="7323" y="161"/>
                    <a:pt x="6871" y="18"/>
                  </a:cubicBezTo>
                  <a:cubicBezTo>
                    <a:pt x="6806" y="6"/>
                    <a:pt x="6741" y="1"/>
                    <a:pt x="667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4697000" y="1960450"/>
              <a:ext cx="245900" cy="201850"/>
            </a:xfrm>
            <a:custGeom>
              <a:avLst/>
              <a:gdLst/>
              <a:ahLst/>
              <a:cxnLst/>
              <a:rect l="l" t="t" r="r" b="b"/>
              <a:pathLst>
                <a:path w="9836" h="8074" extrusionOk="0">
                  <a:moveTo>
                    <a:pt x="3149" y="0"/>
                  </a:moveTo>
                  <a:cubicBezTo>
                    <a:pt x="3069" y="0"/>
                    <a:pt x="3025" y="2"/>
                    <a:pt x="3025" y="2"/>
                  </a:cubicBezTo>
                  <a:cubicBezTo>
                    <a:pt x="3025" y="2"/>
                    <a:pt x="1132" y="264"/>
                    <a:pt x="1060" y="1074"/>
                  </a:cubicBezTo>
                  <a:cubicBezTo>
                    <a:pt x="989" y="1895"/>
                    <a:pt x="2037" y="2062"/>
                    <a:pt x="1894" y="2383"/>
                  </a:cubicBezTo>
                  <a:cubicBezTo>
                    <a:pt x="1727" y="2717"/>
                    <a:pt x="167" y="2479"/>
                    <a:pt x="96" y="3538"/>
                  </a:cubicBezTo>
                  <a:cubicBezTo>
                    <a:pt x="1" y="4610"/>
                    <a:pt x="3192" y="7610"/>
                    <a:pt x="4001" y="7682"/>
                  </a:cubicBezTo>
                  <a:cubicBezTo>
                    <a:pt x="4558" y="7746"/>
                    <a:pt x="5268" y="8073"/>
                    <a:pt x="6076" y="8073"/>
                  </a:cubicBezTo>
                  <a:cubicBezTo>
                    <a:pt x="6460" y="8073"/>
                    <a:pt x="6866" y="8000"/>
                    <a:pt x="7287" y="7789"/>
                  </a:cubicBezTo>
                  <a:cubicBezTo>
                    <a:pt x="8597" y="7134"/>
                    <a:pt x="9835" y="4919"/>
                    <a:pt x="8275" y="2383"/>
                  </a:cubicBezTo>
                  <a:cubicBezTo>
                    <a:pt x="6896" y="123"/>
                    <a:pt x="3805" y="0"/>
                    <a:pt x="314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4694325" y="1957775"/>
              <a:ext cx="233675" cy="207225"/>
            </a:xfrm>
            <a:custGeom>
              <a:avLst/>
              <a:gdLst/>
              <a:ahLst/>
              <a:cxnLst/>
              <a:rect l="l" t="t" r="r" b="b"/>
              <a:pathLst>
                <a:path w="9347" h="8289" extrusionOk="0">
                  <a:moveTo>
                    <a:pt x="3299" y="213"/>
                  </a:moveTo>
                  <a:cubicBezTo>
                    <a:pt x="4018" y="213"/>
                    <a:pt x="6968" y="370"/>
                    <a:pt x="8299" y="2574"/>
                  </a:cubicBezTo>
                  <a:cubicBezTo>
                    <a:pt x="9156" y="3967"/>
                    <a:pt x="9085" y="5134"/>
                    <a:pt x="8871" y="5872"/>
                  </a:cubicBezTo>
                  <a:cubicBezTo>
                    <a:pt x="8656" y="6705"/>
                    <a:pt x="8097" y="7408"/>
                    <a:pt x="7359" y="7824"/>
                  </a:cubicBezTo>
                  <a:cubicBezTo>
                    <a:pt x="6953" y="8027"/>
                    <a:pt x="6566" y="8098"/>
                    <a:pt x="6198" y="8098"/>
                  </a:cubicBezTo>
                  <a:cubicBezTo>
                    <a:pt x="5723" y="8098"/>
                    <a:pt x="5280" y="7979"/>
                    <a:pt x="4870" y="7872"/>
                  </a:cubicBezTo>
                  <a:cubicBezTo>
                    <a:pt x="4632" y="7801"/>
                    <a:pt x="4382" y="7741"/>
                    <a:pt x="4132" y="7705"/>
                  </a:cubicBezTo>
                  <a:cubicBezTo>
                    <a:pt x="3382" y="7634"/>
                    <a:pt x="227" y="4669"/>
                    <a:pt x="298" y="3657"/>
                  </a:cubicBezTo>
                  <a:cubicBezTo>
                    <a:pt x="346" y="3038"/>
                    <a:pt x="977" y="2919"/>
                    <a:pt x="1465" y="2812"/>
                  </a:cubicBezTo>
                  <a:cubicBezTo>
                    <a:pt x="1763" y="2752"/>
                    <a:pt x="2013" y="2705"/>
                    <a:pt x="2084" y="2538"/>
                  </a:cubicBezTo>
                  <a:cubicBezTo>
                    <a:pt x="2191" y="2324"/>
                    <a:pt x="1989" y="2169"/>
                    <a:pt x="1786" y="2026"/>
                  </a:cubicBezTo>
                  <a:cubicBezTo>
                    <a:pt x="1524" y="1824"/>
                    <a:pt x="1227" y="1609"/>
                    <a:pt x="1274" y="1193"/>
                  </a:cubicBezTo>
                  <a:cubicBezTo>
                    <a:pt x="1322" y="597"/>
                    <a:pt x="2632" y="276"/>
                    <a:pt x="3144" y="216"/>
                  </a:cubicBezTo>
                  <a:cubicBezTo>
                    <a:pt x="3160" y="215"/>
                    <a:pt x="3214" y="213"/>
                    <a:pt x="3299" y="213"/>
                  </a:cubicBezTo>
                  <a:close/>
                  <a:moveTo>
                    <a:pt x="3236" y="0"/>
                  </a:moveTo>
                  <a:cubicBezTo>
                    <a:pt x="3164" y="0"/>
                    <a:pt x="3124" y="2"/>
                    <a:pt x="3120" y="2"/>
                  </a:cubicBezTo>
                  <a:cubicBezTo>
                    <a:pt x="3037" y="14"/>
                    <a:pt x="1155" y="264"/>
                    <a:pt x="1060" y="1157"/>
                  </a:cubicBezTo>
                  <a:cubicBezTo>
                    <a:pt x="1001" y="1693"/>
                    <a:pt x="1394" y="1978"/>
                    <a:pt x="1655" y="2181"/>
                  </a:cubicBezTo>
                  <a:cubicBezTo>
                    <a:pt x="1822" y="2300"/>
                    <a:pt x="1929" y="2359"/>
                    <a:pt x="1894" y="2443"/>
                  </a:cubicBezTo>
                  <a:cubicBezTo>
                    <a:pt x="1870" y="2514"/>
                    <a:pt x="1632" y="2562"/>
                    <a:pt x="1417" y="2597"/>
                  </a:cubicBezTo>
                  <a:cubicBezTo>
                    <a:pt x="929" y="2705"/>
                    <a:pt x="155" y="2859"/>
                    <a:pt x="96" y="3633"/>
                  </a:cubicBezTo>
                  <a:cubicBezTo>
                    <a:pt x="0" y="4800"/>
                    <a:pt x="3251" y="7812"/>
                    <a:pt x="4096" y="7896"/>
                  </a:cubicBezTo>
                  <a:cubicBezTo>
                    <a:pt x="4334" y="7931"/>
                    <a:pt x="4572" y="7979"/>
                    <a:pt x="4811" y="8051"/>
                  </a:cubicBezTo>
                  <a:cubicBezTo>
                    <a:pt x="5263" y="8193"/>
                    <a:pt x="5715" y="8277"/>
                    <a:pt x="6192" y="8289"/>
                  </a:cubicBezTo>
                  <a:cubicBezTo>
                    <a:pt x="6632" y="8289"/>
                    <a:pt x="7061" y="8170"/>
                    <a:pt x="7430" y="7979"/>
                  </a:cubicBezTo>
                  <a:cubicBezTo>
                    <a:pt x="8216" y="7527"/>
                    <a:pt x="8811" y="6788"/>
                    <a:pt x="9049" y="5907"/>
                  </a:cubicBezTo>
                  <a:cubicBezTo>
                    <a:pt x="9287" y="5134"/>
                    <a:pt x="9347" y="3883"/>
                    <a:pt x="8454" y="2419"/>
                  </a:cubicBezTo>
                  <a:cubicBezTo>
                    <a:pt x="7040" y="116"/>
                    <a:pt x="3882" y="0"/>
                    <a:pt x="323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4770825" y="1984350"/>
              <a:ext cx="140825" cy="153875"/>
            </a:xfrm>
            <a:custGeom>
              <a:avLst/>
              <a:gdLst/>
              <a:ahLst/>
              <a:cxnLst/>
              <a:rect l="l" t="t" r="r" b="b"/>
              <a:pathLst>
                <a:path w="5633" h="6155" extrusionOk="0">
                  <a:moveTo>
                    <a:pt x="627" y="1"/>
                  </a:moveTo>
                  <a:cubicBezTo>
                    <a:pt x="617" y="1"/>
                    <a:pt x="606" y="4"/>
                    <a:pt x="596" y="11"/>
                  </a:cubicBezTo>
                  <a:cubicBezTo>
                    <a:pt x="322" y="82"/>
                    <a:pt x="143" y="320"/>
                    <a:pt x="131" y="582"/>
                  </a:cubicBezTo>
                  <a:cubicBezTo>
                    <a:pt x="0" y="1654"/>
                    <a:pt x="2620" y="3416"/>
                    <a:pt x="4465" y="4071"/>
                  </a:cubicBezTo>
                  <a:cubicBezTo>
                    <a:pt x="5084" y="4297"/>
                    <a:pt x="5406" y="4594"/>
                    <a:pt x="5442" y="4928"/>
                  </a:cubicBezTo>
                  <a:cubicBezTo>
                    <a:pt x="5489" y="5404"/>
                    <a:pt x="4965" y="5856"/>
                    <a:pt x="4715" y="5999"/>
                  </a:cubicBezTo>
                  <a:cubicBezTo>
                    <a:pt x="4668" y="6023"/>
                    <a:pt x="4668" y="6083"/>
                    <a:pt x="4680" y="6106"/>
                  </a:cubicBezTo>
                  <a:cubicBezTo>
                    <a:pt x="4680" y="6142"/>
                    <a:pt x="4715" y="6154"/>
                    <a:pt x="4739" y="6154"/>
                  </a:cubicBezTo>
                  <a:cubicBezTo>
                    <a:pt x="4763" y="6154"/>
                    <a:pt x="4775" y="6154"/>
                    <a:pt x="4787" y="6142"/>
                  </a:cubicBezTo>
                  <a:cubicBezTo>
                    <a:pt x="5120" y="5940"/>
                    <a:pt x="5632" y="5440"/>
                    <a:pt x="5596" y="4916"/>
                  </a:cubicBezTo>
                  <a:cubicBezTo>
                    <a:pt x="5549" y="4499"/>
                    <a:pt x="5192" y="4154"/>
                    <a:pt x="4501" y="3916"/>
                  </a:cubicBezTo>
                  <a:cubicBezTo>
                    <a:pt x="2536" y="3225"/>
                    <a:pt x="155" y="1523"/>
                    <a:pt x="274" y="606"/>
                  </a:cubicBezTo>
                  <a:cubicBezTo>
                    <a:pt x="298" y="391"/>
                    <a:pt x="429" y="213"/>
                    <a:pt x="631" y="153"/>
                  </a:cubicBezTo>
                  <a:lnTo>
                    <a:pt x="655" y="153"/>
                  </a:lnTo>
                  <a:cubicBezTo>
                    <a:pt x="691" y="141"/>
                    <a:pt x="715" y="94"/>
                    <a:pt x="691" y="46"/>
                  </a:cubicBezTo>
                  <a:cubicBezTo>
                    <a:pt x="682" y="20"/>
                    <a:pt x="655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800875" y="1985125"/>
              <a:ext cx="17300" cy="7825"/>
            </a:xfrm>
            <a:custGeom>
              <a:avLst/>
              <a:gdLst/>
              <a:ahLst/>
              <a:cxnLst/>
              <a:rect l="l" t="t" r="r" b="b"/>
              <a:pathLst>
                <a:path w="692" h="313" extrusionOk="0">
                  <a:moveTo>
                    <a:pt x="78" y="0"/>
                  </a:moveTo>
                  <a:cubicBezTo>
                    <a:pt x="49" y="0"/>
                    <a:pt x="23" y="23"/>
                    <a:pt x="13" y="63"/>
                  </a:cubicBezTo>
                  <a:cubicBezTo>
                    <a:pt x="1" y="110"/>
                    <a:pt x="25" y="134"/>
                    <a:pt x="72" y="158"/>
                  </a:cubicBezTo>
                  <a:cubicBezTo>
                    <a:pt x="239" y="194"/>
                    <a:pt x="418" y="241"/>
                    <a:pt x="584" y="313"/>
                  </a:cubicBezTo>
                  <a:lnTo>
                    <a:pt x="608" y="313"/>
                  </a:lnTo>
                  <a:cubicBezTo>
                    <a:pt x="632" y="313"/>
                    <a:pt x="668" y="301"/>
                    <a:pt x="680" y="289"/>
                  </a:cubicBezTo>
                  <a:cubicBezTo>
                    <a:pt x="691" y="241"/>
                    <a:pt x="680" y="194"/>
                    <a:pt x="632" y="182"/>
                  </a:cubicBezTo>
                  <a:cubicBezTo>
                    <a:pt x="477" y="110"/>
                    <a:pt x="275" y="51"/>
                    <a:pt x="96" y="3"/>
                  </a:cubicBezTo>
                  <a:cubicBezTo>
                    <a:pt x="90" y="1"/>
                    <a:pt x="84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4794050" y="2118850"/>
              <a:ext cx="53000" cy="134250"/>
            </a:xfrm>
            <a:custGeom>
              <a:avLst/>
              <a:gdLst/>
              <a:ahLst/>
              <a:cxnLst/>
              <a:rect l="l" t="t" r="r" b="b"/>
              <a:pathLst>
                <a:path w="2120" h="5370" extrusionOk="0">
                  <a:moveTo>
                    <a:pt x="1607" y="0"/>
                  </a:moveTo>
                  <a:lnTo>
                    <a:pt x="107" y="2381"/>
                  </a:lnTo>
                  <a:cubicBezTo>
                    <a:pt x="286" y="2917"/>
                    <a:pt x="381" y="3465"/>
                    <a:pt x="357" y="4036"/>
                  </a:cubicBezTo>
                  <a:cubicBezTo>
                    <a:pt x="333" y="4489"/>
                    <a:pt x="214" y="4953"/>
                    <a:pt x="0" y="5370"/>
                  </a:cubicBezTo>
                  <a:lnTo>
                    <a:pt x="2119" y="3679"/>
                  </a:lnTo>
                  <a:cubicBezTo>
                    <a:pt x="2119" y="3679"/>
                    <a:pt x="2072" y="3108"/>
                    <a:pt x="1965" y="2191"/>
                  </a:cubicBezTo>
                  <a:cubicBezTo>
                    <a:pt x="1869" y="1262"/>
                    <a:pt x="1607" y="0"/>
                    <a:pt x="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4791650" y="2116075"/>
              <a:ext cx="57775" cy="139725"/>
            </a:xfrm>
            <a:custGeom>
              <a:avLst/>
              <a:gdLst/>
              <a:ahLst/>
              <a:cxnLst/>
              <a:rect l="l" t="t" r="r" b="b"/>
              <a:pathLst>
                <a:path w="2311" h="5589" extrusionOk="0">
                  <a:moveTo>
                    <a:pt x="1644" y="397"/>
                  </a:moveTo>
                  <a:cubicBezTo>
                    <a:pt x="1727" y="814"/>
                    <a:pt x="1870" y="1659"/>
                    <a:pt x="1942" y="2314"/>
                  </a:cubicBezTo>
                  <a:cubicBezTo>
                    <a:pt x="2037" y="3052"/>
                    <a:pt x="2084" y="3576"/>
                    <a:pt x="2096" y="3743"/>
                  </a:cubicBezTo>
                  <a:lnTo>
                    <a:pt x="358" y="5136"/>
                  </a:lnTo>
                  <a:cubicBezTo>
                    <a:pt x="477" y="4814"/>
                    <a:pt x="537" y="4481"/>
                    <a:pt x="560" y="4147"/>
                  </a:cubicBezTo>
                  <a:cubicBezTo>
                    <a:pt x="560" y="3588"/>
                    <a:pt x="489" y="3040"/>
                    <a:pt x="310" y="2504"/>
                  </a:cubicBezTo>
                  <a:lnTo>
                    <a:pt x="1644" y="397"/>
                  </a:lnTo>
                  <a:close/>
                  <a:moveTo>
                    <a:pt x="1695" y="1"/>
                  </a:moveTo>
                  <a:cubicBezTo>
                    <a:pt x="1664" y="1"/>
                    <a:pt x="1630" y="22"/>
                    <a:pt x="1620" y="52"/>
                  </a:cubicBezTo>
                  <a:lnTo>
                    <a:pt x="108" y="2433"/>
                  </a:lnTo>
                  <a:cubicBezTo>
                    <a:pt x="96" y="2457"/>
                    <a:pt x="84" y="2492"/>
                    <a:pt x="96" y="2516"/>
                  </a:cubicBezTo>
                  <a:cubicBezTo>
                    <a:pt x="275" y="3040"/>
                    <a:pt x="370" y="3576"/>
                    <a:pt x="346" y="4124"/>
                  </a:cubicBezTo>
                  <a:cubicBezTo>
                    <a:pt x="322" y="4576"/>
                    <a:pt x="203" y="5017"/>
                    <a:pt x="13" y="5421"/>
                  </a:cubicBezTo>
                  <a:cubicBezTo>
                    <a:pt x="1" y="5469"/>
                    <a:pt x="1" y="5529"/>
                    <a:pt x="37" y="5552"/>
                  </a:cubicBezTo>
                  <a:cubicBezTo>
                    <a:pt x="60" y="5576"/>
                    <a:pt x="72" y="5588"/>
                    <a:pt x="96" y="5588"/>
                  </a:cubicBezTo>
                  <a:cubicBezTo>
                    <a:pt x="108" y="5588"/>
                    <a:pt x="144" y="5576"/>
                    <a:pt x="168" y="5552"/>
                  </a:cubicBezTo>
                  <a:lnTo>
                    <a:pt x="2287" y="3862"/>
                  </a:lnTo>
                  <a:cubicBezTo>
                    <a:pt x="2299" y="3850"/>
                    <a:pt x="2311" y="3802"/>
                    <a:pt x="2311" y="3766"/>
                  </a:cubicBezTo>
                  <a:cubicBezTo>
                    <a:pt x="2311" y="3766"/>
                    <a:pt x="2275" y="3207"/>
                    <a:pt x="2168" y="2278"/>
                  </a:cubicBezTo>
                  <a:cubicBezTo>
                    <a:pt x="2061" y="1361"/>
                    <a:pt x="1811" y="111"/>
                    <a:pt x="1811" y="99"/>
                  </a:cubicBezTo>
                  <a:cubicBezTo>
                    <a:pt x="1799" y="52"/>
                    <a:pt x="1763" y="16"/>
                    <a:pt x="1715" y="4"/>
                  </a:cubicBezTo>
                  <a:cubicBezTo>
                    <a:pt x="1709" y="2"/>
                    <a:pt x="1702" y="1"/>
                    <a:pt x="169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4717250" y="2028050"/>
              <a:ext cx="117000" cy="164000"/>
            </a:xfrm>
            <a:custGeom>
              <a:avLst/>
              <a:gdLst/>
              <a:ahLst/>
              <a:cxnLst/>
              <a:rect l="l" t="t" r="r" b="b"/>
              <a:pathLst>
                <a:path w="4680" h="6560" extrusionOk="0">
                  <a:moveTo>
                    <a:pt x="2512" y="1"/>
                  </a:moveTo>
                  <a:cubicBezTo>
                    <a:pt x="2512" y="1"/>
                    <a:pt x="1429" y="560"/>
                    <a:pt x="1131" y="1382"/>
                  </a:cubicBezTo>
                  <a:cubicBezTo>
                    <a:pt x="810" y="2203"/>
                    <a:pt x="977" y="2763"/>
                    <a:pt x="715" y="3239"/>
                  </a:cubicBezTo>
                  <a:cubicBezTo>
                    <a:pt x="453" y="3716"/>
                    <a:pt x="0" y="3763"/>
                    <a:pt x="298" y="3954"/>
                  </a:cubicBezTo>
                  <a:cubicBezTo>
                    <a:pt x="607" y="4168"/>
                    <a:pt x="1012" y="4418"/>
                    <a:pt x="1012" y="4418"/>
                  </a:cubicBezTo>
                  <a:cubicBezTo>
                    <a:pt x="1012" y="4418"/>
                    <a:pt x="1215" y="6073"/>
                    <a:pt x="1369" y="6371"/>
                  </a:cubicBezTo>
                  <a:cubicBezTo>
                    <a:pt x="1434" y="6506"/>
                    <a:pt x="1577" y="6560"/>
                    <a:pt x="1777" y="6560"/>
                  </a:cubicBezTo>
                  <a:cubicBezTo>
                    <a:pt x="2017" y="6560"/>
                    <a:pt x="2339" y="6481"/>
                    <a:pt x="2703" y="6371"/>
                  </a:cubicBezTo>
                  <a:cubicBezTo>
                    <a:pt x="3370" y="6156"/>
                    <a:pt x="4358" y="5430"/>
                    <a:pt x="4501" y="5180"/>
                  </a:cubicBezTo>
                  <a:cubicBezTo>
                    <a:pt x="4656" y="4930"/>
                    <a:pt x="4679" y="3918"/>
                    <a:pt x="4679" y="3918"/>
                  </a:cubicBezTo>
                  <a:cubicBezTo>
                    <a:pt x="4679" y="3918"/>
                    <a:pt x="2155" y="2263"/>
                    <a:pt x="2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4719625" y="2025825"/>
              <a:ext cx="118500" cy="169425"/>
            </a:xfrm>
            <a:custGeom>
              <a:avLst/>
              <a:gdLst/>
              <a:ahLst/>
              <a:cxnLst/>
              <a:rect l="l" t="t" r="r" b="b"/>
              <a:pathLst>
                <a:path w="4740" h="6777" extrusionOk="0">
                  <a:moveTo>
                    <a:pt x="2298" y="280"/>
                  </a:moveTo>
                  <a:lnTo>
                    <a:pt x="2298" y="280"/>
                  </a:lnTo>
                  <a:cubicBezTo>
                    <a:pt x="2120" y="2340"/>
                    <a:pt x="4156" y="3828"/>
                    <a:pt x="4513" y="4066"/>
                  </a:cubicBezTo>
                  <a:cubicBezTo>
                    <a:pt x="4501" y="4447"/>
                    <a:pt x="4453" y="5055"/>
                    <a:pt x="4346" y="5221"/>
                  </a:cubicBezTo>
                  <a:cubicBezTo>
                    <a:pt x="4215" y="5460"/>
                    <a:pt x="3251" y="6162"/>
                    <a:pt x="2608" y="6364"/>
                  </a:cubicBezTo>
                  <a:cubicBezTo>
                    <a:pt x="2272" y="6472"/>
                    <a:pt x="1945" y="6557"/>
                    <a:pt x="1711" y="6557"/>
                  </a:cubicBezTo>
                  <a:cubicBezTo>
                    <a:pt x="1555" y="6557"/>
                    <a:pt x="1441" y="6519"/>
                    <a:pt x="1394" y="6424"/>
                  </a:cubicBezTo>
                  <a:cubicBezTo>
                    <a:pt x="1274" y="6186"/>
                    <a:pt x="1096" y="4959"/>
                    <a:pt x="1036" y="4507"/>
                  </a:cubicBezTo>
                  <a:cubicBezTo>
                    <a:pt x="1036" y="4483"/>
                    <a:pt x="1013" y="4447"/>
                    <a:pt x="989" y="4436"/>
                  </a:cubicBezTo>
                  <a:cubicBezTo>
                    <a:pt x="989" y="4436"/>
                    <a:pt x="584" y="4186"/>
                    <a:pt x="274" y="3971"/>
                  </a:cubicBezTo>
                  <a:cubicBezTo>
                    <a:pt x="227" y="3947"/>
                    <a:pt x="215" y="3924"/>
                    <a:pt x="215" y="3924"/>
                  </a:cubicBezTo>
                  <a:lnTo>
                    <a:pt x="322" y="3828"/>
                  </a:lnTo>
                  <a:cubicBezTo>
                    <a:pt x="477" y="3709"/>
                    <a:pt x="596" y="3555"/>
                    <a:pt x="703" y="3388"/>
                  </a:cubicBezTo>
                  <a:cubicBezTo>
                    <a:pt x="834" y="3126"/>
                    <a:pt x="893" y="2840"/>
                    <a:pt x="917" y="2554"/>
                  </a:cubicBezTo>
                  <a:cubicBezTo>
                    <a:pt x="941" y="2197"/>
                    <a:pt x="1013" y="1864"/>
                    <a:pt x="1132" y="1519"/>
                  </a:cubicBezTo>
                  <a:cubicBezTo>
                    <a:pt x="1358" y="935"/>
                    <a:pt x="1989" y="471"/>
                    <a:pt x="2298" y="280"/>
                  </a:cubicBezTo>
                  <a:close/>
                  <a:moveTo>
                    <a:pt x="2452" y="1"/>
                  </a:moveTo>
                  <a:cubicBezTo>
                    <a:pt x="2432" y="1"/>
                    <a:pt x="2412" y="6"/>
                    <a:pt x="2394" y="18"/>
                  </a:cubicBezTo>
                  <a:cubicBezTo>
                    <a:pt x="2334" y="42"/>
                    <a:pt x="1263" y="614"/>
                    <a:pt x="953" y="1459"/>
                  </a:cubicBezTo>
                  <a:cubicBezTo>
                    <a:pt x="822" y="1816"/>
                    <a:pt x="751" y="2185"/>
                    <a:pt x="715" y="2554"/>
                  </a:cubicBezTo>
                  <a:cubicBezTo>
                    <a:pt x="703" y="2828"/>
                    <a:pt x="643" y="3066"/>
                    <a:pt x="536" y="3304"/>
                  </a:cubicBezTo>
                  <a:cubicBezTo>
                    <a:pt x="453" y="3435"/>
                    <a:pt x="334" y="3566"/>
                    <a:pt x="203" y="3674"/>
                  </a:cubicBezTo>
                  <a:cubicBezTo>
                    <a:pt x="84" y="3769"/>
                    <a:pt x="1" y="3828"/>
                    <a:pt x="1" y="3947"/>
                  </a:cubicBezTo>
                  <a:cubicBezTo>
                    <a:pt x="12" y="4031"/>
                    <a:pt x="84" y="4102"/>
                    <a:pt x="155" y="4150"/>
                  </a:cubicBezTo>
                  <a:cubicBezTo>
                    <a:pt x="405" y="4317"/>
                    <a:pt x="715" y="4507"/>
                    <a:pt x="834" y="4578"/>
                  </a:cubicBezTo>
                  <a:cubicBezTo>
                    <a:pt x="870" y="4900"/>
                    <a:pt x="1048" y="6222"/>
                    <a:pt x="1191" y="6519"/>
                  </a:cubicBezTo>
                  <a:cubicBezTo>
                    <a:pt x="1284" y="6675"/>
                    <a:pt x="1441" y="6776"/>
                    <a:pt x="1621" y="6776"/>
                  </a:cubicBezTo>
                  <a:cubicBezTo>
                    <a:pt x="1648" y="6776"/>
                    <a:pt x="1675" y="6774"/>
                    <a:pt x="1703" y="6769"/>
                  </a:cubicBezTo>
                  <a:cubicBezTo>
                    <a:pt x="2025" y="6745"/>
                    <a:pt x="2346" y="6662"/>
                    <a:pt x="2679" y="6579"/>
                  </a:cubicBezTo>
                  <a:cubicBezTo>
                    <a:pt x="3370" y="6364"/>
                    <a:pt x="4382" y="5614"/>
                    <a:pt x="4549" y="5340"/>
                  </a:cubicBezTo>
                  <a:cubicBezTo>
                    <a:pt x="4703" y="5055"/>
                    <a:pt x="4739" y="4126"/>
                    <a:pt x="4739" y="4019"/>
                  </a:cubicBezTo>
                  <a:cubicBezTo>
                    <a:pt x="4739" y="3983"/>
                    <a:pt x="4727" y="3947"/>
                    <a:pt x="4692" y="3924"/>
                  </a:cubicBezTo>
                  <a:cubicBezTo>
                    <a:pt x="4680" y="3912"/>
                    <a:pt x="2203" y="2292"/>
                    <a:pt x="2548" y="114"/>
                  </a:cubicBezTo>
                  <a:cubicBezTo>
                    <a:pt x="2548" y="78"/>
                    <a:pt x="2537" y="42"/>
                    <a:pt x="2501" y="18"/>
                  </a:cubicBezTo>
                  <a:cubicBezTo>
                    <a:pt x="2489" y="6"/>
                    <a:pt x="2471" y="1"/>
                    <a:pt x="245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4780050" y="2192950"/>
              <a:ext cx="92600" cy="85750"/>
            </a:xfrm>
            <a:custGeom>
              <a:avLst/>
              <a:gdLst/>
              <a:ahLst/>
              <a:cxnLst/>
              <a:rect l="l" t="t" r="r" b="b"/>
              <a:pathLst>
                <a:path w="3704" h="3430" extrusionOk="0">
                  <a:moveTo>
                    <a:pt x="2870" y="1"/>
                  </a:moveTo>
                  <a:lnTo>
                    <a:pt x="501" y="2096"/>
                  </a:lnTo>
                  <a:lnTo>
                    <a:pt x="0" y="3430"/>
                  </a:lnTo>
                  <a:lnTo>
                    <a:pt x="3703" y="715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4777375" y="2190125"/>
              <a:ext cx="98250" cy="91250"/>
            </a:xfrm>
            <a:custGeom>
              <a:avLst/>
              <a:gdLst/>
              <a:ahLst/>
              <a:cxnLst/>
              <a:rect l="l" t="t" r="r" b="b"/>
              <a:pathLst>
                <a:path w="3930" h="3650" extrusionOk="0">
                  <a:moveTo>
                    <a:pt x="2977" y="233"/>
                  </a:moveTo>
                  <a:lnTo>
                    <a:pt x="3632" y="804"/>
                  </a:lnTo>
                  <a:lnTo>
                    <a:pt x="334" y="3245"/>
                  </a:lnTo>
                  <a:lnTo>
                    <a:pt x="334" y="3245"/>
                  </a:lnTo>
                  <a:lnTo>
                    <a:pt x="703" y="2269"/>
                  </a:lnTo>
                  <a:lnTo>
                    <a:pt x="2977" y="233"/>
                  </a:lnTo>
                  <a:close/>
                  <a:moveTo>
                    <a:pt x="3005" y="1"/>
                  </a:moveTo>
                  <a:cubicBezTo>
                    <a:pt x="2980" y="1"/>
                    <a:pt x="2953" y="7"/>
                    <a:pt x="2929" y="19"/>
                  </a:cubicBezTo>
                  <a:lnTo>
                    <a:pt x="572" y="2138"/>
                  </a:lnTo>
                  <a:cubicBezTo>
                    <a:pt x="548" y="2150"/>
                    <a:pt x="536" y="2162"/>
                    <a:pt x="536" y="2174"/>
                  </a:cubicBezTo>
                  <a:lnTo>
                    <a:pt x="12" y="3519"/>
                  </a:lnTo>
                  <a:cubicBezTo>
                    <a:pt x="0" y="3567"/>
                    <a:pt x="0" y="3602"/>
                    <a:pt x="48" y="3638"/>
                  </a:cubicBezTo>
                  <a:cubicBezTo>
                    <a:pt x="60" y="3650"/>
                    <a:pt x="72" y="3650"/>
                    <a:pt x="107" y="3650"/>
                  </a:cubicBezTo>
                  <a:cubicBezTo>
                    <a:pt x="119" y="3650"/>
                    <a:pt x="155" y="3638"/>
                    <a:pt x="179" y="3626"/>
                  </a:cubicBezTo>
                  <a:lnTo>
                    <a:pt x="3882" y="900"/>
                  </a:lnTo>
                  <a:cubicBezTo>
                    <a:pt x="3917" y="888"/>
                    <a:pt x="3929" y="852"/>
                    <a:pt x="3929" y="828"/>
                  </a:cubicBezTo>
                  <a:cubicBezTo>
                    <a:pt x="3929" y="781"/>
                    <a:pt x="3929" y="745"/>
                    <a:pt x="3906" y="733"/>
                  </a:cubicBezTo>
                  <a:lnTo>
                    <a:pt x="3072" y="19"/>
                  </a:lnTo>
                  <a:cubicBezTo>
                    <a:pt x="3054" y="7"/>
                    <a:pt x="3030" y="1"/>
                    <a:pt x="300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3582275" y="2332250"/>
              <a:ext cx="466750" cy="184275"/>
            </a:xfrm>
            <a:custGeom>
              <a:avLst/>
              <a:gdLst/>
              <a:ahLst/>
              <a:cxnLst/>
              <a:rect l="l" t="t" r="r" b="b"/>
              <a:pathLst>
                <a:path w="18670" h="7371" extrusionOk="0">
                  <a:moveTo>
                    <a:pt x="1477" y="382"/>
                  </a:moveTo>
                  <a:lnTo>
                    <a:pt x="4073" y="4382"/>
                  </a:lnTo>
                  <a:cubicBezTo>
                    <a:pt x="4096" y="4406"/>
                    <a:pt x="4120" y="4430"/>
                    <a:pt x="4156" y="4430"/>
                  </a:cubicBezTo>
                  <a:cubicBezTo>
                    <a:pt x="4497" y="4452"/>
                    <a:pt x="4839" y="4463"/>
                    <a:pt x="5181" y="4463"/>
                  </a:cubicBezTo>
                  <a:cubicBezTo>
                    <a:pt x="5773" y="4463"/>
                    <a:pt x="6366" y="4431"/>
                    <a:pt x="6954" y="4371"/>
                  </a:cubicBezTo>
                  <a:cubicBezTo>
                    <a:pt x="8395" y="4204"/>
                    <a:pt x="13693" y="4109"/>
                    <a:pt x="13752" y="4109"/>
                  </a:cubicBezTo>
                  <a:cubicBezTo>
                    <a:pt x="13776" y="4097"/>
                    <a:pt x="13812" y="4097"/>
                    <a:pt x="13824" y="4073"/>
                  </a:cubicBezTo>
                  <a:lnTo>
                    <a:pt x="15860" y="1632"/>
                  </a:lnTo>
                  <a:cubicBezTo>
                    <a:pt x="15896" y="1608"/>
                    <a:pt x="15907" y="1596"/>
                    <a:pt x="15943" y="1596"/>
                  </a:cubicBezTo>
                  <a:cubicBezTo>
                    <a:pt x="15967" y="1596"/>
                    <a:pt x="16003" y="1608"/>
                    <a:pt x="16015" y="1632"/>
                  </a:cubicBezTo>
                  <a:cubicBezTo>
                    <a:pt x="16038" y="1656"/>
                    <a:pt x="16038" y="1704"/>
                    <a:pt x="16027" y="1727"/>
                  </a:cubicBezTo>
                  <a:lnTo>
                    <a:pt x="15431" y="2823"/>
                  </a:lnTo>
                  <a:cubicBezTo>
                    <a:pt x="15419" y="2835"/>
                    <a:pt x="15419" y="2847"/>
                    <a:pt x="15419" y="2858"/>
                  </a:cubicBezTo>
                  <a:cubicBezTo>
                    <a:pt x="15419" y="2918"/>
                    <a:pt x="15467" y="2966"/>
                    <a:pt x="15526" y="2966"/>
                  </a:cubicBezTo>
                  <a:lnTo>
                    <a:pt x="16598" y="2966"/>
                  </a:lnTo>
                  <a:cubicBezTo>
                    <a:pt x="16681" y="2966"/>
                    <a:pt x="16824" y="2954"/>
                    <a:pt x="17015" y="2942"/>
                  </a:cubicBezTo>
                  <a:cubicBezTo>
                    <a:pt x="17253" y="2910"/>
                    <a:pt x="17660" y="2873"/>
                    <a:pt x="17941" y="2873"/>
                  </a:cubicBezTo>
                  <a:cubicBezTo>
                    <a:pt x="18081" y="2873"/>
                    <a:pt x="18190" y="2882"/>
                    <a:pt x="18229" y="2906"/>
                  </a:cubicBezTo>
                  <a:cubicBezTo>
                    <a:pt x="18265" y="2918"/>
                    <a:pt x="18277" y="2954"/>
                    <a:pt x="18313" y="2966"/>
                  </a:cubicBezTo>
                  <a:cubicBezTo>
                    <a:pt x="18182" y="3025"/>
                    <a:pt x="18051" y="3073"/>
                    <a:pt x="17920" y="3097"/>
                  </a:cubicBezTo>
                  <a:cubicBezTo>
                    <a:pt x="17872" y="3097"/>
                    <a:pt x="17824" y="3120"/>
                    <a:pt x="17789" y="3132"/>
                  </a:cubicBezTo>
                  <a:cubicBezTo>
                    <a:pt x="17634" y="3180"/>
                    <a:pt x="17491" y="3216"/>
                    <a:pt x="17336" y="3251"/>
                  </a:cubicBezTo>
                  <a:cubicBezTo>
                    <a:pt x="17146" y="3311"/>
                    <a:pt x="16920" y="3359"/>
                    <a:pt x="16610" y="3454"/>
                  </a:cubicBezTo>
                  <a:cubicBezTo>
                    <a:pt x="16562" y="3478"/>
                    <a:pt x="16539" y="3513"/>
                    <a:pt x="16539" y="3561"/>
                  </a:cubicBezTo>
                  <a:cubicBezTo>
                    <a:pt x="16539" y="3609"/>
                    <a:pt x="16550" y="3632"/>
                    <a:pt x="16586" y="3668"/>
                  </a:cubicBezTo>
                  <a:cubicBezTo>
                    <a:pt x="16636" y="3713"/>
                    <a:pt x="16734" y="3733"/>
                    <a:pt x="16892" y="3733"/>
                  </a:cubicBezTo>
                  <a:cubicBezTo>
                    <a:pt x="17112" y="3733"/>
                    <a:pt x="17447" y="3695"/>
                    <a:pt x="17932" y="3632"/>
                  </a:cubicBezTo>
                  <a:cubicBezTo>
                    <a:pt x="18086" y="3609"/>
                    <a:pt x="18217" y="3597"/>
                    <a:pt x="18265" y="3597"/>
                  </a:cubicBezTo>
                  <a:lnTo>
                    <a:pt x="18289" y="3597"/>
                  </a:lnTo>
                  <a:cubicBezTo>
                    <a:pt x="18316" y="3597"/>
                    <a:pt x="18351" y="3589"/>
                    <a:pt x="18380" y="3589"/>
                  </a:cubicBezTo>
                  <a:cubicBezTo>
                    <a:pt x="18402" y="3589"/>
                    <a:pt x="18421" y="3593"/>
                    <a:pt x="18432" y="3609"/>
                  </a:cubicBezTo>
                  <a:cubicBezTo>
                    <a:pt x="18444" y="3609"/>
                    <a:pt x="18455" y="3620"/>
                    <a:pt x="18455" y="3632"/>
                  </a:cubicBezTo>
                  <a:cubicBezTo>
                    <a:pt x="18444" y="3668"/>
                    <a:pt x="18348" y="3728"/>
                    <a:pt x="17991" y="3799"/>
                  </a:cubicBezTo>
                  <a:cubicBezTo>
                    <a:pt x="17955" y="3811"/>
                    <a:pt x="17920" y="3835"/>
                    <a:pt x="17896" y="3835"/>
                  </a:cubicBezTo>
                  <a:cubicBezTo>
                    <a:pt x="17682" y="3894"/>
                    <a:pt x="17443" y="3954"/>
                    <a:pt x="17253" y="4013"/>
                  </a:cubicBezTo>
                  <a:cubicBezTo>
                    <a:pt x="17062" y="4049"/>
                    <a:pt x="16860" y="4109"/>
                    <a:pt x="16658" y="4168"/>
                  </a:cubicBezTo>
                  <a:cubicBezTo>
                    <a:pt x="16598" y="4192"/>
                    <a:pt x="16562" y="4251"/>
                    <a:pt x="16586" y="4287"/>
                  </a:cubicBezTo>
                  <a:cubicBezTo>
                    <a:pt x="16586" y="4347"/>
                    <a:pt x="16622" y="4382"/>
                    <a:pt x="16681" y="4382"/>
                  </a:cubicBezTo>
                  <a:cubicBezTo>
                    <a:pt x="16884" y="4371"/>
                    <a:pt x="17098" y="4335"/>
                    <a:pt x="17312" y="4311"/>
                  </a:cubicBezTo>
                  <a:cubicBezTo>
                    <a:pt x="17503" y="4263"/>
                    <a:pt x="17693" y="4251"/>
                    <a:pt x="17896" y="4228"/>
                  </a:cubicBezTo>
                  <a:cubicBezTo>
                    <a:pt x="17967" y="4216"/>
                    <a:pt x="18027" y="4216"/>
                    <a:pt x="18086" y="4204"/>
                  </a:cubicBezTo>
                  <a:cubicBezTo>
                    <a:pt x="18158" y="4192"/>
                    <a:pt x="18253" y="4192"/>
                    <a:pt x="18324" y="4192"/>
                  </a:cubicBezTo>
                  <a:cubicBezTo>
                    <a:pt x="18372" y="4192"/>
                    <a:pt x="18384" y="4204"/>
                    <a:pt x="18384" y="4216"/>
                  </a:cubicBezTo>
                  <a:cubicBezTo>
                    <a:pt x="18384" y="4228"/>
                    <a:pt x="18348" y="4263"/>
                    <a:pt x="18289" y="4287"/>
                  </a:cubicBezTo>
                  <a:cubicBezTo>
                    <a:pt x="18110" y="4347"/>
                    <a:pt x="17955" y="4394"/>
                    <a:pt x="17777" y="4406"/>
                  </a:cubicBezTo>
                  <a:lnTo>
                    <a:pt x="17598" y="4442"/>
                  </a:lnTo>
                  <a:cubicBezTo>
                    <a:pt x="17431" y="4466"/>
                    <a:pt x="17265" y="4490"/>
                    <a:pt x="17134" y="4502"/>
                  </a:cubicBezTo>
                  <a:cubicBezTo>
                    <a:pt x="16991" y="4513"/>
                    <a:pt x="16836" y="4525"/>
                    <a:pt x="16658" y="4561"/>
                  </a:cubicBezTo>
                  <a:cubicBezTo>
                    <a:pt x="16598" y="4573"/>
                    <a:pt x="16562" y="4621"/>
                    <a:pt x="16562" y="4680"/>
                  </a:cubicBezTo>
                  <a:cubicBezTo>
                    <a:pt x="16562" y="4728"/>
                    <a:pt x="16610" y="4763"/>
                    <a:pt x="16669" y="4763"/>
                  </a:cubicBezTo>
                  <a:cubicBezTo>
                    <a:pt x="16800" y="4763"/>
                    <a:pt x="16908" y="4787"/>
                    <a:pt x="17027" y="4787"/>
                  </a:cubicBezTo>
                  <a:lnTo>
                    <a:pt x="17503" y="4787"/>
                  </a:lnTo>
                  <a:cubicBezTo>
                    <a:pt x="17556" y="4775"/>
                    <a:pt x="17604" y="4769"/>
                    <a:pt x="17652" y="4769"/>
                  </a:cubicBezTo>
                  <a:cubicBezTo>
                    <a:pt x="17699" y="4769"/>
                    <a:pt x="17747" y="4775"/>
                    <a:pt x="17801" y="4787"/>
                  </a:cubicBezTo>
                  <a:cubicBezTo>
                    <a:pt x="17574" y="4859"/>
                    <a:pt x="17360" y="4906"/>
                    <a:pt x="17122" y="4918"/>
                  </a:cubicBezTo>
                  <a:cubicBezTo>
                    <a:pt x="16931" y="4930"/>
                    <a:pt x="16765" y="4942"/>
                    <a:pt x="16586" y="4978"/>
                  </a:cubicBezTo>
                  <a:cubicBezTo>
                    <a:pt x="16360" y="5002"/>
                    <a:pt x="16122" y="5037"/>
                    <a:pt x="15896" y="5037"/>
                  </a:cubicBezTo>
                  <a:cubicBezTo>
                    <a:pt x="15872" y="5037"/>
                    <a:pt x="15693" y="5025"/>
                    <a:pt x="15550" y="5002"/>
                  </a:cubicBezTo>
                  <a:cubicBezTo>
                    <a:pt x="15360" y="4978"/>
                    <a:pt x="15241" y="4978"/>
                    <a:pt x="15181" y="4978"/>
                  </a:cubicBezTo>
                  <a:lnTo>
                    <a:pt x="13883" y="5002"/>
                  </a:lnTo>
                  <a:cubicBezTo>
                    <a:pt x="13883" y="5002"/>
                    <a:pt x="13872" y="4990"/>
                    <a:pt x="13860" y="4990"/>
                  </a:cubicBezTo>
                  <a:cubicBezTo>
                    <a:pt x="13849" y="4988"/>
                    <a:pt x="13839" y="4987"/>
                    <a:pt x="13829" y="4987"/>
                  </a:cubicBezTo>
                  <a:cubicBezTo>
                    <a:pt x="13781" y="4987"/>
                    <a:pt x="13736" y="5010"/>
                    <a:pt x="13717" y="5049"/>
                  </a:cubicBezTo>
                  <a:cubicBezTo>
                    <a:pt x="13550" y="5180"/>
                    <a:pt x="12205" y="5621"/>
                    <a:pt x="9740" y="6311"/>
                  </a:cubicBezTo>
                  <a:lnTo>
                    <a:pt x="9383" y="6418"/>
                  </a:lnTo>
                  <a:cubicBezTo>
                    <a:pt x="7922" y="6851"/>
                    <a:pt x="6605" y="7151"/>
                    <a:pt x="5269" y="7151"/>
                  </a:cubicBezTo>
                  <a:cubicBezTo>
                    <a:pt x="4765" y="7151"/>
                    <a:pt x="4258" y="7108"/>
                    <a:pt x="3739" y="7014"/>
                  </a:cubicBezTo>
                  <a:cubicBezTo>
                    <a:pt x="3144" y="6907"/>
                    <a:pt x="1060" y="4871"/>
                    <a:pt x="227" y="4037"/>
                  </a:cubicBezTo>
                  <a:lnTo>
                    <a:pt x="1477" y="382"/>
                  </a:lnTo>
                  <a:close/>
                  <a:moveTo>
                    <a:pt x="1418" y="1"/>
                  </a:moveTo>
                  <a:cubicBezTo>
                    <a:pt x="1370" y="25"/>
                    <a:pt x="1334" y="37"/>
                    <a:pt x="1322" y="84"/>
                  </a:cubicBezTo>
                  <a:lnTo>
                    <a:pt x="1" y="4037"/>
                  </a:lnTo>
                  <a:cubicBezTo>
                    <a:pt x="1" y="4073"/>
                    <a:pt x="1" y="4109"/>
                    <a:pt x="25" y="4144"/>
                  </a:cubicBezTo>
                  <a:cubicBezTo>
                    <a:pt x="156" y="4275"/>
                    <a:pt x="2918" y="7085"/>
                    <a:pt x="3704" y="7240"/>
                  </a:cubicBezTo>
                  <a:cubicBezTo>
                    <a:pt x="4227" y="7323"/>
                    <a:pt x="4763" y="7371"/>
                    <a:pt x="5287" y="7371"/>
                  </a:cubicBezTo>
                  <a:cubicBezTo>
                    <a:pt x="6621" y="7371"/>
                    <a:pt x="7978" y="7073"/>
                    <a:pt x="9419" y="6645"/>
                  </a:cubicBezTo>
                  <a:cubicBezTo>
                    <a:pt x="9466" y="6633"/>
                    <a:pt x="9597" y="6585"/>
                    <a:pt x="9776" y="6537"/>
                  </a:cubicBezTo>
                  <a:cubicBezTo>
                    <a:pt x="12729" y="5704"/>
                    <a:pt x="13574" y="5394"/>
                    <a:pt x="13812" y="5240"/>
                  </a:cubicBezTo>
                  <a:lnTo>
                    <a:pt x="15169" y="5216"/>
                  </a:lnTo>
                  <a:lnTo>
                    <a:pt x="15515" y="5240"/>
                  </a:lnTo>
                  <a:cubicBezTo>
                    <a:pt x="15729" y="5264"/>
                    <a:pt x="15836" y="5275"/>
                    <a:pt x="15872" y="5275"/>
                  </a:cubicBezTo>
                  <a:cubicBezTo>
                    <a:pt x="16098" y="5275"/>
                    <a:pt x="16336" y="5240"/>
                    <a:pt x="16586" y="5216"/>
                  </a:cubicBezTo>
                  <a:cubicBezTo>
                    <a:pt x="16765" y="5180"/>
                    <a:pt x="16931" y="5156"/>
                    <a:pt x="17098" y="5156"/>
                  </a:cubicBezTo>
                  <a:cubicBezTo>
                    <a:pt x="17122" y="5156"/>
                    <a:pt x="17967" y="5097"/>
                    <a:pt x="18027" y="4847"/>
                  </a:cubicBezTo>
                  <a:cubicBezTo>
                    <a:pt x="18039" y="4787"/>
                    <a:pt x="18027" y="4704"/>
                    <a:pt x="17908" y="4632"/>
                  </a:cubicBezTo>
                  <a:lnTo>
                    <a:pt x="17872" y="4621"/>
                  </a:lnTo>
                  <a:cubicBezTo>
                    <a:pt x="18039" y="4585"/>
                    <a:pt x="18205" y="4561"/>
                    <a:pt x="18348" y="4502"/>
                  </a:cubicBezTo>
                  <a:cubicBezTo>
                    <a:pt x="18491" y="4454"/>
                    <a:pt x="18574" y="4335"/>
                    <a:pt x="18563" y="4204"/>
                  </a:cubicBezTo>
                  <a:cubicBezTo>
                    <a:pt x="18527" y="4085"/>
                    <a:pt x="18420" y="3990"/>
                    <a:pt x="18313" y="3990"/>
                  </a:cubicBezTo>
                  <a:cubicBezTo>
                    <a:pt x="18284" y="3986"/>
                    <a:pt x="18255" y="3985"/>
                    <a:pt x="18227" y="3985"/>
                  </a:cubicBezTo>
                  <a:cubicBezTo>
                    <a:pt x="18153" y="3985"/>
                    <a:pt x="18081" y="3995"/>
                    <a:pt x="18022" y="4011"/>
                  </a:cubicBezTo>
                  <a:lnTo>
                    <a:pt x="18022" y="4011"/>
                  </a:lnTo>
                  <a:cubicBezTo>
                    <a:pt x="18317" y="3929"/>
                    <a:pt x="18575" y="3869"/>
                    <a:pt x="18634" y="3692"/>
                  </a:cubicBezTo>
                  <a:cubicBezTo>
                    <a:pt x="18670" y="3609"/>
                    <a:pt x="18634" y="3513"/>
                    <a:pt x="18574" y="3454"/>
                  </a:cubicBezTo>
                  <a:cubicBezTo>
                    <a:pt x="18515" y="3394"/>
                    <a:pt x="18421" y="3368"/>
                    <a:pt x="18330" y="3368"/>
                  </a:cubicBezTo>
                  <a:cubicBezTo>
                    <a:pt x="18312" y="3368"/>
                    <a:pt x="18294" y="3369"/>
                    <a:pt x="18277" y="3370"/>
                  </a:cubicBezTo>
                  <a:lnTo>
                    <a:pt x="18253" y="3370"/>
                  </a:lnTo>
                  <a:cubicBezTo>
                    <a:pt x="18205" y="3370"/>
                    <a:pt x="18098" y="3382"/>
                    <a:pt x="17908" y="3418"/>
                  </a:cubicBezTo>
                  <a:cubicBezTo>
                    <a:pt x="17741" y="3430"/>
                    <a:pt x="17443" y="3478"/>
                    <a:pt x="17181" y="3489"/>
                  </a:cubicBezTo>
                  <a:lnTo>
                    <a:pt x="17372" y="3442"/>
                  </a:lnTo>
                  <a:cubicBezTo>
                    <a:pt x="17515" y="3418"/>
                    <a:pt x="17682" y="3370"/>
                    <a:pt x="17836" y="3323"/>
                  </a:cubicBezTo>
                  <a:lnTo>
                    <a:pt x="17955" y="3299"/>
                  </a:lnTo>
                  <a:cubicBezTo>
                    <a:pt x="18217" y="3239"/>
                    <a:pt x="18455" y="3144"/>
                    <a:pt x="18491" y="3001"/>
                  </a:cubicBezTo>
                  <a:cubicBezTo>
                    <a:pt x="18515" y="2847"/>
                    <a:pt x="18372" y="2763"/>
                    <a:pt x="18324" y="2727"/>
                  </a:cubicBezTo>
                  <a:cubicBezTo>
                    <a:pt x="18249" y="2674"/>
                    <a:pt x="18101" y="2654"/>
                    <a:pt x="17900" y="2654"/>
                  </a:cubicBezTo>
                  <a:cubicBezTo>
                    <a:pt x="17657" y="2654"/>
                    <a:pt x="17338" y="2683"/>
                    <a:pt x="16979" y="2716"/>
                  </a:cubicBezTo>
                  <a:cubicBezTo>
                    <a:pt x="16800" y="2727"/>
                    <a:pt x="16658" y="2739"/>
                    <a:pt x="16586" y="2739"/>
                  </a:cubicBezTo>
                  <a:lnTo>
                    <a:pt x="15693" y="2739"/>
                  </a:lnTo>
                  <a:lnTo>
                    <a:pt x="16193" y="1811"/>
                  </a:lnTo>
                  <a:cubicBezTo>
                    <a:pt x="16253" y="1704"/>
                    <a:pt x="16241" y="1549"/>
                    <a:pt x="16146" y="1465"/>
                  </a:cubicBezTo>
                  <a:cubicBezTo>
                    <a:pt x="16086" y="1394"/>
                    <a:pt x="16015" y="1358"/>
                    <a:pt x="15931" y="1358"/>
                  </a:cubicBezTo>
                  <a:cubicBezTo>
                    <a:pt x="15848" y="1370"/>
                    <a:pt x="15765" y="1406"/>
                    <a:pt x="15705" y="1465"/>
                  </a:cubicBezTo>
                  <a:lnTo>
                    <a:pt x="13693" y="3870"/>
                  </a:lnTo>
                  <a:cubicBezTo>
                    <a:pt x="13157" y="3894"/>
                    <a:pt x="8287" y="3966"/>
                    <a:pt x="6918" y="4132"/>
                  </a:cubicBezTo>
                  <a:cubicBezTo>
                    <a:pt x="6353" y="4193"/>
                    <a:pt x="5783" y="4224"/>
                    <a:pt x="5211" y="4224"/>
                  </a:cubicBezTo>
                  <a:cubicBezTo>
                    <a:pt x="4879" y="4224"/>
                    <a:pt x="4547" y="4214"/>
                    <a:pt x="4216" y="4192"/>
                  </a:cubicBezTo>
                  <a:lnTo>
                    <a:pt x="1513" y="49"/>
                  </a:lnTo>
                  <a:cubicBezTo>
                    <a:pt x="1489" y="25"/>
                    <a:pt x="1453" y="1"/>
                    <a:pt x="141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3941850" y="2401025"/>
              <a:ext cx="33075" cy="40800"/>
            </a:xfrm>
            <a:custGeom>
              <a:avLst/>
              <a:gdLst/>
              <a:ahLst/>
              <a:cxnLst/>
              <a:rect l="l" t="t" r="r" b="b"/>
              <a:pathLst>
                <a:path w="1323" h="1632" extrusionOk="0">
                  <a:moveTo>
                    <a:pt x="1108" y="0"/>
                  </a:moveTo>
                  <a:cubicBezTo>
                    <a:pt x="1048" y="24"/>
                    <a:pt x="1024" y="72"/>
                    <a:pt x="1024" y="131"/>
                  </a:cubicBezTo>
                  <a:cubicBezTo>
                    <a:pt x="1024" y="131"/>
                    <a:pt x="1108" y="917"/>
                    <a:pt x="1108" y="1179"/>
                  </a:cubicBezTo>
                  <a:cubicBezTo>
                    <a:pt x="1096" y="1262"/>
                    <a:pt x="655" y="1393"/>
                    <a:pt x="96" y="1417"/>
                  </a:cubicBezTo>
                  <a:cubicBezTo>
                    <a:pt x="36" y="1417"/>
                    <a:pt x="0" y="1465"/>
                    <a:pt x="0" y="1524"/>
                  </a:cubicBezTo>
                  <a:cubicBezTo>
                    <a:pt x="0" y="1584"/>
                    <a:pt x="36" y="1631"/>
                    <a:pt x="96" y="1631"/>
                  </a:cubicBezTo>
                  <a:cubicBezTo>
                    <a:pt x="489" y="1620"/>
                    <a:pt x="1322" y="1524"/>
                    <a:pt x="1322" y="1179"/>
                  </a:cubicBezTo>
                  <a:cubicBezTo>
                    <a:pt x="1322" y="893"/>
                    <a:pt x="1227" y="131"/>
                    <a:pt x="1227" y="96"/>
                  </a:cubicBezTo>
                  <a:cubicBezTo>
                    <a:pt x="1215" y="36"/>
                    <a:pt x="1167" y="0"/>
                    <a:pt x="110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3585250" y="2334950"/>
              <a:ext cx="343525" cy="178750"/>
            </a:xfrm>
            <a:custGeom>
              <a:avLst/>
              <a:gdLst/>
              <a:ahLst/>
              <a:cxnLst/>
              <a:rect l="l" t="t" r="r" b="b"/>
              <a:pathLst>
                <a:path w="13741" h="7150" extrusionOk="0">
                  <a:moveTo>
                    <a:pt x="1310" y="0"/>
                  </a:moveTo>
                  <a:lnTo>
                    <a:pt x="1" y="3965"/>
                  </a:lnTo>
                  <a:cubicBezTo>
                    <a:pt x="1" y="3965"/>
                    <a:pt x="2846" y="6882"/>
                    <a:pt x="3620" y="7013"/>
                  </a:cubicBezTo>
                  <a:cubicBezTo>
                    <a:pt x="4148" y="7108"/>
                    <a:pt x="4664" y="7150"/>
                    <a:pt x="5171" y="7150"/>
                  </a:cubicBezTo>
                  <a:cubicBezTo>
                    <a:pt x="6576" y="7150"/>
                    <a:pt x="7924" y="6829"/>
                    <a:pt x="9323" y="6418"/>
                  </a:cubicBezTo>
                  <a:cubicBezTo>
                    <a:pt x="9562" y="6346"/>
                    <a:pt x="11455" y="5822"/>
                    <a:pt x="12693" y="5417"/>
                  </a:cubicBezTo>
                  <a:lnTo>
                    <a:pt x="13693" y="5036"/>
                  </a:lnTo>
                  <a:cubicBezTo>
                    <a:pt x="13729" y="5013"/>
                    <a:pt x="13741" y="5001"/>
                    <a:pt x="13741" y="4989"/>
                  </a:cubicBezTo>
                  <a:lnTo>
                    <a:pt x="13645" y="3882"/>
                  </a:lnTo>
                  <a:cubicBezTo>
                    <a:pt x="13645" y="3882"/>
                    <a:pt x="8288" y="3965"/>
                    <a:pt x="6847" y="4143"/>
                  </a:cubicBezTo>
                  <a:cubicBezTo>
                    <a:pt x="6273" y="4194"/>
                    <a:pt x="5703" y="4227"/>
                    <a:pt x="5138" y="4227"/>
                  </a:cubicBezTo>
                  <a:cubicBezTo>
                    <a:pt x="4765" y="4227"/>
                    <a:pt x="4394" y="4212"/>
                    <a:pt x="4025" y="4179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3582275" y="2332250"/>
              <a:ext cx="348300" cy="184275"/>
            </a:xfrm>
            <a:custGeom>
              <a:avLst/>
              <a:gdLst/>
              <a:ahLst/>
              <a:cxnLst/>
              <a:rect l="l" t="t" r="r" b="b"/>
              <a:pathLst>
                <a:path w="13932" h="7371" extrusionOk="0">
                  <a:moveTo>
                    <a:pt x="1465" y="346"/>
                  </a:moveTo>
                  <a:lnTo>
                    <a:pt x="4061" y="4347"/>
                  </a:lnTo>
                  <a:cubicBezTo>
                    <a:pt x="4085" y="4382"/>
                    <a:pt x="4108" y="4394"/>
                    <a:pt x="4144" y="4394"/>
                  </a:cubicBezTo>
                  <a:cubicBezTo>
                    <a:pt x="4507" y="4418"/>
                    <a:pt x="4872" y="4430"/>
                    <a:pt x="5238" y="4430"/>
                  </a:cubicBezTo>
                  <a:cubicBezTo>
                    <a:pt x="5807" y="4430"/>
                    <a:pt x="6377" y="4400"/>
                    <a:pt x="6942" y="4335"/>
                  </a:cubicBezTo>
                  <a:cubicBezTo>
                    <a:pt x="8264" y="4168"/>
                    <a:pt x="12907" y="4097"/>
                    <a:pt x="13633" y="4085"/>
                  </a:cubicBezTo>
                  <a:lnTo>
                    <a:pt x="13705" y="5049"/>
                  </a:lnTo>
                  <a:lnTo>
                    <a:pt x="12752" y="5418"/>
                  </a:lnTo>
                  <a:cubicBezTo>
                    <a:pt x="11800" y="5740"/>
                    <a:pt x="10419" y="6121"/>
                    <a:pt x="9752" y="6311"/>
                  </a:cubicBezTo>
                  <a:lnTo>
                    <a:pt x="9383" y="6418"/>
                  </a:lnTo>
                  <a:cubicBezTo>
                    <a:pt x="7922" y="6851"/>
                    <a:pt x="6605" y="7151"/>
                    <a:pt x="5269" y="7151"/>
                  </a:cubicBezTo>
                  <a:cubicBezTo>
                    <a:pt x="4765" y="7151"/>
                    <a:pt x="4258" y="7108"/>
                    <a:pt x="3739" y="7014"/>
                  </a:cubicBezTo>
                  <a:cubicBezTo>
                    <a:pt x="3144" y="6907"/>
                    <a:pt x="1060" y="4871"/>
                    <a:pt x="227" y="4037"/>
                  </a:cubicBezTo>
                  <a:lnTo>
                    <a:pt x="1465" y="346"/>
                  </a:lnTo>
                  <a:close/>
                  <a:moveTo>
                    <a:pt x="1418" y="1"/>
                  </a:moveTo>
                  <a:cubicBezTo>
                    <a:pt x="1370" y="25"/>
                    <a:pt x="1334" y="37"/>
                    <a:pt x="1322" y="84"/>
                  </a:cubicBezTo>
                  <a:lnTo>
                    <a:pt x="1" y="4037"/>
                  </a:lnTo>
                  <a:cubicBezTo>
                    <a:pt x="1" y="4073"/>
                    <a:pt x="1" y="4109"/>
                    <a:pt x="25" y="4144"/>
                  </a:cubicBezTo>
                  <a:cubicBezTo>
                    <a:pt x="156" y="4275"/>
                    <a:pt x="2918" y="7085"/>
                    <a:pt x="3704" y="7240"/>
                  </a:cubicBezTo>
                  <a:cubicBezTo>
                    <a:pt x="4227" y="7323"/>
                    <a:pt x="4763" y="7371"/>
                    <a:pt x="5287" y="7371"/>
                  </a:cubicBezTo>
                  <a:cubicBezTo>
                    <a:pt x="6621" y="7371"/>
                    <a:pt x="7978" y="7073"/>
                    <a:pt x="9454" y="6633"/>
                  </a:cubicBezTo>
                  <a:cubicBezTo>
                    <a:pt x="9502" y="6609"/>
                    <a:pt x="9633" y="6573"/>
                    <a:pt x="9811" y="6526"/>
                  </a:cubicBezTo>
                  <a:cubicBezTo>
                    <a:pt x="10478" y="6335"/>
                    <a:pt x="11859" y="5930"/>
                    <a:pt x="12836" y="5621"/>
                  </a:cubicBezTo>
                  <a:lnTo>
                    <a:pt x="13824" y="5216"/>
                  </a:lnTo>
                  <a:lnTo>
                    <a:pt x="13848" y="5204"/>
                  </a:lnTo>
                  <a:cubicBezTo>
                    <a:pt x="13907" y="5168"/>
                    <a:pt x="13931" y="5121"/>
                    <a:pt x="13931" y="5061"/>
                  </a:cubicBezTo>
                  <a:lnTo>
                    <a:pt x="13848" y="3966"/>
                  </a:lnTo>
                  <a:cubicBezTo>
                    <a:pt x="13848" y="3918"/>
                    <a:pt x="13800" y="3870"/>
                    <a:pt x="13741" y="3870"/>
                  </a:cubicBezTo>
                  <a:cubicBezTo>
                    <a:pt x="13693" y="3870"/>
                    <a:pt x="8371" y="3966"/>
                    <a:pt x="6918" y="4132"/>
                  </a:cubicBezTo>
                  <a:cubicBezTo>
                    <a:pt x="6353" y="4193"/>
                    <a:pt x="5783" y="4224"/>
                    <a:pt x="5211" y="4224"/>
                  </a:cubicBezTo>
                  <a:cubicBezTo>
                    <a:pt x="4879" y="4224"/>
                    <a:pt x="4547" y="4214"/>
                    <a:pt x="4216" y="4192"/>
                  </a:cubicBezTo>
                  <a:lnTo>
                    <a:pt x="1513" y="49"/>
                  </a:lnTo>
                  <a:cubicBezTo>
                    <a:pt x="1489" y="25"/>
                    <a:pt x="1453" y="1"/>
                    <a:pt x="141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3619500" y="2406675"/>
              <a:ext cx="150025" cy="99750"/>
            </a:xfrm>
            <a:custGeom>
              <a:avLst/>
              <a:gdLst/>
              <a:ahLst/>
              <a:cxnLst/>
              <a:rect l="l" t="t" r="r" b="b"/>
              <a:pathLst>
                <a:path w="6001" h="3990" extrusionOk="0">
                  <a:moveTo>
                    <a:pt x="286" y="1"/>
                  </a:moveTo>
                  <a:lnTo>
                    <a:pt x="0" y="1108"/>
                  </a:lnTo>
                  <a:cubicBezTo>
                    <a:pt x="0" y="1108"/>
                    <a:pt x="1500" y="3310"/>
                    <a:pt x="2000" y="3656"/>
                  </a:cubicBezTo>
                  <a:cubicBezTo>
                    <a:pt x="2488" y="3989"/>
                    <a:pt x="5370" y="3989"/>
                    <a:pt x="5370" y="3989"/>
                  </a:cubicBezTo>
                  <a:lnTo>
                    <a:pt x="6001" y="2346"/>
                  </a:lnTo>
                  <a:cubicBezTo>
                    <a:pt x="6001" y="2346"/>
                    <a:pt x="2143" y="2263"/>
                    <a:pt x="1726" y="2132"/>
                  </a:cubicBezTo>
                  <a:cubicBezTo>
                    <a:pt x="1310" y="2001"/>
                    <a:pt x="1726" y="2132"/>
                    <a:pt x="2143" y="1870"/>
                  </a:cubicBezTo>
                  <a:cubicBezTo>
                    <a:pt x="2560" y="1596"/>
                    <a:pt x="286" y="1"/>
                    <a:pt x="286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3619500" y="2406675"/>
              <a:ext cx="150025" cy="99750"/>
            </a:xfrm>
            <a:custGeom>
              <a:avLst/>
              <a:gdLst/>
              <a:ahLst/>
              <a:cxnLst/>
              <a:rect l="l" t="t" r="r" b="b"/>
              <a:pathLst>
                <a:path w="6001" h="3990" extrusionOk="0">
                  <a:moveTo>
                    <a:pt x="286" y="1"/>
                  </a:moveTo>
                  <a:lnTo>
                    <a:pt x="0" y="1108"/>
                  </a:lnTo>
                  <a:cubicBezTo>
                    <a:pt x="0" y="1108"/>
                    <a:pt x="1500" y="3310"/>
                    <a:pt x="2000" y="3656"/>
                  </a:cubicBezTo>
                  <a:cubicBezTo>
                    <a:pt x="2488" y="3989"/>
                    <a:pt x="5370" y="3989"/>
                    <a:pt x="5370" y="3989"/>
                  </a:cubicBezTo>
                  <a:lnTo>
                    <a:pt x="6001" y="2346"/>
                  </a:lnTo>
                  <a:cubicBezTo>
                    <a:pt x="6001" y="2346"/>
                    <a:pt x="2143" y="2263"/>
                    <a:pt x="1726" y="2132"/>
                  </a:cubicBezTo>
                  <a:cubicBezTo>
                    <a:pt x="1310" y="2001"/>
                    <a:pt x="1726" y="2132"/>
                    <a:pt x="2143" y="1870"/>
                  </a:cubicBezTo>
                  <a:cubicBezTo>
                    <a:pt x="2560" y="1596"/>
                    <a:pt x="28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3756100" y="2012275"/>
              <a:ext cx="784650" cy="918000"/>
            </a:xfrm>
            <a:custGeom>
              <a:avLst/>
              <a:gdLst/>
              <a:ahLst/>
              <a:cxnLst/>
              <a:rect l="l" t="t" r="r" b="b"/>
              <a:pathLst>
                <a:path w="31386" h="36720" extrusionOk="0">
                  <a:moveTo>
                    <a:pt x="1715" y="1"/>
                  </a:moveTo>
                  <a:cubicBezTo>
                    <a:pt x="763" y="1"/>
                    <a:pt x="1" y="763"/>
                    <a:pt x="1" y="1715"/>
                  </a:cubicBezTo>
                  <a:lnTo>
                    <a:pt x="1" y="35005"/>
                  </a:lnTo>
                  <a:cubicBezTo>
                    <a:pt x="1" y="35946"/>
                    <a:pt x="763" y="36720"/>
                    <a:pt x="1715" y="36720"/>
                  </a:cubicBezTo>
                  <a:lnTo>
                    <a:pt x="29671" y="36720"/>
                  </a:lnTo>
                  <a:cubicBezTo>
                    <a:pt x="30612" y="36720"/>
                    <a:pt x="31386" y="35958"/>
                    <a:pt x="31386" y="35005"/>
                  </a:cubicBezTo>
                  <a:lnTo>
                    <a:pt x="31386" y="1715"/>
                  </a:lnTo>
                  <a:cubicBezTo>
                    <a:pt x="31386" y="775"/>
                    <a:pt x="30624" y="1"/>
                    <a:pt x="29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3753425" y="2009900"/>
              <a:ext cx="790000" cy="923050"/>
            </a:xfrm>
            <a:custGeom>
              <a:avLst/>
              <a:gdLst/>
              <a:ahLst/>
              <a:cxnLst/>
              <a:rect l="l" t="t" r="r" b="b"/>
              <a:pathLst>
                <a:path w="31600" h="36922" extrusionOk="0">
                  <a:moveTo>
                    <a:pt x="29778" y="203"/>
                  </a:moveTo>
                  <a:cubicBezTo>
                    <a:pt x="30671" y="203"/>
                    <a:pt x="31386" y="917"/>
                    <a:pt x="31386" y="1810"/>
                  </a:cubicBezTo>
                  <a:lnTo>
                    <a:pt x="31386" y="35100"/>
                  </a:lnTo>
                  <a:cubicBezTo>
                    <a:pt x="31386" y="35981"/>
                    <a:pt x="30671" y="36707"/>
                    <a:pt x="29778" y="36707"/>
                  </a:cubicBezTo>
                  <a:lnTo>
                    <a:pt x="1822" y="36707"/>
                  </a:lnTo>
                  <a:cubicBezTo>
                    <a:pt x="930" y="36707"/>
                    <a:pt x="215" y="35993"/>
                    <a:pt x="215" y="35100"/>
                  </a:cubicBezTo>
                  <a:lnTo>
                    <a:pt x="215" y="1810"/>
                  </a:lnTo>
                  <a:cubicBezTo>
                    <a:pt x="215" y="929"/>
                    <a:pt x="930" y="203"/>
                    <a:pt x="1822" y="203"/>
                  </a:cubicBezTo>
                  <a:close/>
                  <a:moveTo>
                    <a:pt x="1822" y="1"/>
                  </a:moveTo>
                  <a:cubicBezTo>
                    <a:pt x="822" y="1"/>
                    <a:pt x="1" y="810"/>
                    <a:pt x="1" y="1810"/>
                  </a:cubicBezTo>
                  <a:lnTo>
                    <a:pt x="1" y="35100"/>
                  </a:lnTo>
                  <a:cubicBezTo>
                    <a:pt x="1" y="36100"/>
                    <a:pt x="822" y="36922"/>
                    <a:pt x="1822" y="36922"/>
                  </a:cubicBezTo>
                  <a:lnTo>
                    <a:pt x="29778" y="36922"/>
                  </a:lnTo>
                  <a:cubicBezTo>
                    <a:pt x="30778" y="36922"/>
                    <a:pt x="31600" y="36112"/>
                    <a:pt x="31600" y="35100"/>
                  </a:cubicBezTo>
                  <a:lnTo>
                    <a:pt x="31600" y="1810"/>
                  </a:lnTo>
                  <a:cubicBezTo>
                    <a:pt x="31600" y="810"/>
                    <a:pt x="30778" y="1"/>
                    <a:pt x="2977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3924875" y="2174750"/>
              <a:ext cx="42600" cy="34000"/>
            </a:xfrm>
            <a:custGeom>
              <a:avLst/>
              <a:gdLst/>
              <a:ahLst/>
              <a:cxnLst/>
              <a:rect l="l" t="t" r="r" b="b"/>
              <a:pathLst>
                <a:path w="1704" h="1360" extrusionOk="0">
                  <a:moveTo>
                    <a:pt x="127" y="1"/>
                  </a:moveTo>
                  <a:cubicBezTo>
                    <a:pt x="97" y="1"/>
                    <a:pt x="68" y="13"/>
                    <a:pt x="48" y="38"/>
                  </a:cubicBezTo>
                  <a:cubicBezTo>
                    <a:pt x="1" y="86"/>
                    <a:pt x="25" y="157"/>
                    <a:pt x="60" y="193"/>
                  </a:cubicBezTo>
                  <a:lnTo>
                    <a:pt x="1525" y="1336"/>
                  </a:lnTo>
                  <a:cubicBezTo>
                    <a:pt x="1537" y="1348"/>
                    <a:pt x="1549" y="1360"/>
                    <a:pt x="1584" y="1360"/>
                  </a:cubicBezTo>
                  <a:cubicBezTo>
                    <a:pt x="1608" y="1360"/>
                    <a:pt x="1632" y="1348"/>
                    <a:pt x="1656" y="1324"/>
                  </a:cubicBezTo>
                  <a:cubicBezTo>
                    <a:pt x="1703" y="1277"/>
                    <a:pt x="1692" y="1205"/>
                    <a:pt x="1644" y="1169"/>
                  </a:cubicBezTo>
                  <a:lnTo>
                    <a:pt x="203" y="26"/>
                  </a:lnTo>
                  <a:cubicBezTo>
                    <a:pt x="181" y="10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3997800" y="2144750"/>
              <a:ext cx="18775" cy="24550"/>
            </a:xfrm>
            <a:custGeom>
              <a:avLst/>
              <a:gdLst/>
              <a:ahLst/>
              <a:cxnLst/>
              <a:rect l="l" t="t" r="r" b="b"/>
              <a:pathLst>
                <a:path w="751" h="982" extrusionOk="0">
                  <a:moveTo>
                    <a:pt x="114" y="0"/>
                  </a:moveTo>
                  <a:cubicBezTo>
                    <a:pt x="95" y="0"/>
                    <a:pt x="76" y="4"/>
                    <a:pt x="60" y="12"/>
                  </a:cubicBezTo>
                  <a:cubicBezTo>
                    <a:pt x="25" y="48"/>
                    <a:pt x="1" y="119"/>
                    <a:pt x="37" y="167"/>
                  </a:cubicBezTo>
                  <a:lnTo>
                    <a:pt x="537" y="929"/>
                  </a:lnTo>
                  <a:cubicBezTo>
                    <a:pt x="572" y="953"/>
                    <a:pt x="596" y="976"/>
                    <a:pt x="632" y="976"/>
                  </a:cubicBezTo>
                  <a:cubicBezTo>
                    <a:pt x="635" y="980"/>
                    <a:pt x="638" y="981"/>
                    <a:pt x="642" y="981"/>
                  </a:cubicBezTo>
                  <a:cubicBezTo>
                    <a:pt x="652" y="981"/>
                    <a:pt x="665" y="970"/>
                    <a:pt x="691" y="953"/>
                  </a:cubicBezTo>
                  <a:cubicBezTo>
                    <a:pt x="739" y="905"/>
                    <a:pt x="751" y="857"/>
                    <a:pt x="715" y="810"/>
                  </a:cubicBezTo>
                  <a:lnTo>
                    <a:pt x="215" y="48"/>
                  </a:lnTo>
                  <a:cubicBezTo>
                    <a:pt x="191" y="16"/>
                    <a:pt x="152" y="0"/>
                    <a:pt x="11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062700" y="2099000"/>
              <a:ext cx="17000" cy="40400"/>
            </a:xfrm>
            <a:custGeom>
              <a:avLst/>
              <a:gdLst/>
              <a:ahLst/>
              <a:cxnLst/>
              <a:rect l="l" t="t" r="r" b="b"/>
              <a:pathLst>
                <a:path w="680" h="1616" extrusionOk="0">
                  <a:moveTo>
                    <a:pt x="122" y="1"/>
                  </a:moveTo>
                  <a:cubicBezTo>
                    <a:pt x="109" y="1"/>
                    <a:pt x="96" y="3"/>
                    <a:pt x="84" y="8"/>
                  </a:cubicBezTo>
                  <a:cubicBezTo>
                    <a:pt x="24" y="20"/>
                    <a:pt x="0" y="80"/>
                    <a:pt x="12" y="139"/>
                  </a:cubicBezTo>
                  <a:lnTo>
                    <a:pt x="465" y="1532"/>
                  </a:lnTo>
                  <a:cubicBezTo>
                    <a:pt x="477" y="1580"/>
                    <a:pt x="524" y="1616"/>
                    <a:pt x="560" y="1616"/>
                  </a:cubicBezTo>
                  <a:lnTo>
                    <a:pt x="608" y="1616"/>
                  </a:lnTo>
                  <a:cubicBezTo>
                    <a:pt x="655" y="1580"/>
                    <a:pt x="679" y="1532"/>
                    <a:pt x="667" y="1473"/>
                  </a:cubicBezTo>
                  <a:lnTo>
                    <a:pt x="227" y="80"/>
                  </a:lnTo>
                  <a:cubicBezTo>
                    <a:pt x="208" y="33"/>
                    <a:pt x="167" y="1"/>
                    <a:pt x="12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297850" y="2174650"/>
              <a:ext cx="42300" cy="34100"/>
            </a:xfrm>
            <a:custGeom>
              <a:avLst/>
              <a:gdLst/>
              <a:ahLst/>
              <a:cxnLst/>
              <a:rect l="l" t="t" r="r" b="b"/>
              <a:pathLst>
                <a:path w="1692" h="1364" extrusionOk="0">
                  <a:moveTo>
                    <a:pt x="1567" y="0"/>
                  </a:moveTo>
                  <a:cubicBezTo>
                    <a:pt x="1545" y="0"/>
                    <a:pt x="1521" y="10"/>
                    <a:pt x="1501" y="30"/>
                  </a:cubicBezTo>
                  <a:lnTo>
                    <a:pt x="36" y="1173"/>
                  </a:lnTo>
                  <a:cubicBezTo>
                    <a:pt x="0" y="1221"/>
                    <a:pt x="0" y="1281"/>
                    <a:pt x="24" y="1328"/>
                  </a:cubicBezTo>
                  <a:cubicBezTo>
                    <a:pt x="36" y="1352"/>
                    <a:pt x="72" y="1364"/>
                    <a:pt x="108" y="1364"/>
                  </a:cubicBezTo>
                  <a:cubicBezTo>
                    <a:pt x="131" y="1364"/>
                    <a:pt x="167" y="1364"/>
                    <a:pt x="179" y="1352"/>
                  </a:cubicBezTo>
                  <a:lnTo>
                    <a:pt x="1620" y="209"/>
                  </a:lnTo>
                  <a:lnTo>
                    <a:pt x="1632" y="197"/>
                  </a:lnTo>
                  <a:cubicBezTo>
                    <a:pt x="1679" y="149"/>
                    <a:pt x="1691" y="90"/>
                    <a:pt x="1643" y="42"/>
                  </a:cubicBezTo>
                  <a:cubicBezTo>
                    <a:pt x="1623" y="16"/>
                    <a:pt x="1596" y="0"/>
                    <a:pt x="156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4248150" y="2145100"/>
              <a:ext cx="18775" cy="24075"/>
            </a:xfrm>
            <a:custGeom>
              <a:avLst/>
              <a:gdLst/>
              <a:ahLst/>
              <a:cxnLst/>
              <a:rect l="l" t="t" r="r" b="b"/>
              <a:pathLst>
                <a:path w="751" h="963" extrusionOk="0">
                  <a:moveTo>
                    <a:pt x="622" y="1"/>
                  </a:moveTo>
                  <a:cubicBezTo>
                    <a:pt x="588" y="1"/>
                    <a:pt x="557" y="17"/>
                    <a:pt x="536" y="46"/>
                  </a:cubicBezTo>
                  <a:lnTo>
                    <a:pt x="36" y="808"/>
                  </a:lnTo>
                  <a:cubicBezTo>
                    <a:pt x="0" y="855"/>
                    <a:pt x="24" y="915"/>
                    <a:pt x="60" y="939"/>
                  </a:cubicBezTo>
                  <a:cubicBezTo>
                    <a:pt x="83" y="962"/>
                    <a:pt x="107" y="962"/>
                    <a:pt x="119" y="962"/>
                  </a:cubicBezTo>
                  <a:cubicBezTo>
                    <a:pt x="167" y="962"/>
                    <a:pt x="202" y="939"/>
                    <a:pt x="214" y="927"/>
                  </a:cubicBezTo>
                  <a:lnTo>
                    <a:pt x="714" y="165"/>
                  </a:lnTo>
                  <a:cubicBezTo>
                    <a:pt x="750" y="105"/>
                    <a:pt x="738" y="46"/>
                    <a:pt x="691" y="22"/>
                  </a:cubicBezTo>
                  <a:cubicBezTo>
                    <a:pt x="667" y="8"/>
                    <a:pt x="644" y="1"/>
                    <a:pt x="62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4185025" y="2099150"/>
              <a:ext cx="17000" cy="40250"/>
            </a:xfrm>
            <a:custGeom>
              <a:avLst/>
              <a:gdLst/>
              <a:ahLst/>
              <a:cxnLst/>
              <a:rect l="l" t="t" r="r" b="b"/>
              <a:pathLst>
                <a:path w="680" h="1610" extrusionOk="0">
                  <a:moveTo>
                    <a:pt x="548" y="0"/>
                  </a:moveTo>
                  <a:cubicBezTo>
                    <a:pt x="507" y="0"/>
                    <a:pt x="474" y="31"/>
                    <a:pt x="465" y="74"/>
                  </a:cubicBezTo>
                  <a:lnTo>
                    <a:pt x="13" y="1467"/>
                  </a:lnTo>
                  <a:cubicBezTo>
                    <a:pt x="1" y="1526"/>
                    <a:pt x="25" y="1586"/>
                    <a:pt x="84" y="1610"/>
                  </a:cubicBezTo>
                  <a:lnTo>
                    <a:pt x="120" y="1610"/>
                  </a:lnTo>
                  <a:cubicBezTo>
                    <a:pt x="168" y="1610"/>
                    <a:pt x="215" y="1574"/>
                    <a:pt x="227" y="1550"/>
                  </a:cubicBezTo>
                  <a:lnTo>
                    <a:pt x="668" y="145"/>
                  </a:lnTo>
                  <a:cubicBezTo>
                    <a:pt x="680" y="86"/>
                    <a:pt x="656" y="26"/>
                    <a:pt x="596" y="14"/>
                  </a:cubicBezTo>
                  <a:cubicBezTo>
                    <a:pt x="580" y="4"/>
                    <a:pt x="563" y="0"/>
                    <a:pt x="54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3933525" y="2153675"/>
              <a:ext cx="430125" cy="508425"/>
            </a:xfrm>
            <a:custGeom>
              <a:avLst/>
              <a:gdLst/>
              <a:ahLst/>
              <a:cxnLst/>
              <a:rect l="l" t="t" r="r" b="b"/>
              <a:pathLst>
                <a:path w="17205" h="20337" extrusionOk="0">
                  <a:moveTo>
                    <a:pt x="8144" y="0"/>
                  </a:moveTo>
                  <a:cubicBezTo>
                    <a:pt x="3501" y="95"/>
                    <a:pt x="0" y="3632"/>
                    <a:pt x="0" y="8013"/>
                  </a:cubicBezTo>
                  <a:cubicBezTo>
                    <a:pt x="0" y="9323"/>
                    <a:pt x="310" y="10597"/>
                    <a:pt x="929" y="11764"/>
                  </a:cubicBezTo>
                  <a:cubicBezTo>
                    <a:pt x="1191" y="12371"/>
                    <a:pt x="1798" y="13859"/>
                    <a:pt x="2417" y="15776"/>
                  </a:cubicBezTo>
                  <a:cubicBezTo>
                    <a:pt x="2810" y="17026"/>
                    <a:pt x="3108" y="18312"/>
                    <a:pt x="3274" y="19622"/>
                  </a:cubicBezTo>
                  <a:lnTo>
                    <a:pt x="3274" y="19705"/>
                  </a:lnTo>
                  <a:cubicBezTo>
                    <a:pt x="3262" y="20038"/>
                    <a:pt x="3524" y="20324"/>
                    <a:pt x="3858" y="20336"/>
                  </a:cubicBezTo>
                  <a:lnTo>
                    <a:pt x="12192" y="20336"/>
                  </a:lnTo>
                  <a:cubicBezTo>
                    <a:pt x="12514" y="20336"/>
                    <a:pt x="12787" y="20062"/>
                    <a:pt x="12787" y="19741"/>
                  </a:cubicBezTo>
                  <a:lnTo>
                    <a:pt x="12787" y="19705"/>
                  </a:lnTo>
                  <a:lnTo>
                    <a:pt x="12787" y="19610"/>
                  </a:lnTo>
                  <a:cubicBezTo>
                    <a:pt x="12954" y="18312"/>
                    <a:pt x="13252" y="17014"/>
                    <a:pt x="13645" y="15764"/>
                  </a:cubicBezTo>
                  <a:cubicBezTo>
                    <a:pt x="14276" y="13847"/>
                    <a:pt x="14883" y="12359"/>
                    <a:pt x="15133" y="11752"/>
                  </a:cubicBezTo>
                  <a:cubicBezTo>
                    <a:pt x="17205" y="7835"/>
                    <a:pt x="15704" y="3001"/>
                    <a:pt x="11787" y="929"/>
                  </a:cubicBezTo>
                  <a:cubicBezTo>
                    <a:pt x="10704" y="346"/>
                    <a:pt x="9477" y="36"/>
                    <a:pt x="8227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3930550" y="2151575"/>
              <a:ext cx="429825" cy="512600"/>
            </a:xfrm>
            <a:custGeom>
              <a:avLst/>
              <a:gdLst/>
              <a:ahLst/>
              <a:cxnLst/>
              <a:rect l="l" t="t" r="r" b="b"/>
              <a:pathLst>
                <a:path w="17193" h="20504" extrusionOk="0">
                  <a:moveTo>
                    <a:pt x="8334" y="179"/>
                  </a:moveTo>
                  <a:cubicBezTo>
                    <a:pt x="9561" y="203"/>
                    <a:pt x="10775" y="525"/>
                    <a:pt x="11859" y="1096"/>
                  </a:cubicBezTo>
                  <a:cubicBezTo>
                    <a:pt x="15716" y="3132"/>
                    <a:pt x="17193" y="7930"/>
                    <a:pt x="15157" y="11788"/>
                  </a:cubicBezTo>
                  <a:cubicBezTo>
                    <a:pt x="14895" y="12348"/>
                    <a:pt x="14288" y="13872"/>
                    <a:pt x="13668" y="15824"/>
                  </a:cubicBezTo>
                  <a:cubicBezTo>
                    <a:pt x="13097" y="17610"/>
                    <a:pt x="12799" y="19396"/>
                    <a:pt x="12799" y="19694"/>
                  </a:cubicBezTo>
                  <a:lnTo>
                    <a:pt x="12799" y="19777"/>
                  </a:lnTo>
                  <a:lnTo>
                    <a:pt x="12799" y="19789"/>
                  </a:lnTo>
                  <a:cubicBezTo>
                    <a:pt x="12799" y="20063"/>
                    <a:pt x="12573" y="20289"/>
                    <a:pt x="12311" y="20289"/>
                  </a:cubicBezTo>
                  <a:lnTo>
                    <a:pt x="3977" y="20289"/>
                  </a:lnTo>
                  <a:cubicBezTo>
                    <a:pt x="3703" y="20289"/>
                    <a:pt x="3489" y="20051"/>
                    <a:pt x="3500" y="19777"/>
                  </a:cubicBezTo>
                  <a:lnTo>
                    <a:pt x="3500" y="19694"/>
                  </a:lnTo>
                  <a:cubicBezTo>
                    <a:pt x="3500" y="19396"/>
                    <a:pt x="3203" y="17610"/>
                    <a:pt x="2631" y="15824"/>
                  </a:cubicBezTo>
                  <a:cubicBezTo>
                    <a:pt x="2012" y="13872"/>
                    <a:pt x="1381" y="12348"/>
                    <a:pt x="1131" y="11788"/>
                  </a:cubicBezTo>
                  <a:cubicBezTo>
                    <a:pt x="536" y="10657"/>
                    <a:pt x="226" y="9395"/>
                    <a:pt x="226" y="8097"/>
                  </a:cubicBezTo>
                  <a:cubicBezTo>
                    <a:pt x="226" y="3751"/>
                    <a:pt x="3751" y="287"/>
                    <a:pt x="8275" y="191"/>
                  </a:cubicBezTo>
                  <a:lnTo>
                    <a:pt x="8275" y="179"/>
                  </a:lnTo>
                  <a:close/>
                  <a:moveTo>
                    <a:pt x="8215" y="1"/>
                  </a:moveTo>
                  <a:cubicBezTo>
                    <a:pt x="3620" y="108"/>
                    <a:pt x="0" y="3656"/>
                    <a:pt x="0" y="8109"/>
                  </a:cubicBezTo>
                  <a:cubicBezTo>
                    <a:pt x="0" y="9419"/>
                    <a:pt x="322" y="10728"/>
                    <a:pt x="941" y="11895"/>
                  </a:cubicBezTo>
                  <a:cubicBezTo>
                    <a:pt x="1191" y="12443"/>
                    <a:pt x="1798" y="13955"/>
                    <a:pt x="2429" y="15896"/>
                  </a:cubicBezTo>
                  <a:cubicBezTo>
                    <a:pt x="2822" y="17134"/>
                    <a:pt x="3119" y="18396"/>
                    <a:pt x="3286" y="19694"/>
                  </a:cubicBezTo>
                  <a:lnTo>
                    <a:pt x="3286" y="19777"/>
                  </a:lnTo>
                  <a:lnTo>
                    <a:pt x="3286" y="19789"/>
                  </a:lnTo>
                  <a:cubicBezTo>
                    <a:pt x="3286" y="20182"/>
                    <a:pt x="3596" y="20492"/>
                    <a:pt x="3989" y="20492"/>
                  </a:cubicBezTo>
                  <a:lnTo>
                    <a:pt x="12311" y="20492"/>
                  </a:lnTo>
                  <a:cubicBezTo>
                    <a:pt x="12323" y="20492"/>
                    <a:pt x="12323" y="20492"/>
                    <a:pt x="12299" y="20503"/>
                  </a:cubicBezTo>
                  <a:cubicBezTo>
                    <a:pt x="12692" y="20492"/>
                    <a:pt x="12990" y="20170"/>
                    <a:pt x="12978" y="19777"/>
                  </a:cubicBezTo>
                  <a:lnTo>
                    <a:pt x="12978" y="19706"/>
                  </a:lnTo>
                  <a:cubicBezTo>
                    <a:pt x="13156" y="18420"/>
                    <a:pt x="13442" y="17146"/>
                    <a:pt x="13847" y="15908"/>
                  </a:cubicBezTo>
                  <a:cubicBezTo>
                    <a:pt x="14466" y="13979"/>
                    <a:pt x="15097" y="12455"/>
                    <a:pt x="15335" y="11907"/>
                  </a:cubicBezTo>
                  <a:cubicBezTo>
                    <a:pt x="15907" y="10788"/>
                    <a:pt x="16240" y="9550"/>
                    <a:pt x="16264" y="8300"/>
                  </a:cubicBezTo>
                  <a:cubicBezTo>
                    <a:pt x="16371" y="3823"/>
                    <a:pt x="12823" y="108"/>
                    <a:pt x="834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4121325" y="2202475"/>
              <a:ext cx="155700" cy="150350"/>
            </a:xfrm>
            <a:custGeom>
              <a:avLst/>
              <a:gdLst/>
              <a:ahLst/>
              <a:cxnLst/>
              <a:rect l="l" t="t" r="r" b="b"/>
              <a:pathLst>
                <a:path w="6228" h="6014" extrusionOk="0">
                  <a:moveTo>
                    <a:pt x="3108" y="1"/>
                  </a:moveTo>
                  <a:cubicBezTo>
                    <a:pt x="1394" y="1"/>
                    <a:pt x="1" y="1346"/>
                    <a:pt x="1" y="3013"/>
                  </a:cubicBezTo>
                  <a:cubicBezTo>
                    <a:pt x="1" y="4668"/>
                    <a:pt x="1394" y="6014"/>
                    <a:pt x="3108" y="6014"/>
                  </a:cubicBezTo>
                  <a:cubicBezTo>
                    <a:pt x="4835" y="6014"/>
                    <a:pt x="6228" y="4668"/>
                    <a:pt x="6228" y="3013"/>
                  </a:cubicBezTo>
                  <a:cubicBezTo>
                    <a:pt x="6228" y="1346"/>
                    <a:pt x="4835" y="1"/>
                    <a:pt x="3108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4126700" y="2218550"/>
              <a:ext cx="75925" cy="73550"/>
            </a:xfrm>
            <a:custGeom>
              <a:avLst/>
              <a:gdLst/>
              <a:ahLst/>
              <a:cxnLst/>
              <a:rect l="l" t="t" r="r" b="b"/>
              <a:pathLst>
                <a:path w="3037" h="2942" extrusionOk="0">
                  <a:moveTo>
                    <a:pt x="1512" y="1"/>
                  </a:moveTo>
                  <a:cubicBezTo>
                    <a:pt x="679" y="1"/>
                    <a:pt x="0" y="656"/>
                    <a:pt x="0" y="1477"/>
                  </a:cubicBezTo>
                  <a:cubicBezTo>
                    <a:pt x="0" y="2287"/>
                    <a:pt x="679" y="2942"/>
                    <a:pt x="1512" y="2942"/>
                  </a:cubicBezTo>
                  <a:cubicBezTo>
                    <a:pt x="2358" y="2942"/>
                    <a:pt x="3036" y="2287"/>
                    <a:pt x="3036" y="1477"/>
                  </a:cubicBezTo>
                  <a:cubicBezTo>
                    <a:pt x="3036" y="656"/>
                    <a:pt x="2358" y="1"/>
                    <a:pt x="1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4058225" y="2174075"/>
              <a:ext cx="28900" cy="16825"/>
            </a:xfrm>
            <a:custGeom>
              <a:avLst/>
              <a:gdLst/>
              <a:ahLst/>
              <a:cxnLst/>
              <a:rect l="l" t="t" r="r" b="b"/>
              <a:pathLst>
                <a:path w="1156" h="673" extrusionOk="0">
                  <a:moveTo>
                    <a:pt x="926" y="1"/>
                  </a:moveTo>
                  <a:cubicBezTo>
                    <a:pt x="911" y="1"/>
                    <a:pt x="896" y="2"/>
                    <a:pt x="882" y="6"/>
                  </a:cubicBezTo>
                  <a:cubicBezTo>
                    <a:pt x="644" y="77"/>
                    <a:pt x="382" y="184"/>
                    <a:pt x="144" y="292"/>
                  </a:cubicBezTo>
                  <a:cubicBezTo>
                    <a:pt x="48" y="339"/>
                    <a:pt x="1" y="458"/>
                    <a:pt x="48" y="553"/>
                  </a:cubicBezTo>
                  <a:cubicBezTo>
                    <a:pt x="72" y="637"/>
                    <a:pt x="144" y="673"/>
                    <a:pt x="239" y="673"/>
                  </a:cubicBezTo>
                  <a:cubicBezTo>
                    <a:pt x="263" y="673"/>
                    <a:pt x="298" y="673"/>
                    <a:pt x="310" y="661"/>
                  </a:cubicBezTo>
                  <a:cubicBezTo>
                    <a:pt x="537" y="553"/>
                    <a:pt x="763" y="470"/>
                    <a:pt x="1001" y="399"/>
                  </a:cubicBezTo>
                  <a:cubicBezTo>
                    <a:pt x="1096" y="363"/>
                    <a:pt x="1156" y="244"/>
                    <a:pt x="1132" y="137"/>
                  </a:cubicBezTo>
                  <a:cubicBezTo>
                    <a:pt x="1102" y="56"/>
                    <a:pt x="1011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3991250" y="2188275"/>
              <a:ext cx="64025" cy="53825"/>
            </a:xfrm>
            <a:custGeom>
              <a:avLst/>
              <a:gdLst/>
              <a:ahLst/>
              <a:cxnLst/>
              <a:rect l="l" t="t" r="r" b="b"/>
              <a:pathLst>
                <a:path w="2561" h="2153" extrusionOk="0">
                  <a:moveTo>
                    <a:pt x="2325" y="0"/>
                  </a:moveTo>
                  <a:cubicBezTo>
                    <a:pt x="2292" y="0"/>
                    <a:pt x="2259" y="7"/>
                    <a:pt x="2227" y="21"/>
                  </a:cubicBezTo>
                  <a:cubicBezTo>
                    <a:pt x="1370" y="426"/>
                    <a:pt x="608" y="1045"/>
                    <a:pt x="60" y="1831"/>
                  </a:cubicBezTo>
                  <a:cubicBezTo>
                    <a:pt x="1" y="1926"/>
                    <a:pt x="25" y="2057"/>
                    <a:pt x="120" y="2117"/>
                  </a:cubicBezTo>
                  <a:cubicBezTo>
                    <a:pt x="168" y="2129"/>
                    <a:pt x="191" y="2152"/>
                    <a:pt x="239" y="2152"/>
                  </a:cubicBezTo>
                  <a:cubicBezTo>
                    <a:pt x="310" y="2152"/>
                    <a:pt x="382" y="2105"/>
                    <a:pt x="418" y="2057"/>
                  </a:cubicBezTo>
                  <a:cubicBezTo>
                    <a:pt x="942" y="1343"/>
                    <a:pt x="1620" y="759"/>
                    <a:pt x="2430" y="390"/>
                  </a:cubicBezTo>
                  <a:cubicBezTo>
                    <a:pt x="2525" y="331"/>
                    <a:pt x="2561" y="212"/>
                    <a:pt x="2513" y="105"/>
                  </a:cubicBezTo>
                  <a:cubicBezTo>
                    <a:pt x="2471" y="38"/>
                    <a:pt x="2400" y="0"/>
                    <a:pt x="2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3995725" y="2520125"/>
              <a:ext cx="46450" cy="137825"/>
            </a:xfrm>
            <a:custGeom>
              <a:avLst/>
              <a:gdLst/>
              <a:ahLst/>
              <a:cxnLst/>
              <a:rect l="l" t="t" r="r" b="b"/>
              <a:pathLst>
                <a:path w="1858" h="5513" extrusionOk="0">
                  <a:moveTo>
                    <a:pt x="226" y="0"/>
                  </a:moveTo>
                  <a:cubicBezTo>
                    <a:pt x="206" y="0"/>
                    <a:pt x="186" y="4"/>
                    <a:pt x="167" y="11"/>
                  </a:cubicBezTo>
                  <a:cubicBezTo>
                    <a:pt x="60" y="35"/>
                    <a:pt x="1" y="154"/>
                    <a:pt x="24" y="261"/>
                  </a:cubicBezTo>
                  <a:cubicBezTo>
                    <a:pt x="346" y="1225"/>
                    <a:pt x="727" y="2547"/>
                    <a:pt x="858" y="3297"/>
                  </a:cubicBezTo>
                  <a:cubicBezTo>
                    <a:pt x="941" y="3678"/>
                    <a:pt x="965" y="4023"/>
                    <a:pt x="1001" y="4297"/>
                  </a:cubicBezTo>
                  <a:cubicBezTo>
                    <a:pt x="1060" y="4928"/>
                    <a:pt x="1096" y="5380"/>
                    <a:pt x="1596" y="5499"/>
                  </a:cubicBezTo>
                  <a:lnTo>
                    <a:pt x="1632" y="5499"/>
                  </a:lnTo>
                  <a:lnTo>
                    <a:pt x="1620" y="5511"/>
                  </a:lnTo>
                  <a:cubicBezTo>
                    <a:pt x="1628" y="5512"/>
                    <a:pt x="1635" y="5513"/>
                    <a:pt x="1643" y="5513"/>
                  </a:cubicBezTo>
                  <a:cubicBezTo>
                    <a:pt x="1742" y="5513"/>
                    <a:pt x="1835" y="5443"/>
                    <a:pt x="1846" y="5333"/>
                  </a:cubicBezTo>
                  <a:cubicBezTo>
                    <a:pt x="1858" y="5226"/>
                    <a:pt x="1786" y="5130"/>
                    <a:pt x="1667" y="5107"/>
                  </a:cubicBezTo>
                  <a:cubicBezTo>
                    <a:pt x="1489" y="5059"/>
                    <a:pt x="1441" y="4904"/>
                    <a:pt x="1382" y="4261"/>
                  </a:cubicBezTo>
                  <a:cubicBezTo>
                    <a:pt x="1358" y="3975"/>
                    <a:pt x="1322" y="3654"/>
                    <a:pt x="1251" y="3237"/>
                  </a:cubicBezTo>
                  <a:cubicBezTo>
                    <a:pt x="1120" y="2475"/>
                    <a:pt x="715" y="1142"/>
                    <a:pt x="417" y="142"/>
                  </a:cubicBezTo>
                  <a:cubicBezTo>
                    <a:pt x="389" y="56"/>
                    <a:pt x="306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3986500" y="2490500"/>
              <a:ext cx="16700" cy="27225"/>
            </a:xfrm>
            <a:custGeom>
              <a:avLst/>
              <a:gdLst/>
              <a:ahLst/>
              <a:cxnLst/>
              <a:rect l="l" t="t" r="r" b="b"/>
              <a:pathLst>
                <a:path w="668" h="1089" extrusionOk="0">
                  <a:moveTo>
                    <a:pt x="233" y="0"/>
                  </a:moveTo>
                  <a:cubicBezTo>
                    <a:pt x="207" y="0"/>
                    <a:pt x="181" y="6"/>
                    <a:pt x="155" y="17"/>
                  </a:cubicBezTo>
                  <a:cubicBezTo>
                    <a:pt x="60" y="65"/>
                    <a:pt x="0" y="184"/>
                    <a:pt x="36" y="279"/>
                  </a:cubicBezTo>
                  <a:cubicBezTo>
                    <a:pt x="36" y="279"/>
                    <a:pt x="131" y="541"/>
                    <a:pt x="250" y="934"/>
                  </a:cubicBezTo>
                  <a:cubicBezTo>
                    <a:pt x="274" y="1029"/>
                    <a:pt x="370" y="1089"/>
                    <a:pt x="453" y="1089"/>
                  </a:cubicBezTo>
                  <a:cubicBezTo>
                    <a:pt x="477" y="1089"/>
                    <a:pt x="489" y="1077"/>
                    <a:pt x="500" y="1053"/>
                  </a:cubicBezTo>
                  <a:cubicBezTo>
                    <a:pt x="608" y="1029"/>
                    <a:pt x="667" y="910"/>
                    <a:pt x="631" y="803"/>
                  </a:cubicBezTo>
                  <a:cubicBezTo>
                    <a:pt x="512" y="422"/>
                    <a:pt x="429" y="148"/>
                    <a:pt x="429" y="148"/>
                  </a:cubicBezTo>
                  <a:lnTo>
                    <a:pt x="429" y="136"/>
                  </a:lnTo>
                  <a:cubicBezTo>
                    <a:pt x="393" y="54"/>
                    <a:pt x="315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4076100" y="2413525"/>
              <a:ext cx="124150" cy="252125"/>
            </a:xfrm>
            <a:custGeom>
              <a:avLst/>
              <a:gdLst/>
              <a:ahLst/>
              <a:cxnLst/>
              <a:rect l="l" t="t" r="r" b="b"/>
              <a:pathLst>
                <a:path w="4966" h="10085" extrusionOk="0">
                  <a:moveTo>
                    <a:pt x="4286" y="822"/>
                  </a:moveTo>
                  <a:cubicBezTo>
                    <a:pt x="4286" y="822"/>
                    <a:pt x="4298" y="822"/>
                    <a:pt x="4310" y="834"/>
                  </a:cubicBezTo>
                  <a:cubicBezTo>
                    <a:pt x="4406" y="881"/>
                    <a:pt x="4513" y="1120"/>
                    <a:pt x="4406" y="1501"/>
                  </a:cubicBezTo>
                  <a:cubicBezTo>
                    <a:pt x="4298" y="1786"/>
                    <a:pt x="4108" y="2024"/>
                    <a:pt x="3846" y="2191"/>
                  </a:cubicBezTo>
                  <a:cubicBezTo>
                    <a:pt x="3882" y="1608"/>
                    <a:pt x="3929" y="1203"/>
                    <a:pt x="3989" y="1084"/>
                  </a:cubicBezTo>
                  <a:cubicBezTo>
                    <a:pt x="4096" y="893"/>
                    <a:pt x="4215" y="822"/>
                    <a:pt x="4286" y="822"/>
                  </a:cubicBezTo>
                  <a:close/>
                  <a:moveTo>
                    <a:pt x="1084" y="381"/>
                  </a:moveTo>
                  <a:cubicBezTo>
                    <a:pt x="1203" y="381"/>
                    <a:pt x="1322" y="429"/>
                    <a:pt x="1417" y="536"/>
                  </a:cubicBezTo>
                  <a:cubicBezTo>
                    <a:pt x="1727" y="905"/>
                    <a:pt x="1655" y="1834"/>
                    <a:pt x="1608" y="2155"/>
                  </a:cubicBezTo>
                  <a:lnTo>
                    <a:pt x="1608" y="2191"/>
                  </a:lnTo>
                  <a:lnTo>
                    <a:pt x="1608" y="2310"/>
                  </a:lnTo>
                  <a:cubicBezTo>
                    <a:pt x="1560" y="2263"/>
                    <a:pt x="1512" y="2227"/>
                    <a:pt x="1477" y="2191"/>
                  </a:cubicBezTo>
                  <a:cubicBezTo>
                    <a:pt x="715" y="1489"/>
                    <a:pt x="488" y="881"/>
                    <a:pt x="596" y="608"/>
                  </a:cubicBezTo>
                  <a:cubicBezTo>
                    <a:pt x="667" y="429"/>
                    <a:pt x="905" y="381"/>
                    <a:pt x="1084" y="381"/>
                  </a:cubicBezTo>
                  <a:close/>
                  <a:moveTo>
                    <a:pt x="1072" y="0"/>
                  </a:moveTo>
                  <a:cubicBezTo>
                    <a:pt x="476" y="0"/>
                    <a:pt x="262" y="298"/>
                    <a:pt x="191" y="477"/>
                  </a:cubicBezTo>
                  <a:cubicBezTo>
                    <a:pt x="0" y="1000"/>
                    <a:pt x="357" y="1751"/>
                    <a:pt x="1167" y="2513"/>
                  </a:cubicBezTo>
                  <a:cubicBezTo>
                    <a:pt x="1310" y="2632"/>
                    <a:pt x="1441" y="2727"/>
                    <a:pt x="1584" y="2810"/>
                  </a:cubicBezTo>
                  <a:lnTo>
                    <a:pt x="1584" y="9835"/>
                  </a:lnTo>
                  <a:cubicBezTo>
                    <a:pt x="1584" y="9954"/>
                    <a:pt x="1679" y="10037"/>
                    <a:pt x="1798" y="10037"/>
                  </a:cubicBezTo>
                  <a:cubicBezTo>
                    <a:pt x="1917" y="10037"/>
                    <a:pt x="2000" y="9954"/>
                    <a:pt x="2000" y="9835"/>
                  </a:cubicBezTo>
                  <a:lnTo>
                    <a:pt x="2000" y="2953"/>
                  </a:lnTo>
                  <a:cubicBezTo>
                    <a:pt x="2187" y="3002"/>
                    <a:pt x="2376" y="3027"/>
                    <a:pt x="2564" y="3027"/>
                  </a:cubicBezTo>
                  <a:cubicBezTo>
                    <a:pt x="2784" y="3027"/>
                    <a:pt x="3003" y="2994"/>
                    <a:pt x="3215" y="2929"/>
                  </a:cubicBezTo>
                  <a:cubicBezTo>
                    <a:pt x="3286" y="2917"/>
                    <a:pt x="3346" y="2905"/>
                    <a:pt x="3417" y="2870"/>
                  </a:cubicBezTo>
                  <a:lnTo>
                    <a:pt x="3417" y="2870"/>
                  </a:lnTo>
                  <a:cubicBezTo>
                    <a:pt x="3393" y="5239"/>
                    <a:pt x="3548" y="8918"/>
                    <a:pt x="3596" y="9883"/>
                  </a:cubicBezTo>
                  <a:cubicBezTo>
                    <a:pt x="3596" y="9990"/>
                    <a:pt x="3703" y="10073"/>
                    <a:pt x="3810" y="10073"/>
                  </a:cubicBezTo>
                  <a:cubicBezTo>
                    <a:pt x="3816" y="10079"/>
                    <a:pt x="3819" y="10082"/>
                    <a:pt x="3819" y="10084"/>
                  </a:cubicBezTo>
                  <a:lnTo>
                    <a:pt x="3819" y="10084"/>
                  </a:lnTo>
                  <a:cubicBezTo>
                    <a:pt x="3911" y="10068"/>
                    <a:pt x="4001" y="9986"/>
                    <a:pt x="4001" y="9871"/>
                  </a:cubicBezTo>
                  <a:cubicBezTo>
                    <a:pt x="3894" y="7704"/>
                    <a:pt x="3810" y="4584"/>
                    <a:pt x="3834" y="2691"/>
                  </a:cubicBezTo>
                  <a:cubicBezTo>
                    <a:pt x="4322" y="2405"/>
                    <a:pt x="4703" y="2024"/>
                    <a:pt x="4798" y="1608"/>
                  </a:cubicBezTo>
                  <a:cubicBezTo>
                    <a:pt x="4965" y="965"/>
                    <a:pt x="4739" y="560"/>
                    <a:pt x="4465" y="441"/>
                  </a:cubicBezTo>
                  <a:cubicBezTo>
                    <a:pt x="4411" y="421"/>
                    <a:pt x="4350" y="409"/>
                    <a:pt x="4285" y="409"/>
                  </a:cubicBezTo>
                  <a:cubicBezTo>
                    <a:pt x="4074" y="409"/>
                    <a:pt x="3817" y="530"/>
                    <a:pt x="3608" y="893"/>
                  </a:cubicBezTo>
                  <a:cubicBezTo>
                    <a:pt x="3513" y="1084"/>
                    <a:pt x="3453" y="1655"/>
                    <a:pt x="3417" y="2441"/>
                  </a:cubicBezTo>
                  <a:cubicBezTo>
                    <a:pt x="3310" y="2489"/>
                    <a:pt x="3215" y="2524"/>
                    <a:pt x="3096" y="2560"/>
                  </a:cubicBezTo>
                  <a:cubicBezTo>
                    <a:pt x="2922" y="2612"/>
                    <a:pt x="2742" y="2639"/>
                    <a:pt x="2563" y="2639"/>
                  </a:cubicBezTo>
                  <a:cubicBezTo>
                    <a:pt x="2373" y="2639"/>
                    <a:pt x="2184" y="2609"/>
                    <a:pt x="2000" y="2548"/>
                  </a:cubicBezTo>
                  <a:lnTo>
                    <a:pt x="2000" y="2215"/>
                  </a:lnTo>
                  <a:cubicBezTo>
                    <a:pt x="2036" y="2024"/>
                    <a:pt x="2179" y="834"/>
                    <a:pt x="1703" y="286"/>
                  </a:cubicBezTo>
                  <a:cubicBezTo>
                    <a:pt x="1548" y="108"/>
                    <a:pt x="1322" y="0"/>
                    <a:pt x="1072" y="0"/>
                  </a:cubicBezTo>
                  <a:close/>
                  <a:moveTo>
                    <a:pt x="3819" y="10084"/>
                  </a:moveTo>
                  <a:lnTo>
                    <a:pt x="3819" y="10084"/>
                  </a:lnTo>
                  <a:cubicBezTo>
                    <a:pt x="3816" y="10084"/>
                    <a:pt x="3813" y="10085"/>
                    <a:pt x="3810" y="10085"/>
                  </a:cubicBezTo>
                  <a:cubicBezTo>
                    <a:pt x="3816" y="10085"/>
                    <a:pt x="3819" y="10085"/>
                    <a:pt x="3819" y="100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4026675" y="2659975"/>
              <a:ext cx="216125" cy="50325"/>
            </a:xfrm>
            <a:custGeom>
              <a:avLst/>
              <a:gdLst/>
              <a:ahLst/>
              <a:cxnLst/>
              <a:rect l="l" t="t" r="r" b="b"/>
              <a:pathLst>
                <a:path w="864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8645" y="2013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4023700" y="2657600"/>
              <a:ext cx="221200" cy="55400"/>
            </a:xfrm>
            <a:custGeom>
              <a:avLst/>
              <a:gdLst/>
              <a:ahLst/>
              <a:cxnLst/>
              <a:rect l="l" t="t" r="r" b="b"/>
              <a:pathLst>
                <a:path w="8848" h="2216" extrusionOk="0">
                  <a:moveTo>
                    <a:pt x="8657" y="203"/>
                  </a:moveTo>
                  <a:lnTo>
                    <a:pt x="8657" y="2013"/>
                  </a:lnTo>
                  <a:lnTo>
                    <a:pt x="215" y="2013"/>
                  </a:lnTo>
                  <a:lnTo>
                    <a:pt x="215" y="203"/>
                  </a:lnTo>
                  <a:close/>
                  <a:moveTo>
                    <a:pt x="96" y="0"/>
                  </a:moveTo>
                  <a:cubicBezTo>
                    <a:pt x="36" y="0"/>
                    <a:pt x="1" y="48"/>
                    <a:pt x="1" y="108"/>
                  </a:cubicBezTo>
                  <a:lnTo>
                    <a:pt x="1" y="2108"/>
                  </a:lnTo>
                  <a:cubicBezTo>
                    <a:pt x="1" y="2167"/>
                    <a:pt x="36" y="2215"/>
                    <a:pt x="96" y="2215"/>
                  </a:cubicBezTo>
                  <a:lnTo>
                    <a:pt x="8752" y="2215"/>
                  </a:lnTo>
                  <a:cubicBezTo>
                    <a:pt x="8799" y="2215"/>
                    <a:pt x="8847" y="2167"/>
                    <a:pt x="8847" y="2108"/>
                  </a:cubicBezTo>
                  <a:lnTo>
                    <a:pt x="8847" y="108"/>
                  </a:lnTo>
                  <a:cubicBezTo>
                    <a:pt x="8847" y="48"/>
                    <a:pt x="8811" y="0"/>
                    <a:pt x="875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4026675" y="2722200"/>
              <a:ext cx="216125" cy="50325"/>
            </a:xfrm>
            <a:custGeom>
              <a:avLst/>
              <a:gdLst/>
              <a:ahLst/>
              <a:cxnLst/>
              <a:rect l="l" t="t" r="r" b="b"/>
              <a:pathLst>
                <a:path w="864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8645" y="2012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4023700" y="2719500"/>
              <a:ext cx="221200" cy="55700"/>
            </a:xfrm>
            <a:custGeom>
              <a:avLst/>
              <a:gdLst/>
              <a:ahLst/>
              <a:cxnLst/>
              <a:rect l="l" t="t" r="r" b="b"/>
              <a:pathLst>
                <a:path w="8848" h="2228" extrusionOk="0">
                  <a:moveTo>
                    <a:pt x="8657" y="215"/>
                  </a:moveTo>
                  <a:lnTo>
                    <a:pt x="8657" y="2013"/>
                  </a:lnTo>
                  <a:lnTo>
                    <a:pt x="215" y="2013"/>
                  </a:lnTo>
                  <a:lnTo>
                    <a:pt x="215" y="215"/>
                  </a:lnTo>
                  <a:close/>
                  <a:moveTo>
                    <a:pt x="96" y="1"/>
                  </a:moveTo>
                  <a:cubicBezTo>
                    <a:pt x="36" y="1"/>
                    <a:pt x="1" y="49"/>
                    <a:pt x="1" y="108"/>
                  </a:cubicBezTo>
                  <a:lnTo>
                    <a:pt x="1" y="2120"/>
                  </a:lnTo>
                  <a:cubicBezTo>
                    <a:pt x="1" y="2180"/>
                    <a:pt x="36" y="2227"/>
                    <a:pt x="96" y="2227"/>
                  </a:cubicBezTo>
                  <a:lnTo>
                    <a:pt x="8752" y="2227"/>
                  </a:lnTo>
                  <a:cubicBezTo>
                    <a:pt x="8799" y="2227"/>
                    <a:pt x="8847" y="2168"/>
                    <a:pt x="8847" y="2120"/>
                  </a:cubicBezTo>
                  <a:lnTo>
                    <a:pt x="8847" y="108"/>
                  </a:lnTo>
                  <a:cubicBezTo>
                    <a:pt x="8847" y="49"/>
                    <a:pt x="8811" y="1"/>
                    <a:pt x="875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4026675" y="2710275"/>
              <a:ext cx="216125" cy="11950"/>
            </a:xfrm>
            <a:custGeom>
              <a:avLst/>
              <a:gdLst/>
              <a:ahLst/>
              <a:cxnLst/>
              <a:rect l="l" t="t" r="r" b="b"/>
              <a:pathLst>
                <a:path w="8645" h="478" extrusionOk="0">
                  <a:moveTo>
                    <a:pt x="1" y="1"/>
                  </a:moveTo>
                  <a:lnTo>
                    <a:pt x="1" y="477"/>
                  </a:lnTo>
                  <a:lnTo>
                    <a:pt x="8645" y="477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4023700" y="2707900"/>
              <a:ext cx="221200" cy="17000"/>
            </a:xfrm>
            <a:custGeom>
              <a:avLst/>
              <a:gdLst/>
              <a:ahLst/>
              <a:cxnLst/>
              <a:rect l="l" t="t" r="r" b="b"/>
              <a:pathLst>
                <a:path w="8848" h="680" extrusionOk="0">
                  <a:moveTo>
                    <a:pt x="8657" y="203"/>
                  </a:moveTo>
                  <a:lnTo>
                    <a:pt x="8657" y="477"/>
                  </a:lnTo>
                  <a:lnTo>
                    <a:pt x="215" y="477"/>
                  </a:lnTo>
                  <a:lnTo>
                    <a:pt x="215" y="203"/>
                  </a:lnTo>
                  <a:close/>
                  <a:moveTo>
                    <a:pt x="96" y="1"/>
                  </a:moveTo>
                  <a:cubicBezTo>
                    <a:pt x="36" y="1"/>
                    <a:pt x="1" y="36"/>
                    <a:pt x="1" y="96"/>
                  </a:cubicBezTo>
                  <a:lnTo>
                    <a:pt x="1" y="572"/>
                  </a:lnTo>
                  <a:cubicBezTo>
                    <a:pt x="1" y="632"/>
                    <a:pt x="36" y="679"/>
                    <a:pt x="96" y="679"/>
                  </a:cubicBezTo>
                  <a:lnTo>
                    <a:pt x="8752" y="679"/>
                  </a:lnTo>
                  <a:cubicBezTo>
                    <a:pt x="8799" y="679"/>
                    <a:pt x="8847" y="632"/>
                    <a:pt x="8847" y="572"/>
                  </a:cubicBezTo>
                  <a:lnTo>
                    <a:pt x="8847" y="96"/>
                  </a:lnTo>
                  <a:cubicBezTo>
                    <a:pt x="8847" y="36"/>
                    <a:pt x="8811" y="1"/>
                    <a:pt x="875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4026675" y="2784100"/>
              <a:ext cx="216125" cy="50325"/>
            </a:xfrm>
            <a:custGeom>
              <a:avLst/>
              <a:gdLst/>
              <a:ahLst/>
              <a:cxnLst/>
              <a:rect l="l" t="t" r="r" b="b"/>
              <a:pathLst>
                <a:path w="8645" h="2013" extrusionOk="0">
                  <a:moveTo>
                    <a:pt x="1" y="1"/>
                  </a:moveTo>
                  <a:cubicBezTo>
                    <a:pt x="1" y="1120"/>
                    <a:pt x="906" y="2013"/>
                    <a:pt x="2001" y="2013"/>
                  </a:cubicBezTo>
                  <a:lnTo>
                    <a:pt x="6633" y="2013"/>
                  </a:lnTo>
                  <a:cubicBezTo>
                    <a:pt x="7740" y="2013"/>
                    <a:pt x="8633" y="1120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4024000" y="2781425"/>
              <a:ext cx="221475" cy="55400"/>
            </a:xfrm>
            <a:custGeom>
              <a:avLst/>
              <a:gdLst/>
              <a:ahLst/>
              <a:cxnLst/>
              <a:rect l="l" t="t" r="r" b="b"/>
              <a:pathLst>
                <a:path w="8859" h="2216" extrusionOk="0">
                  <a:moveTo>
                    <a:pt x="8645" y="227"/>
                  </a:moveTo>
                  <a:cubicBezTo>
                    <a:pt x="8585" y="1239"/>
                    <a:pt x="7752" y="2025"/>
                    <a:pt x="6740" y="2025"/>
                  </a:cubicBezTo>
                  <a:lnTo>
                    <a:pt x="2108" y="2025"/>
                  </a:lnTo>
                  <a:cubicBezTo>
                    <a:pt x="1096" y="2025"/>
                    <a:pt x="263" y="1239"/>
                    <a:pt x="203" y="227"/>
                  </a:cubicBezTo>
                  <a:close/>
                  <a:moveTo>
                    <a:pt x="108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286"/>
                    <a:pt x="953" y="2215"/>
                    <a:pt x="2108" y="2215"/>
                  </a:cubicBezTo>
                  <a:lnTo>
                    <a:pt x="6740" y="2215"/>
                  </a:lnTo>
                  <a:cubicBezTo>
                    <a:pt x="7894" y="2215"/>
                    <a:pt x="8835" y="1286"/>
                    <a:pt x="8859" y="108"/>
                  </a:cubicBezTo>
                  <a:cubicBezTo>
                    <a:pt x="8859" y="48"/>
                    <a:pt x="8811" y="0"/>
                    <a:pt x="875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4026675" y="2772500"/>
              <a:ext cx="216125" cy="11925"/>
            </a:xfrm>
            <a:custGeom>
              <a:avLst/>
              <a:gdLst/>
              <a:ahLst/>
              <a:cxnLst/>
              <a:rect l="l" t="t" r="r" b="b"/>
              <a:pathLst>
                <a:path w="8645" h="477" extrusionOk="0">
                  <a:moveTo>
                    <a:pt x="1" y="0"/>
                  </a:moveTo>
                  <a:lnTo>
                    <a:pt x="1" y="477"/>
                  </a:lnTo>
                  <a:lnTo>
                    <a:pt x="8645" y="477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4023700" y="2769825"/>
              <a:ext cx="221775" cy="17275"/>
            </a:xfrm>
            <a:custGeom>
              <a:avLst/>
              <a:gdLst/>
              <a:ahLst/>
              <a:cxnLst/>
              <a:rect l="l" t="t" r="r" b="b"/>
              <a:pathLst>
                <a:path w="8871" h="691" extrusionOk="0">
                  <a:moveTo>
                    <a:pt x="8657" y="214"/>
                  </a:moveTo>
                  <a:lnTo>
                    <a:pt x="8657" y="476"/>
                  </a:lnTo>
                  <a:lnTo>
                    <a:pt x="215" y="476"/>
                  </a:lnTo>
                  <a:lnTo>
                    <a:pt x="215" y="214"/>
                  </a:lnTo>
                  <a:close/>
                  <a:moveTo>
                    <a:pt x="96" y="0"/>
                  </a:moveTo>
                  <a:cubicBezTo>
                    <a:pt x="36" y="0"/>
                    <a:pt x="1" y="48"/>
                    <a:pt x="1" y="107"/>
                  </a:cubicBezTo>
                  <a:lnTo>
                    <a:pt x="1" y="584"/>
                  </a:lnTo>
                  <a:cubicBezTo>
                    <a:pt x="1" y="643"/>
                    <a:pt x="36" y="691"/>
                    <a:pt x="96" y="691"/>
                  </a:cubicBezTo>
                  <a:lnTo>
                    <a:pt x="8752" y="691"/>
                  </a:lnTo>
                  <a:cubicBezTo>
                    <a:pt x="8799" y="691"/>
                    <a:pt x="8871" y="631"/>
                    <a:pt x="8847" y="584"/>
                  </a:cubicBezTo>
                  <a:lnTo>
                    <a:pt x="8847" y="107"/>
                  </a:lnTo>
                  <a:cubicBezTo>
                    <a:pt x="8847" y="48"/>
                    <a:pt x="8811" y="0"/>
                    <a:pt x="875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4813100" y="2084850"/>
              <a:ext cx="43175" cy="47450"/>
            </a:xfrm>
            <a:custGeom>
              <a:avLst/>
              <a:gdLst/>
              <a:ahLst/>
              <a:cxnLst/>
              <a:rect l="l" t="t" r="r" b="b"/>
              <a:pathLst>
                <a:path w="1727" h="1898" extrusionOk="0">
                  <a:moveTo>
                    <a:pt x="828" y="1"/>
                  </a:moveTo>
                  <a:cubicBezTo>
                    <a:pt x="315" y="1"/>
                    <a:pt x="0" y="991"/>
                    <a:pt x="0" y="991"/>
                  </a:cubicBezTo>
                  <a:lnTo>
                    <a:pt x="179" y="1717"/>
                  </a:lnTo>
                  <a:cubicBezTo>
                    <a:pt x="179" y="1717"/>
                    <a:pt x="494" y="1897"/>
                    <a:pt x="733" y="1897"/>
                  </a:cubicBezTo>
                  <a:cubicBezTo>
                    <a:pt x="768" y="1897"/>
                    <a:pt x="802" y="1893"/>
                    <a:pt x="834" y="1884"/>
                  </a:cubicBezTo>
                  <a:cubicBezTo>
                    <a:pt x="1072" y="1801"/>
                    <a:pt x="1726" y="491"/>
                    <a:pt x="1072" y="74"/>
                  </a:cubicBezTo>
                  <a:cubicBezTo>
                    <a:pt x="986" y="23"/>
                    <a:pt x="905" y="1"/>
                    <a:pt x="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4809525" y="2082325"/>
              <a:ext cx="40200" cy="52925"/>
            </a:xfrm>
            <a:custGeom>
              <a:avLst/>
              <a:gdLst/>
              <a:ahLst/>
              <a:cxnLst/>
              <a:rect l="l" t="t" r="r" b="b"/>
              <a:pathLst>
                <a:path w="1608" h="2117" extrusionOk="0">
                  <a:moveTo>
                    <a:pt x="924" y="0"/>
                  </a:moveTo>
                  <a:cubicBezTo>
                    <a:pt x="862" y="0"/>
                    <a:pt x="800" y="11"/>
                    <a:pt x="738" y="32"/>
                  </a:cubicBezTo>
                  <a:cubicBezTo>
                    <a:pt x="274" y="211"/>
                    <a:pt x="24" y="1033"/>
                    <a:pt x="12" y="1056"/>
                  </a:cubicBezTo>
                  <a:cubicBezTo>
                    <a:pt x="0" y="1116"/>
                    <a:pt x="24" y="1175"/>
                    <a:pt x="84" y="1187"/>
                  </a:cubicBezTo>
                  <a:cubicBezTo>
                    <a:pt x="96" y="1192"/>
                    <a:pt x="109" y="1195"/>
                    <a:pt x="121" y="1195"/>
                  </a:cubicBezTo>
                  <a:cubicBezTo>
                    <a:pt x="166" y="1195"/>
                    <a:pt x="205" y="1163"/>
                    <a:pt x="215" y="1116"/>
                  </a:cubicBezTo>
                  <a:cubicBezTo>
                    <a:pt x="298" y="914"/>
                    <a:pt x="512" y="342"/>
                    <a:pt x="834" y="223"/>
                  </a:cubicBezTo>
                  <a:cubicBezTo>
                    <a:pt x="860" y="215"/>
                    <a:pt x="890" y="211"/>
                    <a:pt x="922" y="211"/>
                  </a:cubicBezTo>
                  <a:cubicBezTo>
                    <a:pt x="990" y="211"/>
                    <a:pt x="1066" y="230"/>
                    <a:pt x="1131" y="271"/>
                  </a:cubicBezTo>
                  <a:cubicBezTo>
                    <a:pt x="1322" y="413"/>
                    <a:pt x="1405" y="652"/>
                    <a:pt x="1346" y="890"/>
                  </a:cubicBezTo>
                  <a:cubicBezTo>
                    <a:pt x="1310" y="1366"/>
                    <a:pt x="1012" y="1842"/>
                    <a:pt x="905" y="1890"/>
                  </a:cubicBezTo>
                  <a:cubicBezTo>
                    <a:pt x="882" y="1891"/>
                    <a:pt x="859" y="1892"/>
                    <a:pt x="836" y="1892"/>
                  </a:cubicBezTo>
                  <a:cubicBezTo>
                    <a:pt x="664" y="1892"/>
                    <a:pt x="480" y="1852"/>
                    <a:pt x="334" y="1747"/>
                  </a:cubicBezTo>
                  <a:cubicBezTo>
                    <a:pt x="320" y="1740"/>
                    <a:pt x="307" y="1737"/>
                    <a:pt x="294" y="1737"/>
                  </a:cubicBezTo>
                  <a:cubicBezTo>
                    <a:pt x="260" y="1737"/>
                    <a:pt x="228" y="1757"/>
                    <a:pt x="203" y="1783"/>
                  </a:cubicBezTo>
                  <a:cubicBezTo>
                    <a:pt x="191" y="1830"/>
                    <a:pt x="203" y="1890"/>
                    <a:pt x="250" y="1926"/>
                  </a:cubicBezTo>
                  <a:cubicBezTo>
                    <a:pt x="429" y="2021"/>
                    <a:pt x="631" y="2104"/>
                    <a:pt x="846" y="2116"/>
                  </a:cubicBezTo>
                  <a:cubicBezTo>
                    <a:pt x="905" y="2116"/>
                    <a:pt x="953" y="2116"/>
                    <a:pt x="965" y="2080"/>
                  </a:cubicBezTo>
                  <a:cubicBezTo>
                    <a:pt x="1203" y="2009"/>
                    <a:pt x="1500" y="1414"/>
                    <a:pt x="1560" y="937"/>
                  </a:cubicBezTo>
                  <a:cubicBezTo>
                    <a:pt x="1608" y="533"/>
                    <a:pt x="1488" y="259"/>
                    <a:pt x="1227" y="92"/>
                  </a:cubicBezTo>
                  <a:cubicBezTo>
                    <a:pt x="1136" y="32"/>
                    <a:pt x="1031" y="0"/>
                    <a:pt x="92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3553700" y="2006600"/>
              <a:ext cx="216525" cy="287000"/>
            </a:xfrm>
            <a:custGeom>
              <a:avLst/>
              <a:gdLst/>
              <a:ahLst/>
              <a:cxnLst/>
              <a:rect l="l" t="t" r="r" b="b"/>
              <a:pathLst>
                <a:path w="8661" h="11480" extrusionOk="0">
                  <a:moveTo>
                    <a:pt x="6340" y="0"/>
                  </a:moveTo>
                  <a:cubicBezTo>
                    <a:pt x="6261" y="0"/>
                    <a:pt x="6180" y="5"/>
                    <a:pt x="6097" y="13"/>
                  </a:cubicBezTo>
                  <a:cubicBezTo>
                    <a:pt x="4430" y="192"/>
                    <a:pt x="5073" y="1037"/>
                    <a:pt x="5073" y="1037"/>
                  </a:cubicBezTo>
                  <a:cubicBezTo>
                    <a:pt x="4602" y="936"/>
                    <a:pt x="4123" y="886"/>
                    <a:pt x="3643" y="886"/>
                  </a:cubicBezTo>
                  <a:cubicBezTo>
                    <a:pt x="3162" y="886"/>
                    <a:pt x="2680" y="936"/>
                    <a:pt x="2203" y="1037"/>
                  </a:cubicBezTo>
                  <a:cubicBezTo>
                    <a:pt x="656" y="1371"/>
                    <a:pt x="25" y="1776"/>
                    <a:pt x="13" y="2954"/>
                  </a:cubicBezTo>
                  <a:cubicBezTo>
                    <a:pt x="1" y="4133"/>
                    <a:pt x="1358" y="9134"/>
                    <a:pt x="1358" y="9134"/>
                  </a:cubicBezTo>
                  <a:lnTo>
                    <a:pt x="679" y="10622"/>
                  </a:lnTo>
                  <a:lnTo>
                    <a:pt x="2489" y="11479"/>
                  </a:lnTo>
                  <a:lnTo>
                    <a:pt x="3465" y="9824"/>
                  </a:lnTo>
                  <a:cubicBezTo>
                    <a:pt x="3465" y="9824"/>
                    <a:pt x="5109" y="10436"/>
                    <a:pt x="5670" y="10436"/>
                  </a:cubicBezTo>
                  <a:cubicBezTo>
                    <a:pt x="5749" y="10436"/>
                    <a:pt x="5807" y="10424"/>
                    <a:pt x="5835" y="10396"/>
                  </a:cubicBezTo>
                  <a:cubicBezTo>
                    <a:pt x="6061" y="10169"/>
                    <a:pt x="6371" y="7050"/>
                    <a:pt x="6371" y="7050"/>
                  </a:cubicBezTo>
                  <a:lnTo>
                    <a:pt x="7204" y="6776"/>
                  </a:lnTo>
                  <a:lnTo>
                    <a:pt x="6621" y="4121"/>
                  </a:lnTo>
                  <a:cubicBezTo>
                    <a:pt x="6621" y="4121"/>
                    <a:pt x="8359" y="3371"/>
                    <a:pt x="8514" y="2454"/>
                  </a:cubicBezTo>
                  <a:cubicBezTo>
                    <a:pt x="8661" y="1561"/>
                    <a:pt x="7851" y="0"/>
                    <a:pt x="6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3550425" y="2003775"/>
              <a:ext cx="220900" cy="292500"/>
            </a:xfrm>
            <a:custGeom>
              <a:avLst/>
              <a:gdLst/>
              <a:ahLst/>
              <a:cxnLst/>
              <a:rect l="l" t="t" r="r" b="b"/>
              <a:pathLst>
                <a:path w="8836" h="11700" extrusionOk="0">
                  <a:moveTo>
                    <a:pt x="6410" y="162"/>
                  </a:moveTo>
                  <a:cubicBezTo>
                    <a:pt x="6956" y="162"/>
                    <a:pt x="7492" y="395"/>
                    <a:pt x="7871" y="805"/>
                  </a:cubicBezTo>
                  <a:cubicBezTo>
                    <a:pt x="8335" y="1281"/>
                    <a:pt x="8585" y="1984"/>
                    <a:pt x="8490" y="2496"/>
                  </a:cubicBezTo>
                  <a:cubicBezTo>
                    <a:pt x="8359" y="3365"/>
                    <a:pt x="6692" y="4091"/>
                    <a:pt x="6680" y="4091"/>
                  </a:cubicBezTo>
                  <a:cubicBezTo>
                    <a:pt x="6633" y="4103"/>
                    <a:pt x="6597" y="4163"/>
                    <a:pt x="6621" y="4210"/>
                  </a:cubicBezTo>
                  <a:lnTo>
                    <a:pt x="7180" y="6782"/>
                  </a:lnTo>
                  <a:lnTo>
                    <a:pt x="6442" y="7020"/>
                  </a:lnTo>
                  <a:cubicBezTo>
                    <a:pt x="6394" y="7044"/>
                    <a:pt x="6359" y="7068"/>
                    <a:pt x="6359" y="7115"/>
                  </a:cubicBezTo>
                  <a:cubicBezTo>
                    <a:pt x="6216" y="8616"/>
                    <a:pt x="5990" y="10259"/>
                    <a:pt x="5871" y="10402"/>
                  </a:cubicBezTo>
                  <a:cubicBezTo>
                    <a:pt x="5852" y="10415"/>
                    <a:pt x="5817" y="10422"/>
                    <a:pt x="5767" y="10422"/>
                  </a:cubicBezTo>
                  <a:cubicBezTo>
                    <a:pt x="5432" y="10422"/>
                    <a:pt x="4448" y="10129"/>
                    <a:pt x="3608" y="9818"/>
                  </a:cubicBezTo>
                  <a:cubicBezTo>
                    <a:pt x="3600" y="9815"/>
                    <a:pt x="3591" y="9814"/>
                    <a:pt x="3581" y="9814"/>
                  </a:cubicBezTo>
                  <a:cubicBezTo>
                    <a:pt x="3551" y="9814"/>
                    <a:pt x="3517" y="9829"/>
                    <a:pt x="3489" y="9866"/>
                  </a:cubicBezTo>
                  <a:lnTo>
                    <a:pt x="2561" y="11449"/>
                  </a:lnTo>
                  <a:lnTo>
                    <a:pt x="929" y="10675"/>
                  </a:lnTo>
                  <a:lnTo>
                    <a:pt x="1525" y="9247"/>
                  </a:lnTo>
                  <a:cubicBezTo>
                    <a:pt x="1537" y="9211"/>
                    <a:pt x="1537" y="9199"/>
                    <a:pt x="1525" y="9163"/>
                  </a:cubicBezTo>
                  <a:cubicBezTo>
                    <a:pt x="1513" y="9128"/>
                    <a:pt x="167" y="4163"/>
                    <a:pt x="191" y="3020"/>
                  </a:cubicBezTo>
                  <a:cubicBezTo>
                    <a:pt x="203" y="1984"/>
                    <a:pt x="691" y="1543"/>
                    <a:pt x="2299" y="1210"/>
                  </a:cubicBezTo>
                  <a:cubicBezTo>
                    <a:pt x="2769" y="1109"/>
                    <a:pt x="3242" y="1058"/>
                    <a:pt x="3716" y="1058"/>
                  </a:cubicBezTo>
                  <a:cubicBezTo>
                    <a:pt x="4189" y="1058"/>
                    <a:pt x="4662" y="1109"/>
                    <a:pt x="5132" y="1210"/>
                  </a:cubicBezTo>
                  <a:cubicBezTo>
                    <a:pt x="5156" y="1210"/>
                    <a:pt x="5204" y="1186"/>
                    <a:pt x="5240" y="1162"/>
                  </a:cubicBezTo>
                  <a:cubicBezTo>
                    <a:pt x="5263" y="1127"/>
                    <a:pt x="5263" y="1067"/>
                    <a:pt x="5240" y="1043"/>
                  </a:cubicBezTo>
                  <a:cubicBezTo>
                    <a:pt x="5144" y="924"/>
                    <a:pt x="5120" y="757"/>
                    <a:pt x="5156" y="615"/>
                  </a:cubicBezTo>
                  <a:cubicBezTo>
                    <a:pt x="5216" y="460"/>
                    <a:pt x="5454" y="257"/>
                    <a:pt x="6192" y="174"/>
                  </a:cubicBezTo>
                  <a:cubicBezTo>
                    <a:pt x="6265" y="166"/>
                    <a:pt x="6337" y="162"/>
                    <a:pt x="6410" y="162"/>
                  </a:cubicBezTo>
                  <a:close/>
                  <a:moveTo>
                    <a:pt x="6481" y="1"/>
                  </a:moveTo>
                  <a:cubicBezTo>
                    <a:pt x="6390" y="1"/>
                    <a:pt x="6297" y="7"/>
                    <a:pt x="6204" y="19"/>
                  </a:cubicBezTo>
                  <a:cubicBezTo>
                    <a:pt x="5537" y="91"/>
                    <a:pt x="5132" y="281"/>
                    <a:pt x="5001" y="579"/>
                  </a:cubicBezTo>
                  <a:cubicBezTo>
                    <a:pt x="4942" y="734"/>
                    <a:pt x="4942" y="877"/>
                    <a:pt x="5001" y="1019"/>
                  </a:cubicBezTo>
                  <a:cubicBezTo>
                    <a:pt x="4585" y="942"/>
                    <a:pt x="4160" y="903"/>
                    <a:pt x="3735" y="903"/>
                  </a:cubicBezTo>
                  <a:cubicBezTo>
                    <a:pt x="3249" y="903"/>
                    <a:pt x="2763" y="954"/>
                    <a:pt x="2287" y="1055"/>
                  </a:cubicBezTo>
                  <a:cubicBezTo>
                    <a:pt x="787" y="1389"/>
                    <a:pt x="25" y="1770"/>
                    <a:pt x="13" y="3067"/>
                  </a:cubicBezTo>
                  <a:cubicBezTo>
                    <a:pt x="1" y="4198"/>
                    <a:pt x="1215" y="8735"/>
                    <a:pt x="1346" y="9235"/>
                  </a:cubicBezTo>
                  <a:lnTo>
                    <a:pt x="715" y="10687"/>
                  </a:lnTo>
                  <a:cubicBezTo>
                    <a:pt x="679" y="10735"/>
                    <a:pt x="715" y="10794"/>
                    <a:pt x="751" y="10818"/>
                  </a:cubicBezTo>
                  <a:lnTo>
                    <a:pt x="2561" y="11687"/>
                  </a:lnTo>
                  <a:cubicBezTo>
                    <a:pt x="2573" y="11699"/>
                    <a:pt x="2584" y="11699"/>
                    <a:pt x="2596" y="11699"/>
                  </a:cubicBezTo>
                  <a:cubicBezTo>
                    <a:pt x="2644" y="11699"/>
                    <a:pt x="2680" y="11687"/>
                    <a:pt x="2703" y="11652"/>
                  </a:cubicBezTo>
                  <a:lnTo>
                    <a:pt x="3644" y="10080"/>
                  </a:lnTo>
                  <a:cubicBezTo>
                    <a:pt x="4314" y="10319"/>
                    <a:pt x="5308" y="10644"/>
                    <a:pt x="5789" y="10644"/>
                  </a:cubicBezTo>
                  <a:cubicBezTo>
                    <a:pt x="5906" y="10644"/>
                    <a:pt x="5993" y="10624"/>
                    <a:pt x="6037" y="10580"/>
                  </a:cubicBezTo>
                  <a:cubicBezTo>
                    <a:pt x="6263" y="10342"/>
                    <a:pt x="6513" y="8044"/>
                    <a:pt x="6585" y="7234"/>
                  </a:cubicBezTo>
                  <a:lnTo>
                    <a:pt x="7383" y="6984"/>
                  </a:lnTo>
                  <a:cubicBezTo>
                    <a:pt x="7442" y="6973"/>
                    <a:pt x="7466" y="6913"/>
                    <a:pt x="7454" y="6865"/>
                  </a:cubicBezTo>
                  <a:lnTo>
                    <a:pt x="6883" y="4294"/>
                  </a:lnTo>
                  <a:cubicBezTo>
                    <a:pt x="7228" y="4127"/>
                    <a:pt x="8597" y="3436"/>
                    <a:pt x="8752" y="2579"/>
                  </a:cubicBezTo>
                  <a:cubicBezTo>
                    <a:pt x="8835" y="1996"/>
                    <a:pt x="8549" y="1222"/>
                    <a:pt x="8061" y="698"/>
                  </a:cubicBezTo>
                  <a:cubicBezTo>
                    <a:pt x="7648" y="264"/>
                    <a:pt x="7083" y="1"/>
                    <a:pt x="648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3552825" y="2006600"/>
              <a:ext cx="217100" cy="228350"/>
            </a:xfrm>
            <a:custGeom>
              <a:avLst/>
              <a:gdLst/>
              <a:ahLst/>
              <a:cxnLst/>
              <a:rect l="l" t="t" r="r" b="b"/>
              <a:pathLst>
                <a:path w="8684" h="9134" extrusionOk="0">
                  <a:moveTo>
                    <a:pt x="6363" y="0"/>
                  </a:moveTo>
                  <a:cubicBezTo>
                    <a:pt x="6284" y="0"/>
                    <a:pt x="6203" y="5"/>
                    <a:pt x="6120" y="13"/>
                  </a:cubicBezTo>
                  <a:cubicBezTo>
                    <a:pt x="4453" y="192"/>
                    <a:pt x="5096" y="1037"/>
                    <a:pt x="5096" y="1037"/>
                  </a:cubicBezTo>
                  <a:cubicBezTo>
                    <a:pt x="4626" y="942"/>
                    <a:pt x="4146" y="895"/>
                    <a:pt x="3666" y="895"/>
                  </a:cubicBezTo>
                  <a:cubicBezTo>
                    <a:pt x="3185" y="895"/>
                    <a:pt x="2703" y="942"/>
                    <a:pt x="2226" y="1037"/>
                  </a:cubicBezTo>
                  <a:cubicBezTo>
                    <a:pt x="679" y="1383"/>
                    <a:pt x="48" y="1776"/>
                    <a:pt x="36" y="2954"/>
                  </a:cubicBezTo>
                  <a:cubicBezTo>
                    <a:pt x="0" y="4121"/>
                    <a:pt x="1369" y="9134"/>
                    <a:pt x="1369" y="9134"/>
                  </a:cubicBezTo>
                  <a:cubicBezTo>
                    <a:pt x="1369" y="9134"/>
                    <a:pt x="2119" y="8860"/>
                    <a:pt x="2262" y="8300"/>
                  </a:cubicBezTo>
                  <a:cubicBezTo>
                    <a:pt x="2417" y="7729"/>
                    <a:pt x="2191" y="7967"/>
                    <a:pt x="1786" y="7776"/>
                  </a:cubicBezTo>
                  <a:cubicBezTo>
                    <a:pt x="1393" y="7586"/>
                    <a:pt x="1286" y="6717"/>
                    <a:pt x="1881" y="6145"/>
                  </a:cubicBezTo>
                  <a:cubicBezTo>
                    <a:pt x="1994" y="6034"/>
                    <a:pt x="2092" y="5988"/>
                    <a:pt x="2177" y="5988"/>
                  </a:cubicBezTo>
                  <a:cubicBezTo>
                    <a:pt x="2539" y="5988"/>
                    <a:pt x="2670" y="6821"/>
                    <a:pt x="2786" y="7014"/>
                  </a:cubicBezTo>
                  <a:cubicBezTo>
                    <a:pt x="2818" y="7072"/>
                    <a:pt x="2870" y="7094"/>
                    <a:pt x="2930" y="7094"/>
                  </a:cubicBezTo>
                  <a:cubicBezTo>
                    <a:pt x="3116" y="7094"/>
                    <a:pt x="3381" y="6883"/>
                    <a:pt x="3381" y="6883"/>
                  </a:cubicBezTo>
                  <a:lnTo>
                    <a:pt x="3453" y="5978"/>
                  </a:lnTo>
                  <a:lnTo>
                    <a:pt x="3500" y="5978"/>
                  </a:lnTo>
                  <a:cubicBezTo>
                    <a:pt x="3508" y="5979"/>
                    <a:pt x="3516" y="5979"/>
                    <a:pt x="3523" y="5979"/>
                  </a:cubicBezTo>
                  <a:cubicBezTo>
                    <a:pt x="3858" y="5979"/>
                    <a:pt x="4120" y="5721"/>
                    <a:pt x="4143" y="5383"/>
                  </a:cubicBezTo>
                  <a:cubicBezTo>
                    <a:pt x="4191" y="4740"/>
                    <a:pt x="3274" y="3859"/>
                    <a:pt x="3274" y="3859"/>
                  </a:cubicBezTo>
                  <a:lnTo>
                    <a:pt x="3274" y="3859"/>
                  </a:lnTo>
                  <a:cubicBezTo>
                    <a:pt x="3851" y="4130"/>
                    <a:pt x="4663" y="4200"/>
                    <a:pt x="5346" y="4200"/>
                  </a:cubicBezTo>
                  <a:cubicBezTo>
                    <a:pt x="6074" y="4200"/>
                    <a:pt x="6656" y="4121"/>
                    <a:pt x="6656" y="4121"/>
                  </a:cubicBezTo>
                  <a:cubicBezTo>
                    <a:pt x="6656" y="4121"/>
                    <a:pt x="8370" y="3383"/>
                    <a:pt x="8537" y="2454"/>
                  </a:cubicBezTo>
                  <a:cubicBezTo>
                    <a:pt x="8684" y="1561"/>
                    <a:pt x="7874" y="0"/>
                    <a:pt x="636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3550725" y="2003475"/>
              <a:ext cx="221475" cy="233550"/>
            </a:xfrm>
            <a:custGeom>
              <a:avLst/>
              <a:gdLst/>
              <a:ahLst/>
              <a:cxnLst/>
              <a:rect l="l" t="t" r="r" b="b"/>
              <a:pathLst>
                <a:path w="8859" h="9342" extrusionOk="0">
                  <a:moveTo>
                    <a:pt x="6433" y="256"/>
                  </a:moveTo>
                  <a:cubicBezTo>
                    <a:pt x="6982" y="256"/>
                    <a:pt x="7506" y="481"/>
                    <a:pt x="7883" y="889"/>
                  </a:cubicBezTo>
                  <a:cubicBezTo>
                    <a:pt x="8347" y="1365"/>
                    <a:pt x="8597" y="2067"/>
                    <a:pt x="8514" y="2591"/>
                  </a:cubicBezTo>
                  <a:cubicBezTo>
                    <a:pt x="8359" y="3401"/>
                    <a:pt x="6847" y="4091"/>
                    <a:pt x="6692" y="4163"/>
                  </a:cubicBezTo>
                  <a:cubicBezTo>
                    <a:pt x="6604" y="4175"/>
                    <a:pt x="6064" y="4239"/>
                    <a:pt x="5409" y="4239"/>
                  </a:cubicBezTo>
                  <a:cubicBezTo>
                    <a:pt x="4739" y="4239"/>
                    <a:pt x="3948" y="4172"/>
                    <a:pt x="3394" y="3913"/>
                  </a:cubicBezTo>
                  <a:cubicBezTo>
                    <a:pt x="3378" y="3905"/>
                    <a:pt x="3361" y="3901"/>
                    <a:pt x="3344" y="3901"/>
                  </a:cubicBezTo>
                  <a:cubicBezTo>
                    <a:pt x="3311" y="3901"/>
                    <a:pt x="3279" y="3917"/>
                    <a:pt x="3263" y="3948"/>
                  </a:cubicBezTo>
                  <a:cubicBezTo>
                    <a:pt x="3227" y="3984"/>
                    <a:pt x="3239" y="4044"/>
                    <a:pt x="3275" y="4079"/>
                  </a:cubicBezTo>
                  <a:cubicBezTo>
                    <a:pt x="3275" y="4091"/>
                    <a:pt x="4132" y="4937"/>
                    <a:pt x="4108" y="5520"/>
                  </a:cubicBezTo>
                  <a:lnTo>
                    <a:pt x="4108" y="5568"/>
                  </a:lnTo>
                  <a:cubicBezTo>
                    <a:pt x="4075" y="5810"/>
                    <a:pt x="3858" y="6012"/>
                    <a:pt x="3599" y="6012"/>
                  </a:cubicBezTo>
                  <a:cubicBezTo>
                    <a:pt x="3579" y="6012"/>
                    <a:pt x="3558" y="6011"/>
                    <a:pt x="3537" y="6008"/>
                  </a:cubicBezTo>
                  <a:cubicBezTo>
                    <a:pt x="3533" y="6007"/>
                    <a:pt x="3529" y="6006"/>
                    <a:pt x="3525" y="6006"/>
                  </a:cubicBezTo>
                  <a:cubicBezTo>
                    <a:pt x="3489" y="6006"/>
                    <a:pt x="3442" y="6050"/>
                    <a:pt x="3442" y="6103"/>
                  </a:cubicBezTo>
                  <a:lnTo>
                    <a:pt x="3358" y="6961"/>
                  </a:lnTo>
                  <a:cubicBezTo>
                    <a:pt x="3263" y="7056"/>
                    <a:pt x="3120" y="7116"/>
                    <a:pt x="2989" y="7127"/>
                  </a:cubicBezTo>
                  <a:cubicBezTo>
                    <a:pt x="2977" y="7127"/>
                    <a:pt x="2965" y="7116"/>
                    <a:pt x="2942" y="7104"/>
                  </a:cubicBezTo>
                  <a:cubicBezTo>
                    <a:pt x="2918" y="7020"/>
                    <a:pt x="2882" y="6937"/>
                    <a:pt x="2858" y="6842"/>
                  </a:cubicBezTo>
                  <a:cubicBezTo>
                    <a:pt x="2739" y="6508"/>
                    <a:pt x="2608" y="6092"/>
                    <a:pt x="2322" y="6008"/>
                  </a:cubicBezTo>
                  <a:cubicBezTo>
                    <a:pt x="2308" y="6007"/>
                    <a:pt x="2295" y="6007"/>
                    <a:pt x="2281" y="6007"/>
                  </a:cubicBezTo>
                  <a:cubicBezTo>
                    <a:pt x="2126" y="6007"/>
                    <a:pt x="1968" y="6067"/>
                    <a:pt x="1870" y="6187"/>
                  </a:cubicBezTo>
                  <a:cubicBezTo>
                    <a:pt x="1537" y="6508"/>
                    <a:pt x="1382" y="6961"/>
                    <a:pt x="1441" y="7425"/>
                  </a:cubicBezTo>
                  <a:cubicBezTo>
                    <a:pt x="1477" y="7663"/>
                    <a:pt x="1608" y="7878"/>
                    <a:pt x="1810" y="7997"/>
                  </a:cubicBezTo>
                  <a:cubicBezTo>
                    <a:pt x="1918" y="8032"/>
                    <a:pt x="2037" y="8068"/>
                    <a:pt x="2156" y="8080"/>
                  </a:cubicBezTo>
                  <a:cubicBezTo>
                    <a:pt x="2203" y="8080"/>
                    <a:pt x="2251" y="8092"/>
                    <a:pt x="2275" y="8116"/>
                  </a:cubicBezTo>
                  <a:cubicBezTo>
                    <a:pt x="2287" y="8116"/>
                    <a:pt x="2310" y="8151"/>
                    <a:pt x="2251" y="8389"/>
                  </a:cubicBezTo>
                  <a:cubicBezTo>
                    <a:pt x="2144" y="8782"/>
                    <a:pt x="1727" y="9021"/>
                    <a:pt x="1513" y="9104"/>
                  </a:cubicBezTo>
                  <a:cubicBezTo>
                    <a:pt x="1310" y="8366"/>
                    <a:pt x="191" y="4127"/>
                    <a:pt x="203" y="3079"/>
                  </a:cubicBezTo>
                  <a:cubicBezTo>
                    <a:pt x="227" y="2055"/>
                    <a:pt x="715" y="1627"/>
                    <a:pt x="2322" y="1305"/>
                  </a:cubicBezTo>
                  <a:cubicBezTo>
                    <a:pt x="2793" y="1210"/>
                    <a:pt x="3266" y="1162"/>
                    <a:pt x="3738" y="1162"/>
                  </a:cubicBezTo>
                  <a:cubicBezTo>
                    <a:pt x="4210" y="1162"/>
                    <a:pt x="4680" y="1210"/>
                    <a:pt x="5144" y="1305"/>
                  </a:cubicBezTo>
                  <a:cubicBezTo>
                    <a:pt x="5153" y="1308"/>
                    <a:pt x="5162" y="1310"/>
                    <a:pt x="5171" y="1310"/>
                  </a:cubicBezTo>
                  <a:cubicBezTo>
                    <a:pt x="5201" y="1310"/>
                    <a:pt x="5233" y="1294"/>
                    <a:pt x="5251" y="1258"/>
                  </a:cubicBezTo>
                  <a:cubicBezTo>
                    <a:pt x="5287" y="1234"/>
                    <a:pt x="5287" y="1174"/>
                    <a:pt x="5251" y="1139"/>
                  </a:cubicBezTo>
                  <a:cubicBezTo>
                    <a:pt x="5168" y="1008"/>
                    <a:pt x="5132" y="865"/>
                    <a:pt x="5180" y="710"/>
                  </a:cubicBezTo>
                  <a:cubicBezTo>
                    <a:pt x="5239" y="543"/>
                    <a:pt x="5478" y="341"/>
                    <a:pt x="6204" y="269"/>
                  </a:cubicBezTo>
                  <a:cubicBezTo>
                    <a:pt x="6280" y="261"/>
                    <a:pt x="6357" y="256"/>
                    <a:pt x="6433" y="256"/>
                  </a:cubicBezTo>
                  <a:close/>
                  <a:moveTo>
                    <a:pt x="6494" y="1"/>
                  </a:moveTo>
                  <a:cubicBezTo>
                    <a:pt x="6402" y="1"/>
                    <a:pt x="6309" y="7"/>
                    <a:pt x="6216" y="19"/>
                  </a:cubicBezTo>
                  <a:cubicBezTo>
                    <a:pt x="5549" y="91"/>
                    <a:pt x="5144" y="281"/>
                    <a:pt x="5013" y="579"/>
                  </a:cubicBezTo>
                  <a:cubicBezTo>
                    <a:pt x="4954" y="734"/>
                    <a:pt x="4954" y="877"/>
                    <a:pt x="5013" y="1008"/>
                  </a:cubicBezTo>
                  <a:cubicBezTo>
                    <a:pt x="4605" y="937"/>
                    <a:pt x="4192" y="901"/>
                    <a:pt x="3779" y="901"/>
                  </a:cubicBezTo>
                  <a:cubicBezTo>
                    <a:pt x="3288" y="901"/>
                    <a:pt x="2796" y="952"/>
                    <a:pt x="2310" y="1055"/>
                  </a:cubicBezTo>
                  <a:cubicBezTo>
                    <a:pt x="798" y="1389"/>
                    <a:pt x="48" y="1770"/>
                    <a:pt x="24" y="3067"/>
                  </a:cubicBezTo>
                  <a:cubicBezTo>
                    <a:pt x="1" y="4246"/>
                    <a:pt x="1310" y="9068"/>
                    <a:pt x="1370" y="9271"/>
                  </a:cubicBezTo>
                  <a:cubicBezTo>
                    <a:pt x="1370" y="9306"/>
                    <a:pt x="1382" y="9318"/>
                    <a:pt x="1418" y="9330"/>
                  </a:cubicBezTo>
                  <a:cubicBezTo>
                    <a:pt x="1429" y="9342"/>
                    <a:pt x="1441" y="9342"/>
                    <a:pt x="1453" y="9342"/>
                  </a:cubicBezTo>
                  <a:lnTo>
                    <a:pt x="1548" y="9330"/>
                  </a:lnTo>
                  <a:cubicBezTo>
                    <a:pt x="1572" y="9318"/>
                    <a:pt x="2346" y="9068"/>
                    <a:pt x="2513" y="8437"/>
                  </a:cubicBezTo>
                  <a:cubicBezTo>
                    <a:pt x="2572" y="8199"/>
                    <a:pt x="2572" y="8080"/>
                    <a:pt x="2513" y="7997"/>
                  </a:cubicBezTo>
                  <a:cubicBezTo>
                    <a:pt x="2453" y="7913"/>
                    <a:pt x="2370" y="7878"/>
                    <a:pt x="2263" y="7878"/>
                  </a:cubicBezTo>
                  <a:cubicBezTo>
                    <a:pt x="2168" y="7854"/>
                    <a:pt x="2072" y="7842"/>
                    <a:pt x="1977" y="7794"/>
                  </a:cubicBezTo>
                  <a:cubicBezTo>
                    <a:pt x="1834" y="7711"/>
                    <a:pt x="1739" y="7544"/>
                    <a:pt x="1727" y="7377"/>
                  </a:cubicBezTo>
                  <a:cubicBezTo>
                    <a:pt x="1668" y="6996"/>
                    <a:pt x="1810" y="6592"/>
                    <a:pt x="2096" y="6330"/>
                  </a:cubicBezTo>
                  <a:cubicBezTo>
                    <a:pt x="2185" y="6251"/>
                    <a:pt x="2257" y="6205"/>
                    <a:pt x="2313" y="6205"/>
                  </a:cubicBezTo>
                  <a:cubicBezTo>
                    <a:pt x="2325" y="6205"/>
                    <a:pt x="2336" y="6207"/>
                    <a:pt x="2346" y="6211"/>
                  </a:cubicBezTo>
                  <a:cubicBezTo>
                    <a:pt x="2525" y="6246"/>
                    <a:pt x="2668" y="6651"/>
                    <a:pt x="2739" y="6889"/>
                  </a:cubicBezTo>
                  <a:cubicBezTo>
                    <a:pt x="2763" y="6996"/>
                    <a:pt x="2811" y="7104"/>
                    <a:pt x="2858" y="7187"/>
                  </a:cubicBezTo>
                  <a:cubicBezTo>
                    <a:pt x="2882" y="7246"/>
                    <a:pt x="2965" y="7294"/>
                    <a:pt x="3037" y="7306"/>
                  </a:cubicBezTo>
                  <a:cubicBezTo>
                    <a:pt x="3058" y="7311"/>
                    <a:pt x="3080" y="7313"/>
                    <a:pt x="3102" y="7313"/>
                  </a:cubicBezTo>
                  <a:cubicBezTo>
                    <a:pt x="3313" y="7313"/>
                    <a:pt x="3542" y="7123"/>
                    <a:pt x="3596" y="7080"/>
                  </a:cubicBezTo>
                  <a:cubicBezTo>
                    <a:pt x="3620" y="7068"/>
                    <a:pt x="3632" y="7044"/>
                    <a:pt x="3632" y="7008"/>
                  </a:cubicBezTo>
                  <a:lnTo>
                    <a:pt x="3692" y="6175"/>
                  </a:lnTo>
                  <a:cubicBezTo>
                    <a:pt x="4061" y="6163"/>
                    <a:pt x="4370" y="5853"/>
                    <a:pt x="4370" y="5472"/>
                  </a:cubicBezTo>
                  <a:cubicBezTo>
                    <a:pt x="4394" y="5044"/>
                    <a:pt x="4013" y="4520"/>
                    <a:pt x="3751" y="4198"/>
                  </a:cubicBezTo>
                  <a:lnTo>
                    <a:pt x="3751" y="4198"/>
                  </a:lnTo>
                  <a:cubicBezTo>
                    <a:pt x="4291" y="4354"/>
                    <a:pt x="4924" y="4399"/>
                    <a:pt x="5472" y="4399"/>
                  </a:cubicBezTo>
                  <a:cubicBezTo>
                    <a:pt x="6181" y="4399"/>
                    <a:pt x="6747" y="4324"/>
                    <a:pt x="6787" y="4318"/>
                  </a:cubicBezTo>
                  <a:lnTo>
                    <a:pt x="6811" y="4318"/>
                  </a:lnTo>
                  <a:cubicBezTo>
                    <a:pt x="6894" y="4282"/>
                    <a:pt x="8597" y="3556"/>
                    <a:pt x="8764" y="2579"/>
                  </a:cubicBezTo>
                  <a:cubicBezTo>
                    <a:pt x="8859" y="1996"/>
                    <a:pt x="8573" y="1222"/>
                    <a:pt x="8085" y="698"/>
                  </a:cubicBezTo>
                  <a:cubicBezTo>
                    <a:pt x="7672" y="264"/>
                    <a:pt x="7097" y="1"/>
                    <a:pt x="649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3563225" y="2086400"/>
              <a:ext cx="17900" cy="5500"/>
            </a:xfrm>
            <a:custGeom>
              <a:avLst/>
              <a:gdLst/>
              <a:ahLst/>
              <a:cxnLst/>
              <a:rect l="l" t="t" r="r" b="b"/>
              <a:pathLst>
                <a:path w="716" h="220" extrusionOk="0">
                  <a:moveTo>
                    <a:pt x="60" y="0"/>
                  </a:moveTo>
                  <a:cubicBezTo>
                    <a:pt x="25" y="12"/>
                    <a:pt x="1" y="48"/>
                    <a:pt x="1" y="96"/>
                  </a:cubicBezTo>
                  <a:cubicBezTo>
                    <a:pt x="25" y="131"/>
                    <a:pt x="48" y="155"/>
                    <a:pt x="96" y="155"/>
                  </a:cubicBezTo>
                  <a:cubicBezTo>
                    <a:pt x="263" y="167"/>
                    <a:pt x="406" y="179"/>
                    <a:pt x="572" y="215"/>
                  </a:cubicBezTo>
                  <a:lnTo>
                    <a:pt x="644" y="215"/>
                  </a:lnTo>
                  <a:cubicBezTo>
                    <a:pt x="655" y="218"/>
                    <a:pt x="665" y="219"/>
                    <a:pt x="673" y="219"/>
                  </a:cubicBezTo>
                  <a:cubicBezTo>
                    <a:pt x="701" y="219"/>
                    <a:pt x="715" y="203"/>
                    <a:pt x="715" y="167"/>
                  </a:cubicBezTo>
                  <a:cubicBezTo>
                    <a:pt x="715" y="119"/>
                    <a:pt x="691" y="72"/>
                    <a:pt x="644" y="72"/>
                  </a:cubicBezTo>
                  <a:lnTo>
                    <a:pt x="584" y="60"/>
                  </a:lnTo>
                  <a:cubicBezTo>
                    <a:pt x="417" y="12"/>
                    <a:pt x="239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3598650" y="2043525"/>
              <a:ext cx="113425" cy="54500"/>
            </a:xfrm>
            <a:custGeom>
              <a:avLst/>
              <a:gdLst/>
              <a:ahLst/>
              <a:cxnLst/>
              <a:rect l="l" t="t" r="r" b="b"/>
              <a:pathLst>
                <a:path w="4537" h="2180" extrusionOk="0">
                  <a:moveTo>
                    <a:pt x="3651" y="1"/>
                  </a:moveTo>
                  <a:cubicBezTo>
                    <a:pt x="3255" y="1"/>
                    <a:pt x="2965" y="406"/>
                    <a:pt x="2953" y="418"/>
                  </a:cubicBezTo>
                  <a:cubicBezTo>
                    <a:pt x="2930" y="453"/>
                    <a:pt x="2930" y="501"/>
                    <a:pt x="2965" y="525"/>
                  </a:cubicBezTo>
                  <a:cubicBezTo>
                    <a:pt x="2975" y="530"/>
                    <a:pt x="2989" y="533"/>
                    <a:pt x="3005" y="533"/>
                  </a:cubicBezTo>
                  <a:cubicBezTo>
                    <a:pt x="3026" y="533"/>
                    <a:pt x="3051" y="527"/>
                    <a:pt x="3072" y="513"/>
                  </a:cubicBezTo>
                  <a:cubicBezTo>
                    <a:pt x="3072" y="513"/>
                    <a:pt x="3307" y="155"/>
                    <a:pt x="3615" y="155"/>
                  </a:cubicBezTo>
                  <a:cubicBezTo>
                    <a:pt x="3624" y="155"/>
                    <a:pt x="3634" y="155"/>
                    <a:pt x="3644" y="156"/>
                  </a:cubicBezTo>
                  <a:cubicBezTo>
                    <a:pt x="3858" y="180"/>
                    <a:pt x="4049" y="334"/>
                    <a:pt x="4144" y="525"/>
                  </a:cubicBezTo>
                  <a:cubicBezTo>
                    <a:pt x="4334" y="822"/>
                    <a:pt x="4358" y="1108"/>
                    <a:pt x="4239" y="1334"/>
                  </a:cubicBezTo>
                  <a:cubicBezTo>
                    <a:pt x="4001" y="1751"/>
                    <a:pt x="3227" y="2013"/>
                    <a:pt x="2120" y="2013"/>
                  </a:cubicBezTo>
                  <a:cubicBezTo>
                    <a:pt x="1441" y="2013"/>
                    <a:pt x="763" y="1965"/>
                    <a:pt x="96" y="1894"/>
                  </a:cubicBezTo>
                  <a:cubicBezTo>
                    <a:pt x="88" y="1892"/>
                    <a:pt x="79" y="1891"/>
                    <a:pt x="72" y="1891"/>
                  </a:cubicBezTo>
                  <a:cubicBezTo>
                    <a:pt x="33" y="1891"/>
                    <a:pt x="1" y="1914"/>
                    <a:pt x="1" y="1954"/>
                  </a:cubicBezTo>
                  <a:cubicBezTo>
                    <a:pt x="1" y="2001"/>
                    <a:pt x="36" y="2049"/>
                    <a:pt x="72" y="2049"/>
                  </a:cubicBezTo>
                  <a:cubicBezTo>
                    <a:pt x="715" y="2120"/>
                    <a:pt x="1346" y="2168"/>
                    <a:pt x="1977" y="2168"/>
                  </a:cubicBezTo>
                  <a:lnTo>
                    <a:pt x="2132" y="2180"/>
                  </a:lnTo>
                  <a:cubicBezTo>
                    <a:pt x="3322" y="2180"/>
                    <a:pt x="4120" y="1894"/>
                    <a:pt x="4394" y="1418"/>
                  </a:cubicBezTo>
                  <a:cubicBezTo>
                    <a:pt x="4537" y="1132"/>
                    <a:pt x="4513" y="811"/>
                    <a:pt x="4287" y="453"/>
                  </a:cubicBezTo>
                  <a:cubicBezTo>
                    <a:pt x="4168" y="215"/>
                    <a:pt x="3930" y="37"/>
                    <a:pt x="3668" y="1"/>
                  </a:cubicBezTo>
                  <a:cubicBezTo>
                    <a:pt x="3662" y="1"/>
                    <a:pt x="3656" y="1"/>
                    <a:pt x="3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3559650" y="2118850"/>
              <a:ext cx="69100" cy="6575"/>
            </a:xfrm>
            <a:custGeom>
              <a:avLst/>
              <a:gdLst/>
              <a:ahLst/>
              <a:cxnLst/>
              <a:rect l="l" t="t" r="r" b="b"/>
              <a:pathLst>
                <a:path w="2764" h="263" extrusionOk="0">
                  <a:moveTo>
                    <a:pt x="2680" y="0"/>
                  </a:moveTo>
                  <a:cubicBezTo>
                    <a:pt x="2160" y="79"/>
                    <a:pt x="1640" y="123"/>
                    <a:pt x="1120" y="123"/>
                  </a:cubicBezTo>
                  <a:cubicBezTo>
                    <a:pt x="771" y="123"/>
                    <a:pt x="422" y="103"/>
                    <a:pt x="72" y="60"/>
                  </a:cubicBezTo>
                  <a:cubicBezTo>
                    <a:pt x="48" y="60"/>
                    <a:pt x="1" y="84"/>
                    <a:pt x="1" y="131"/>
                  </a:cubicBezTo>
                  <a:cubicBezTo>
                    <a:pt x="1" y="167"/>
                    <a:pt x="25" y="203"/>
                    <a:pt x="72" y="203"/>
                  </a:cubicBezTo>
                  <a:cubicBezTo>
                    <a:pt x="441" y="250"/>
                    <a:pt x="822" y="262"/>
                    <a:pt x="1191" y="262"/>
                  </a:cubicBezTo>
                  <a:cubicBezTo>
                    <a:pt x="1715" y="262"/>
                    <a:pt x="2215" y="238"/>
                    <a:pt x="2704" y="143"/>
                  </a:cubicBezTo>
                  <a:cubicBezTo>
                    <a:pt x="2751" y="143"/>
                    <a:pt x="2763" y="107"/>
                    <a:pt x="2763" y="60"/>
                  </a:cubicBezTo>
                  <a:cubicBezTo>
                    <a:pt x="2763" y="12"/>
                    <a:pt x="2727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3729625" y="3256175"/>
              <a:ext cx="151150" cy="77525"/>
            </a:xfrm>
            <a:custGeom>
              <a:avLst/>
              <a:gdLst/>
              <a:ahLst/>
              <a:cxnLst/>
              <a:rect l="l" t="t" r="r" b="b"/>
              <a:pathLst>
                <a:path w="6046" h="3101" extrusionOk="0">
                  <a:moveTo>
                    <a:pt x="810" y="1"/>
                  </a:moveTo>
                  <a:cubicBezTo>
                    <a:pt x="810" y="1"/>
                    <a:pt x="0" y="632"/>
                    <a:pt x="179" y="1501"/>
                  </a:cubicBezTo>
                  <a:cubicBezTo>
                    <a:pt x="295" y="2116"/>
                    <a:pt x="882" y="2209"/>
                    <a:pt x="1225" y="2209"/>
                  </a:cubicBezTo>
                  <a:cubicBezTo>
                    <a:pt x="1374" y="2209"/>
                    <a:pt x="1477" y="2192"/>
                    <a:pt x="1477" y="2192"/>
                  </a:cubicBezTo>
                  <a:cubicBezTo>
                    <a:pt x="1477" y="2192"/>
                    <a:pt x="2536" y="3013"/>
                    <a:pt x="3429" y="3085"/>
                  </a:cubicBezTo>
                  <a:cubicBezTo>
                    <a:pt x="3565" y="3095"/>
                    <a:pt x="3719" y="3101"/>
                    <a:pt x="3884" y="3101"/>
                  </a:cubicBezTo>
                  <a:cubicBezTo>
                    <a:pt x="4806" y="3101"/>
                    <a:pt x="6045" y="2933"/>
                    <a:pt x="6025" y="2620"/>
                  </a:cubicBezTo>
                  <a:cubicBezTo>
                    <a:pt x="6013" y="2251"/>
                    <a:pt x="4477" y="1620"/>
                    <a:pt x="4477" y="1620"/>
                  </a:cubicBezTo>
                  <a:lnTo>
                    <a:pt x="3275" y="346"/>
                  </a:lnTo>
                  <a:lnTo>
                    <a:pt x="3096" y="16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3726650" y="3253200"/>
              <a:ext cx="156300" cy="83075"/>
            </a:xfrm>
            <a:custGeom>
              <a:avLst/>
              <a:gdLst/>
              <a:ahLst/>
              <a:cxnLst/>
              <a:rect l="l" t="t" r="r" b="b"/>
              <a:pathLst>
                <a:path w="6252" h="3323" extrusionOk="0">
                  <a:moveTo>
                    <a:pt x="965" y="203"/>
                  </a:moveTo>
                  <a:lnTo>
                    <a:pt x="3191" y="370"/>
                  </a:lnTo>
                  <a:lnTo>
                    <a:pt x="4525" y="1799"/>
                  </a:lnTo>
                  <a:cubicBezTo>
                    <a:pt x="4525" y="1822"/>
                    <a:pt x="4537" y="1834"/>
                    <a:pt x="4560" y="1834"/>
                  </a:cubicBezTo>
                  <a:cubicBezTo>
                    <a:pt x="5251" y="2120"/>
                    <a:pt x="6025" y="2549"/>
                    <a:pt x="6049" y="2739"/>
                  </a:cubicBezTo>
                  <a:cubicBezTo>
                    <a:pt x="6025" y="2775"/>
                    <a:pt x="6025" y="2775"/>
                    <a:pt x="6013" y="2787"/>
                  </a:cubicBezTo>
                  <a:cubicBezTo>
                    <a:pt x="5807" y="2983"/>
                    <a:pt x="4839" y="3115"/>
                    <a:pt x="4032" y="3115"/>
                  </a:cubicBezTo>
                  <a:cubicBezTo>
                    <a:pt x="3861" y="3115"/>
                    <a:pt x="3696" y="3109"/>
                    <a:pt x="3548" y="3096"/>
                  </a:cubicBezTo>
                  <a:cubicBezTo>
                    <a:pt x="2679" y="3025"/>
                    <a:pt x="1655" y="2215"/>
                    <a:pt x="1655" y="2215"/>
                  </a:cubicBezTo>
                  <a:cubicBezTo>
                    <a:pt x="1631" y="2203"/>
                    <a:pt x="1620" y="2203"/>
                    <a:pt x="1596" y="2203"/>
                  </a:cubicBezTo>
                  <a:lnTo>
                    <a:pt x="1596" y="2180"/>
                  </a:lnTo>
                  <a:cubicBezTo>
                    <a:pt x="1585" y="2183"/>
                    <a:pt x="1492" y="2198"/>
                    <a:pt x="1361" y="2198"/>
                  </a:cubicBezTo>
                  <a:cubicBezTo>
                    <a:pt x="1049" y="2198"/>
                    <a:pt x="526" y="2113"/>
                    <a:pt x="417" y="1584"/>
                  </a:cubicBezTo>
                  <a:cubicBezTo>
                    <a:pt x="286" y="882"/>
                    <a:pt x="834" y="322"/>
                    <a:pt x="965" y="203"/>
                  </a:cubicBezTo>
                  <a:close/>
                  <a:moveTo>
                    <a:pt x="929" y="1"/>
                  </a:moveTo>
                  <a:cubicBezTo>
                    <a:pt x="893" y="1"/>
                    <a:pt x="869" y="13"/>
                    <a:pt x="846" y="37"/>
                  </a:cubicBezTo>
                  <a:cubicBezTo>
                    <a:pt x="822" y="60"/>
                    <a:pt x="0" y="715"/>
                    <a:pt x="191" y="1644"/>
                  </a:cubicBezTo>
                  <a:cubicBezTo>
                    <a:pt x="322" y="2268"/>
                    <a:pt x="903" y="2433"/>
                    <a:pt x="1339" y="2433"/>
                  </a:cubicBezTo>
                  <a:cubicBezTo>
                    <a:pt x="1419" y="2433"/>
                    <a:pt x="1494" y="2427"/>
                    <a:pt x="1560" y="2418"/>
                  </a:cubicBezTo>
                  <a:cubicBezTo>
                    <a:pt x="1762" y="2561"/>
                    <a:pt x="2691" y="3227"/>
                    <a:pt x="3525" y="3311"/>
                  </a:cubicBezTo>
                  <a:cubicBezTo>
                    <a:pt x="3667" y="3323"/>
                    <a:pt x="3846" y="3323"/>
                    <a:pt x="4025" y="3323"/>
                  </a:cubicBezTo>
                  <a:cubicBezTo>
                    <a:pt x="4810" y="3323"/>
                    <a:pt x="5882" y="3204"/>
                    <a:pt x="6168" y="2918"/>
                  </a:cubicBezTo>
                  <a:cubicBezTo>
                    <a:pt x="6227" y="2858"/>
                    <a:pt x="6251" y="2787"/>
                    <a:pt x="6251" y="2715"/>
                  </a:cubicBezTo>
                  <a:cubicBezTo>
                    <a:pt x="6227" y="2311"/>
                    <a:pt x="5060" y="1799"/>
                    <a:pt x="4656" y="1644"/>
                  </a:cubicBezTo>
                  <a:lnTo>
                    <a:pt x="3310" y="191"/>
                  </a:lnTo>
                  <a:cubicBezTo>
                    <a:pt x="3274" y="179"/>
                    <a:pt x="3263" y="168"/>
                    <a:pt x="3227" y="168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3733500" y="3284450"/>
              <a:ext cx="147250" cy="49300"/>
            </a:xfrm>
            <a:custGeom>
              <a:avLst/>
              <a:gdLst/>
              <a:ahLst/>
              <a:cxnLst/>
              <a:rect l="l" t="t" r="r" b="b"/>
              <a:pathLst>
                <a:path w="5890" h="1972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20"/>
                    <a:pt x="12" y="239"/>
                    <a:pt x="24" y="358"/>
                  </a:cubicBezTo>
                  <a:cubicBezTo>
                    <a:pt x="149" y="984"/>
                    <a:pt x="736" y="1078"/>
                    <a:pt x="1076" y="1078"/>
                  </a:cubicBezTo>
                  <a:cubicBezTo>
                    <a:pt x="1222" y="1078"/>
                    <a:pt x="1322" y="1061"/>
                    <a:pt x="1322" y="1061"/>
                  </a:cubicBezTo>
                  <a:cubicBezTo>
                    <a:pt x="1322" y="1061"/>
                    <a:pt x="2381" y="1894"/>
                    <a:pt x="3274" y="1954"/>
                  </a:cubicBezTo>
                  <a:cubicBezTo>
                    <a:pt x="3421" y="1965"/>
                    <a:pt x="3590" y="1971"/>
                    <a:pt x="3771" y="1971"/>
                  </a:cubicBezTo>
                  <a:cubicBezTo>
                    <a:pt x="4688" y="1971"/>
                    <a:pt x="5890" y="1818"/>
                    <a:pt x="5870" y="1489"/>
                  </a:cubicBezTo>
                  <a:cubicBezTo>
                    <a:pt x="5858" y="1394"/>
                    <a:pt x="5810" y="1346"/>
                    <a:pt x="5739" y="1287"/>
                  </a:cubicBezTo>
                  <a:cubicBezTo>
                    <a:pt x="5328" y="1439"/>
                    <a:pt x="4875" y="1504"/>
                    <a:pt x="4417" y="1504"/>
                  </a:cubicBezTo>
                  <a:cubicBezTo>
                    <a:pt x="3334" y="1504"/>
                    <a:pt x="2221" y="1142"/>
                    <a:pt x="1560" y="715"/>
                  </a:cubicBezTo>
                  <a:cubicBezTo>
                    <a:pt x="1084" y="406"/>
                    <a:pt x="548" y="168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3730800" y="3282075"/>
              <a:ext cx="152150" cy="54200"/>
            </a:xfrm>
            <a:custGeom>
              <a:avLst/>
              <a:gdLst/>
              <a:ahLst/>
              <a:cxnLst/>
              <a:rect l="l" t="t" r="r" b="b"/>
              <a:pathLst>
                <a:path w="6086" h="2168" extrusionOk="0">
                  <a:moveTo>
                    <a:pt x="203" y="251"/>
                  </a:moveTo>
                  <a:lnTo>
                    <a:pt x="203" y="251"/>
                  </a:lnTo>
                  <a:cubicBezTo>
                    <a:pt x="703" y="394"/>
                    <a:pt x="1180" y="620"/>
                    <a:pt x="1608" y="906"/>
                  </a:cubicBezTo>
                  <a:cubicBezTo>
                    <a:pt x="2243" y="1309"/>
                    <a:pt x="3391" y="1700"/>
                    <a:pt x="4530" y="1700"/>
                  </a:cubicBezTo>
                  <a:cubicBezTo>
                    <a:pt x="4973" y="1700"/>
                    <a:pt x="5414" y="1641"/>
                    <a:pt x="5823" y="1501"/>
                  </a:cubicBezTo>
                  <a:cubicBezTo>
                    <a:pt x="5847" y="1513"/>
                    <a:pt x="5859" y="1560"/>
                    <a:pt x="5883" y="1584"/>
                  </a:cubicBezTo>
                  <a:cubicBezTo>
                    <a:pt x="5859" y="1620"/>
                    <a:pt x="5859" y="1620"/>
                    <a:pt x="5847" y="1632"/>
                  </a:cubicBezTo>
                  <a:cubicBezTo>
                    <a:pt x="5641" y="1828"/>
                    <a:pt x="4673" y="1960"/>
                    <a:pt x="3866" y="1960"/>
                  </a:cubicBezTo>
                  <a:cubicBezTo>
                    <a:pt x="3695" y="1960"/>
                    <a:pt x="3530" y="1954"/>
                    <a:pt x="3382" y="1941"/>
                  </a:cubicBezTo>
                  <a:cubicBezTo>
                    <a:pt x="2513" y="1870"/>
                    <a:pt x="1489" y="1060"/>
                    <a:pt x="1489" y="1060"/>
                  </a:cubicBezTo>
                  <a:cubicBezTo>
                    <a:pt x="1465" y="1048"/>
                    <a:pt x="1454" y="1048"/>
                    <a:pt x="1430" y="1048"/>
                  </a:cubicBezTo>
                  <a:lnTo>
                    <a:pt x="1418" y="1048"/>
                  </a:lnTo>
                  <a:cubicBezTo>
                    <a:pt x="1407" y="1052"/>
                    <a:pt x="1305" y="1069"/>
                    <a:pt x="1166" y="1069"/>
                  </a:cubicBezTo>
                  <a:cubicBezTo>
                    <a:pt x="850" y="1069"/>
                    <a:pt x="338" y="982"/>
                    <a:pt x="239" y="453"/>
                  </a:cubicBezTo>
                  <a:cubicBezTo>
                    <a:pt x="227" y="382"/>
                    <a:pt x="203" y="322"/>
                    <a:pt x="203" y="251"/>
                  </a:cubicBezTo>
                  <a:close/>
                  <a:moveTo>
                    <a:pt x="144" y="1"/>
                  </a:moveTo>
                  <a:cubicBezTo>
                    <a:pt x="120" y="1"/>
                    <a:pt x="84" y="1"/>
                    <a:pt x="60" y="25"/>
                  </a:cubicBezTo>
                  <a:cubicBezTo>
                    <a:pt x="25" y="36"/>
                    <a:pt x="13" y="60"/>
                    <a:pt x="13" y="96"/>
                  </a:cubicBezTo>
                  <a:cubicBezTo>
                    <a:pt x="1" y="227"/>
                    <a:pt x="1" y="346"/>
                    <a:pt x="25" y="489"/>
                  </a:cubicBezTo>
                  <a:cubicBezTo>
                    <a:pt x="156" y="1113"/>
                    <a:pt x="737" y="1278"/>
                    <a:pt x="1173" y="1278"/>
                  </a:cubicBezTo>
                  <a:cubicBezTo>
                    <a:pt x="1253" y="1278"/>
                    <a:pt x="1328" y="1272"/>
                    <a:pt x="1394" y="1263"/>
                  </a:cubicBezTo>
                  <a:cubicBezTo>
                    <a:pt x="1596" y="1406"/>
                    <a:pt x="2525" y="2072"/>
                    <a:pt x="3359" y="2156"/>
                  </a:cubicBezTo>
                  <a:cubicBezTo>
                    <a:pt x="3501" y="2168"/>
                    <a:pt x="3680" y="2168"/>
                    <a:pt x="3859" y="2168"/>
                  </a:cubicBezTo>
                  <a:cubicBezTo>
                    <a:pt x="4644" y="2168"/>
                    <a:pt x="5716" y="2049"/>
                    <a:pt x="6002" y="1775"/>
                  </a:cubicBezTo>
                  <a:cubicBezTo>
                    <a:pt x="6061" y="1715"/>
                    <a:pt x="6085" y="1644"/>
                    <a:pt x="6085" y="1572"/>
                  </a:cubicBezTo>
                  <a:cubicBezTo>
                    <a:pt x="6073" y="1465"/>
                    <a:pt x="6014" y="1382"/>
                    <a:pt x="5918" y="1299"/>
                  </a:cubicBezTo>
                  <a:cubicBezTo>
                    <a:pt x="5902" y="1282"/>
                    <a:pt x="5873" y="1265"/>
                    <a:pt x="5849" y="1265"/>
                  </a:cubicBezTo>
                  <a:cubicBezTo>
                    <a:pt x="5839" y="1265"/>
                    <a:pt x="5830" y="1268"/>
                    <a:pt x="5823" y="1275"/>
                  </a:cubicBezTo>
                  <a:cubicBezTo>
                    <a:pt x="5413" y="1431"/>
                    <a:pt x="4966" y="1496"/>
                    <a:pt x="4518" y="1496"/>
                  </a:cubicBezTo>
                  <a:cubicBezTo>
                    <a:pt x="3427" y="1496"/>
                    <a:pt x="2326" y="1112"/>
                    <a:pt x="1727" y="715"/>
                  </a:cubicBezTo>
                  <a:cubicBezTo>
                    <a:pt x="1227" y="406"/>
                    <a:pt x="715" y="167"/>
                    <a:pt x="14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3128350" y="3249350"/>
              <a:ext cx="87250" cy="107100"/>
            </a:xfrm>
            <a:custGeom>
              <a:avLst/>
              <a:gdLst/>
              <a:ahLst/>
              <a:cxnLst/>
              <a:rect l="l" t="t" r="r" b="b"/>
              <a:pathLst>
                <a:path w="3490" h="4284" extrusionOk="0">
                  <a:moveTo>
                    <a:pt x="822" y="0"/>
                  </a:moveTo>
                  <a:cubicBezTo>
                    <a:pt x="822" y="0"/>
                    <a:pt x="1" y="3393"/>
                    <a:pt x="1" y="3917"/>
                  </a:cubicBezTo>
                  <a:cubicBezTo>
                    <a:pt x="1" y="4170"/>
                    <a:pt x="705" y="4284"/>
                    <a:pt x="1461" y="4284"/>
                  </a:cubicBezTo>
                  <a:cubicBezTo>
                    <a:pt x="2274" y="4284"/>
                    <a:pt x="3146" y="4152"/>
                    <a:pt x="3263" y="3917"/>
                  </a:cubicBezTo>
                  <a:cubicBezTo>
                    <a:pt x="3489" y="3477"/>
                    <a:pt x="3037" y="2131"/>
                    <a:pt x="2739" y="1476"/>
                  </a:cubicBezTo>
                  <a:cubicBezTo>
                    <a:pt x="2441" y="810"/>
                    <a:pt x="2311" y="512"/>
                    <a:pt x="2311" y="512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3125675" y="3246475"/>
              <a:ext cx="93200" cy="112125"/>
            </a:xfrm>
            <a:custGeom>
              <a:avLst/>
              <a:gdLst/>
              <a:ahLst/>
              <a:cxnLst/>
              <a:rect l="l" t="t" r="r" b="b"/>
              <a:pathLst>
                <a:path w="3728" h="4485" extrusionOk="0">
                  <a:moveTo>
                    <a:pt x="1013" y="246"/>
                  </a:moveTo>
                  <a:lnTo>
                    <a:pt x="2358" y="675"/>
                  </a:lnTo>
                  <a:lnTo>
                    <a:pt x="2775" y="1615"/>
                  </a:lnTo>
                  <a:cubicBezTo>
                    <a:pt x="3084" y="2342"/>
                    <a:pt x="3489" y="3592"/>
                    <a:pt x="3299" y="3973"/>
                  </a:cubicBezTo>
                  <a:cubicBezTo>
                    <a:pt x="3201" y="4151"/>
                    <a:pt x="2380" y="4280"/>
                    <a:pt x="1585" y="4280"/>
                  </a:cubicBezTo>
                  <a:cubicBezTo>
                    <a:pt x="1212" y="4280"/>
                    <a:pt x="845" y="4252"/>
                    <a:pt x="560" y="4187"/>
                  </a:cubicBezTo>
                  <a:cubicBezTo>
                    <a:pt x="298" y="4127"/>
                    <a:pt x="227" y="4056"/>
                    <a:pt x="227" y="4020"/>
                  </a:cubicBezTo>
                  <a:cubicBezTo>
                    <a:pt x="227" y="3639"/>
                    <a:pt x="739" y="1437"/>
                    <a:pt x="1013" y="246"/>
                  </a:cubicBezTo>
                  <a:close/>
                  <a:moveTo>
                    <a:pt x="927" y="0"/>
                  </a:moveTo>
                  <a:cubicBezTo>
                    <a:pt x="894" y="0"/>
                    <a:pt x="853" y="33"/>
                    <a:pt x="834" y="79"/>
                  </a:cubicBezTo>
                  <a:cubicBezTo>
                    <a:pt x="798" y="210"/>
                    <a:pt x="1" y="3485"/>
                    <a:pt x="1" y="4008"/>
                  </a:cubicBezTo>
                  <a:cubicBezTo>
                    <a:pt x="1" y="4258"/>
                    <a:pt x="382" y="4354"/>
                    <a:pt x="501" y="4377"/>
                  </a:cubicBezTo>
                  <a:cubicBezTo>
                    <a:pt x="870" y="4449"/>
                    <a:pt x="1227" y="4485"/>
                    <a:pt x="1596" y="4485"/>
                  </a:cubicBezTo>
                  <a:cubicBezTo>
                    <a:pt x="2429" y="4485"/>
                    <a:pt x="3322" y="4366"/>
                    <a:pt x="3453" y="4032"/>
                  </a:cubicBezTo>
                  <a:cubicBezTo>
                    <a:pt x="3727" y="3520"/>
                    <a:pt x="3180" y="2032"/>
                    <a:pt x="2941" y="1508"/>
                  </a:cubicBezTo>
                  <a:lnTo>
                    <a:pt x="2501" y="544"/>
                  </a:lnTo>
                  <a:cubicBezTo>
                    <a:pt x="2489" y="508"/>
                    <a:pt x="2477" y="496"/>
                    <a:pt x="2441" y="484"/>
                  </a:cubicBezTo>
                  <a:lnTo>
                    <a:pt x="953" y="8"/>
                  </a:lnTo>
                  <a:cubicBezTo>
                    <a:pt x="945" y="3"/>
                    <a:pt x="937" y="0"/>
                    <a:pt x="92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3128650" y="3329100"/>
              <a:ext cx="83975" cy="27050"/>
            </a:xfrm>
            <a:custGeom>
              <a:avLst/>
              <a:gdLst/>
              <a:ahLst/>
              <a:cxnLst/>
              <a:rect l="l" t="t" r="r" b="b"/>
              <a:pathLst>
                <a:path w="3359" h="1082" extrusionOk="0">
                  <a:moveTo>
                    <a:pt x="108" y="1"/>
                  </a:moveTo>
                  <a:cubicBezTo>
                    <a:pt x="60" y="239"/>
                    <a:pt x="24" y="477"/>
                    <a:pt x="1" y="715"/>
                  </a:cubicBezTo>
                  <a:cubicBezTo>
                    <a:pt x="1" y="968"/>
                    <a:pt x="705" y="1082"/>
                    <a:pt x="1461" y="1082"/>
                  </a:cubicBezTo>
                  <a:cubicBezTo>
                    <a:pt x="2274" y="1082"/>
                    <a:pt x="3146" y="950"/>
                    <a:pt x="3263" y="715"/>
                  </a:cubicBezTo>
                  <a:cubicBezTo>
                    <a:pt x="3334" y="477"/>
                    <a:pt x="3358" y="239"/>
                    <a:pt x="3299" y="1"/>
                  </a:cubicBezTo>
                  <a:lnTo>
                    <a:pt x="3299" y="1"/>
                  </a:lnTo>
                  <a:cubicBezTo>
                    <a:pt x="2974" y="360"/>
                    <a:pt x="2525" y="573"/>
                    <a:pt x="2051" y="573"/>
                  </a:cubicBezTo>
                  <a:cubicBezTo>
                    <a:pt x="2039" y="573"/>
                    <a:pt x="2026" y="573"/>
                    <a:pt x="2013" y="572"/>
                  </a:cubicBezTo>
                  <a:cubicBezTo>
                    <a:pt x="1346" y="572"/>
                    <a:pt x="679" y="370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3125675" y="3326025"/>
              <a:ext cx="89325" cy="32575"/>
            </a:xfrm>
            <a:custGeom>
              <a:avLst/>
              <a:gdLst/>
              <a:ahLst/>
              <a:cxnLst/>
              <a:rect l="l" t="t" r="r" b="b"/>
              <a:pathLst>
                <a:path w="3573" h="1303" extrusionOk="0">
                  <a:moveTo>
                    <a:pt x="286" y="303"/>
                  </a:moveTo>
                  <a:cubicBezTo>
                    <a:pt x="824" y="616"/>
                    <a:pt x="1404" y="793"/>
                    <a:pt x="2006" y="793"/>
                  </a:cubicBezTo>
                  <a:cubicBezTo>
                    <a:pt x="2044" y="793"/>
                    <a:pt x="2082" y="792"/>
                    <a:pt x="2120" y="791"/>
                  </a:cubicBezTo>
                  <a:cubicBezTo>
                    <a:pt x="2148" y="792"/>
                    <a:pt x="2175" y="793"/>
                    <a:pt x="2203" y="793"/>
                  </a:cubicBezTo>
                  <a:cubicBezTo>
                    <a:pt x="2616" y="793"/>
                    <a:pt x="3021" y="629"/>
                    <a:pt x="3322" y="350"/>
                  </a:cubicBezTo>
                  <a:lnTo>
                    <a:pt x="3322" y="350"/>
                  </a:lnTo>
                  <a:cubicBezTo>
                    <a:pt x="3334" y="493"/>
                    <a:pt x="3322" y="648"/>
                    <a:pt x="3275" y="791"/>
                  </a:cubicBezTo>
                  <a:cubicBezTo>
                    <a:pt x="3186" y="969"/>
                    <a:pt x="2362" y="1098"/>
                    <a:pt x="1563" y="1098"/>
                  </a:cubicBezTo>
                  <a:cubicBezTo>
                    <a:pt x="1189" y="1098"/>
                    <a:pt x="821" y="1070"/>
                    <a:pt x="536" y="1005"/>
                  </a:cubicBezTo>
                  <a:cubicBezTo>
                    <a:pt x="286" y="945"/>
                    <a:pt x="215" y="874"/>
                    <a:pt x="215" y="838"/>
                  </a:cubicBezTo>
                  <a:cubicBezTo>
                    <a:pt x="227" y="660"/>
                    <a:pt x="239" y="481"/>
                    <a:pt x="286" y="303"/>
                  </a:cubicBezTo>
                  <a:close/>
                  <a:moveTo>
                    <a:pt x="3420" y="0"/>
                  </a:moveTo>
                  <a:cubicBezTo>
                    <a:pt x="3395" y="0"/>
                    <a:pt x="3361" y="14"/>
                    <a:pt x="3334" y="41"/>
                  </a:cubicBezTo>
                  <a:cubicBezTo>
                    <a:pt x="3045" y="387"/>
                    <a:pt x="2622" y="577"/>
                    <a:pt x="2173" y="577"/>
                  </a:cubicBezTo>
                  <a:cubicBezTo>
                    <a:pt x="2159" y="577"/>
                    <a:pt x="2145" y="577"/>
                    <a:pt x="2132" y="576"/>
                  </a:cubicBezTo>
                  <a:cubicBezTo>
                    <a:pt x="1477" y="576"/>
                    <a:pt x="834" y="374"/>
                    <a:pt x="286" y="17"/>
                  </a:cubicBezTo>
                  <a:cubicBezTo>
                    <a:pt x="262" y="11"/>
                    <a:pt x="245" y="8"/>
                    <a:pt x="228" y="8"/>
                  </a:cubicBezTo>
                  <a:cubicBezTo>
                    <a:pt x="212" y="8"/>
                    <a:pt x="197" y="11"/>
                    <a:pt x="179" y="17"/>
                  </a:cubicBezTo>
                  <a:cubicBezTo>
                    <a:pt x="143" y="41"/>
                    <a:pt x="108" y="64"/>
                    <a:pt x="108" y="100"/>
                  </a:cubicBezTo>
                  <a:cubicBezTo>
                    <a:pt x="60" y="338"/>
                    <a:pt x="24" y="588"/>
                    <a:pt x="1" y="826"/>
                  </a:cubicBezTo>
                  <a:cubicBezTo>
                    <a:pt x="1" y="1076"/>
                    <a:pt x="382" y="1172"/>
                    <a:pt x="501" y="1195"/>
                  </a:cubicBezTo>
                  <a:cubicBezTo>
                    <a:pt x="870" y="1267"/>
                    <a:pt x="1227" y="1303"/>
                    <a:pt x="1596" y="1303"/>
                  </a:cubicBezTo>
                  <a:cubicBezTo>
                    <a:pt x="2429" y="1303"/>
                    <a:pt x="3322" y="1184"/>
                    <a:pt x="3489" y="874"/>
                  </a:cubicBezTo>
                  <a:cubicBezTo>
                    <a:pt x="3572" y="636"/>
                    <a:pt x="3572" y="350"/>
                    <a:pt x="3513" y="100"/>
                  </a:cubicBezTo>
                  <a:cubicBezTo>
                    <a:pt x="3501" y="52"/>
                    <a:pt x="3489" y="17"/>
                    <a:pt x="3441" y="5"/>
                  </a:cubicBezTo>
                  <a:cubicBezTo>
                    <a:pt x="3435" y="2"/>
                    <a:pt x="3428" y="0"/>
                    <a:pt x="3420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3148900" y="2618900"/>
              <a:ext cx="658125" cy="643275"/>
            </a:xfrm>
            <a:custGeom>
              <a:avLst/>
              <a:gdLst/>
              <a:ahLst/>
              <a:cxnLst/>
              <a:rect l="l" t="t" r="r" b="b"/>
              <a:pathLst>
                <a:path w="26325" h="25731" extrusionOk="0">
                  <a:moveTo>
                    <a:pt x="9156" y="1"/>
                  </a:moveTo>
                  <a:cubicBezTo>
                    <a:pt x="9156" y="1"/>
                    <a:pt x="8144" y="1275"/>
                    <a:pt x="7561" y="4430"/>
                  </a:cubicBezTo>
                  <a:cubicBezTo>
                    <a:pt x="6870" y="8204"/>
                    <a:pt x="7323" y="13109"/>
                    <a:pt x="7442" y="14241"/>
                  </a:cubicBezTo>
                  <a:cubicBezTo>
                    <a:pt x="7275" y="14360"/>
                    <a:pt x="5584" y="15538"/>
                    <a:pt x="4882" y="16669"/>
                  </a:cubicBezTo>
                  <a:cubicBezTo>
                    <a:pt x="4132" y="17848"/>
                    <a:pt x="0" y="25242"/>
                    <a:pt x="0" y="25242"/>
                  </a:cubicBezTo>
                  <a:lnTo>
                    <a:pt x="1500" y="25730"/>
                  </a:lnTo>
                  <a:lnTo>
                    <a:pt x="1572" y="25647"/>
                  </a:lnTo>
                  <a:cubicBezTo>
                    <a:pt x="1572" y="25647"/>
                    <a:pt x="11192" y="15610"/>
                    <a:pt x="11692" y="15086"/>
                  </a:cubicBezTo>
                  <a:cubicBezTo>
                    <a:pt x="12204" y="14574"/>
                    <a:pt x="13145" y="8454"/>
                    <a:pt x="13145" y="8454"/>
                  </a:cubicBezTo>
                  <a:cubicBezTo>
                    <a:pt x="13145" y="8454"/>
                    <a:pt x="20348" y="11812"/>
                    <a:pt x="20681" y="12038"/>
                  </a:cubicBezTo>
                  <a:cubicBezTo>
                    <a:pt x="21027" y="12276"/>
                    <a:pt x="24015" y="25528"/>
                    <a:pt x="24015" y="25528"/>
                  </a:cubicBezTo>
                  <a:lnTo>
                    <a:pt x="26325" y="25682"/>
                  </a:lnTo>
                  <a:cubicBezTo>
                    <a:pt x="26325" y="25659"/>
                    <a:pt x="25253" y="11431"/>
                    <a:pt x="25289" y="10609"/>
                  </a:cubicBezTo>
                  <a:cubicBezTo>
                    <a:pt x="25313" y="9776"/>
                    <a:pt x="23598" y="8526"/>
                    <a:pt x="21789" y="7192"/>
                  </a:cubicBezTo>
                  <a:cubicBezTo>
                    <a:pt x="19955" y="5847"/>
                    <a:pt x="16145" y="4001"/>
                    <a:pt x="16145" y="4001"/>
                  </a:cubicBezTo>
                  <a:lnTo>
                    <a:pt x="16324" y="2930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3146225" y="2616125"/>
              <a:ext cx="662600" cy="647825"/>
            </a:xfrm>
            <a:custGeom>
              <a:avLst/>
              <a:gdLst/>
              <a:ahLst/>
              <a:cxnLst/>
              <a:rect l="l" t="t" r="r" b="b"/>
              <a:pathLst>
                <a:path w="26504" h="25913" extrusionOk="0">
                  <a:moveTo>
                    <a:pt x="9287" y="231"/>
                  </a:moveTo>
                  <a:lnTo>
                    <a:pt x="16312" y="3088"/>
                  </a:lnTo>
                  <a:lnTo>
                    <a:pt x="16145" y="4088"/>
                  </a:lnTo>
                  <a:cubicBezTo>
                    <a:pt x="16145" y="4124"/>
                    <a:pt x="16169" y="4172"/>
                    <a:pt x="16204" y="4184"/>
                  </a:cubicBezTo>
                  <a:cubicBezTo>
                    <a:pt x="16252" y="4219"/>
                    <a:pt x="20038" y="6053"/>
                    <a:pt x="21836" y="7374"/>
                  </a:cubicBezTo>
                  <a:cubicBezTo>
                    <a:pt x="23551" y="8625"/>
                    <a:pt x="25313" y="9922"/>
                    <a:pt x="25301" y="10708"/>
                  </a:cubicBezTo>
                  <a:cubicBezTo>
                    <a:pt x="25277" y="11494"/>
                    <a:pt x="26230" y="24174"/>
                    <a:pt x="26325" y="25651"/>
                  </a:cubicBezTo>
                  <a:lnTo>
                    <a:pt x="24217" y="25496"/>
                  </a:lnTo>
                  <a:cubicBezTo>
                    <a:pt x="23503" y="22305"/>
                    <a:pt x="21229" y="12256"/>
                    <a:pt x="20872" y="12030"/>
                  </a:cubicBezTo>
                  <a:cubicBezTo>
                    <a:pt x="20515" y="11804"/>
                    <a:pt x="13585" y="8565"/>
                    <a:pt x="13287" y="8422"/>
                  </a:cubicBezTo>
                  <a:cubicBezTo>
                    <a:pt x="13276" y="8416"/>
                    <a:pt x="13261" y="8413"/>
                    <a:pt x="13246" y="8413"/>
                  </a:cubicBezTo>
                  <a:cubicBezTo>
                    <a:pt x="13231" y="8413"/>
                    <a:pt x="13216" y="8416"/>
                    <a:pt x="13204" y="8422"/>
                  </a:cubicBezTo>
                  <a:cubicBezTo>
                    <a:pt x="13168" y="8446"/>
                    <a:pt x="13145" y="8470"/>
                    <a:pt x="13145" y="8506"/>
                  </a:cubicBezTo>
                  <a:cubicBezTo>
                    <a:pt x="12752" y="10958"/>
                    <a:pt x="12085" y="14733"/>
                    <a:pt x="11728" y="15090"/>
                  </a:cubicBezTo>
                  <a:cubicBezTo>
                    <a:pt x="11228" y="15614"/>
                    <a:pt x="1703" y="25555"/>
                    <a:pt x="1596" y="25662"/>
                  </a:cubicBezTo>
                  <a:lnTo>
                    <a:pt x="1560" y="25686"/>
                  </a:lnTo>
                  <a:lnTo>
                    <a:pt x="250" y="25258"/>
                  </a:lnTo>
                  <a:cubicBezTo>
                    <a:pt x="774" y="24341"/>
                    <a:pt x="4393" y="17911"/>
                    <a:pt x="5072" y="16840"/>
                  </a:cubicBezTo>
                  <a:cubicBezTo>
                    <a:pt x="5763" y="15733"/>
                    <a:pt x="7418" y="14578"/>
                    <a:pt x="7608" y="14447"/>
                  </a:cubicBezTo>
                  <a:cubicBezTo>
                    <a:pt x="7632" y="14411"/>
                    <a:pt x="7656" y="14387"/>
                    <a:pt x="7656" y="14340"/>
                  </a:cubicBezTo>
                  <a:cubicBezTo>
                    <a:pt x="7632" y="14101"/>
                    <a:pt x="7013" y="8648"/>
                    <a:pt x="7775" y="4565"/>
                  </a:cubicBezTo>
                  <a:cubicBezTo>
                    <a:pt x="8263" y="1850"/>
                    <a:pt x="9085" y="528"/>
                    <a:pt x="9287" y="231"/>
                  </a:cubicBezTo>
                  <a:close/>
                  <a:moveTo>
                    <a:pt x="9265" y="0"/>
                  </a:moveTo>
                  <a:cubicBezTo>
                    <a:pt x="9233" y="0"/>
                    <a:pt x="9207" y="13"/>
                    <a:pt x="9180" y="40"/>
                  </a:cubicBezTo>
                  <a:cubicBezTo>
                    <a:pt x="9132" y="100"/>
                    <a:pt x="8156" y="1374"/>
                    <a:pt x="7572" y="4517"/>
                  </a:cubicBezTo>
                  <a:cubicBezTo>
                    <a:pt x="6858" y="8458"/>
                    <a:pt x="7382" y="13637"/>
                    <a:pt x="7453" y="14292"/>
                  </a:cubicBezTo>
                  <a:cubicBezTo>
                    <a:pt x="7108" y="14530"/>
                    <a:pt x="5584" y="15637"/>
                    <a:pt x="4905" y="16709"/>
                  </a:cubicBezTo>
                  <a:cubicBezTo>
                    <a:pt x="4179" y="17864"/>
                    <a:pt x="60" y="25198"/>
                    <a:pt x="12" y="25281"/>
                  </a:cubicBezTo>
                  <a:cubicBezTo>
                    <a:pt x="0" y="25305"/>
                    <a:pt x="0" y="25341"/>
                    <a:pt x="12" y="25365"/>
                  </a:cubicBezTo>
                  <a:cubicBezTo>
                    <a:pt x="12" y="25400"/>
                    <a:pt x="48" y="25412"/>
                    <a:pt x="72" y="25424"/>
                  </a:cubicBezTo>
                  <a:lnTo>
                    <a:pt x="1584" y="25912"/>
                  </a:lnTo>
                  <a:lnTo>
                    <a:pt x="1607" y="25912"/>
                  </a:lnTo>
                  <a:cubicBezTo>
                    <a:pt x="1643" y="25912"/>
                    <a:pt x="1667" y="25901"/>
                    <a:pt x="1691" y="25901"/>
                  </a:cubicBezTo>
                  <a:lnTo>
                    <a:pt x="1750" y="25817"/>
                  </a:lnTo>
                  <a:cubicBezTo>
                    <a:pt x="1846" y="25710"/>
                    <a:pt x="11382" y="15756"/>
                    <a:pt x="11859" y="15256"/>
                  </a:cubicBezTo>
                  <a:cubicBezTo>
                    <a:pt x="12335" y="14756"/>
                    <a:pt x="13145" y="9756"/>
                    <a:pt x="13299" y="8696"/>
                  </a:cubicBezTo>
                  <a:cubicBezTo>
                    <a:pt x="15835" y="9875"/>
                    <a:pt x="20443" y="12066"/>
                    <a:pt x="20717" y="12220"/>
                  </a:cubicBezTo>
                  <a:cubicBezTo>
                    <a:pt x="21003" y="12577"/>
                    <a:pt x="22848" y="20436"/>
                    <a:pt x="24003" y="25651"/>
                  </a:cubicBezTo>
                  <a:cubicBezTo>
                    <a:pt x="24003" y="25698"/>
                    <a:pt x="24051" y="25722"/>
                    <a:pt x="24098" y="25722"/>
                  </a:cubicBezTo>
                  <a:lnTo>
                    <a:pt x="26396" y="25889"/>
                  </a:lnTo>
                  <a:cubicBezTo>
                    <a:pt x="26432" y="25889"/>
                    <a:pt x="26456" y="25877"/>
                    <a:pt x="26480" y="25853"/>
                  </a:cubicBezTo>
                  <a:cubicBezTo>
                    <a:pt x="26491" y="25841"/>
                    <a:pt x="26503" y="25817"/>
                    <a:pt x="26503" y="25781"/>
                  </a:cubicBezTo>
                  <a:cubicBezTo>
                    <a:pt x="26503" y="25639"/>
                    <a:pt x="25444" y="11542"/>
                    <a:pt x="25479" y="10732"/>
                  </a:cubicBezTo>
                  <a:cubicBezTo>
                    <a:pt x="25503" y="9839"/>
                    <a:pt x="23765" y="8577"/>
                    <a:pt x="21931" y="7220"/>
                  </a:cubicBezTo>
                  <a:cubicBezTo>
                    <a:pt x="20265" y="5981"/>
                    <a:pt x="16895" y="4303"/>
                    <a:pt x="16359" y="4053"/>
                  </a:cubicBezTo>
                  <a:lnTo>
                    <a:pt x="16538" y="3053"/>
                  </a:lnTo>
                  <a:cubicBezTo>
                    <a:pt x="16550" y="2993"/>
                    <a:pt x="16514" y="2957"/>
                    <a:pt x="16478" y="2933"/>
                  </a:cubicBezTo>
                  <a:lnTo>
                    <a:pt x="9299" y="5"/>
                  </a:lnTo>
                  <a:cubicBezTo>
                    <a:pt x="9287" y="2"/>
                    <a:pt x="9276" y="0"/>
                    <a:pt x="9265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3474525" y="2776650"/>
              <a:ext cx="82475" cy="55400"/>
            </a:xfrm>
            <a:custGeom>
              <a:avLst/>
              <a:gdLst/>
              <a:ahLst/>
              <a:cxnLst/>
              <a:rect l="l" t="t" r="r" b="b"/>
              <a:pathLst>
                <a:path w="3299" h="2216" extrusionOk="0">
                  <a:moveTo>
                    <a:pt x="3173" y="1"/>
                  </a:moveTo>
                  <a:cubicBezTo>
                    <a:pt x="3154" y="1"/>
                    <a:pt x="3136" y="5"/>
                    <a:pt x="3120" y="13"/>
                  </a:cubicBezTo>
                  <a:lnTo>
                    <a:pt x="36" y="2013"/>
                  </a:lnTo>
                  <a:cubicBezTo>
                    <a:pt x="13" y="2037"/>
                    <a:pt x="1" y="2096"/>
                    <a:pt x="13" y="2144"/>
                  </a:cubicBezTo>
                  <a:cubicBezTo>
                    <a:pt x="24" y="2168"/>
                    <a:pt x="60" y="2204"/>
                    <a:pt x="96" y="2204"/>
                  </a:cubicBezTo>
                  <a:cubicBezTo>
                    <a:pt x="120" y="2216"/>
                    <a:pt x="132" y="2216"/>
                    <a:pt x="132" y="2216"/>
                  </a:cubicBezTo>
                  <a:lnTo>
                    <a:pt x="2441" y="1549"/>
                  </a:lnTo>
                  <a:cubicBezTo>
                    <a:pt x="2501" y="1537"/>
                    <a:pt x="2525" y="1477"/>
                    <a:pt x="2513" y="1418"/>
                  </a:cubicBezTo>
                  <a:cubicBezTo>
                    <a:pt x="2503" y="1366"/>
                    <a:pt x="2456" y="1332"/>
                    <a:pt x="2405" y="1332"/>
                  </a:cubicBezTo>
                  <a:cubicBezTo>
                    <a:pt x="2397" y="1332"/>
                    <a:pt x="2390" y="1333"/>
                    <a:pt x="2382" y="1334"/>
                  </a:cubicBezTo>
                  <a:lnTo>
                    <a:pt x="739" y="1811"/>
                  </a:lnTo>
                  <a:lnTo>
                    <a:pt x="739" y="1811"/>
                  </a:lnTo>
                  <a:lnTo>
                    <a:pt x="3239" y="191"/>
                  </a:lnTo>
                  <a:cubicBezTo>
                    <a:pt x="3287" y="168"/>
                    <a:pt x="3299" y="84"/>
                    <a:pt x="3275" y="49"/>
                  </a:cubicBezTo>
                  <a:cubicBezTo>
                    <a:pt x="3251" y="17"/>
                    <a:pt x="3211" y="1"/>
                    <a:pt x="3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3376600" y="2630725"/>
              <a:ext cx="166700" cy="76600"/>
            </a:xfrm>
            <a:custGeom>
              <a:avLst/>
              <a:gdLst/>
              <a:ahLst/>
              <a:cxnLst/>
              <a:rect l="l" t="t" r="r" b="b"/>
              <a:pathLst>
                <a:path w="6668" h="3064" extrusionOk="0">
                  <a:moveTo>
                    <a:pt x="115" y="1"/>
                  </a:moveTo>
                  <a:cubicBezTo>
                    <a:pt x="90" y="1"/>
                    <a:pt x="66" y="10"/>
                    <a:pt x="48" y="28"/>
                  </a:cubicBezTo>
                  <a:cubicBezTo>
                    <a:pt x="1" y="75"/>
                    <a:pt x="1" y="135"/>
                    <a:pt x="48" y="183"/>
                  </a:cubicBezTo>
                  <a:cubicBezTo>
                    <a:pt x="1715" y="1957"/>
                    <a:pt x="4013" y="2992"/>
                    <a:pt x="6454" y="3064"/>
                  </a:cubicBezTo>
                  <a:lnTo>
                    <a:pt x="6561" y="3052"/>
                  </a:lnTo>
                  <a:cubicBezTo>
                    <a:pt x="6620" y="3052"/>
                    <a:pt x="6668" y="3004"/>
                    <a:pt x="6668" y="2945"/>
                  </a:cubicBezTo>
                  <a:cubicBezTo>
                    <a:pt x="6668" y="2909"/>
                    <a:pt x="6620" y="2861"/>
                    <a:pt x="6561" y="2861"/>
                  </a:cubicBezTo>
                  <a:cubicBezTo>
                    <a:pt x="4132" y="2826"/>
                    <a:pt x="1846" y="1802"/>
                    <a:pt x="191" y="28"/>
                  </a:cubicBezTo>
                  <a:cubicBezTo>
                    <a:pt x="167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3481075" y="2678250"/>
              <a:ext cx="10750" cy="26700"/>
            </a:xfrm>
            <a:custGeom>
              <a:avLst/>
              <a:gdLst/>
              <a:ahLst/>
              <a:cxnLst/>
              <a:rect l="l" t="t" r="r" b="b"/>
              <a:pathLst>
                <a:path w="430" h="1068" extrusionOk="0">
                  <a:moveTo>
                    <a:pt x="314" y="0"/>
                  </a:moveTo>
                  <a:cubicBezTo>
                    <a:pt x="275" y="0"/>
                    <a:pt x="236" y="33"/>
                    <a:pt x="227" y="79"/>
                  </a:cubicBezTo>
                  <a:lnTo>
                    <a:pt x="13" y="913"/>
                  </a:lnTo>
                  <a:lnTo>
                    <a:pt x="13" y="925"/>
                  </a:lnTo>
                  <a:cubicBezTo>
                    <a:pt x="1" y="984"/>
                    <a:pt x="36" y="1044"/>
                    <a:pt x="96" y="1068"/>
                  </a:cubicBezTo>
                  <a:lnTo>
                    <a:pt x="120" y="1068"/>
                  </a:lnTo>
                  <a:cubicBezTo>
                    <a:pt x="179" y="1068"/>
                    <a:pt x="227" y="1032"/>
                    <a:pt x="203" y="960"/>
                  </a:cubicBezTo>
                  <a:lnTo>
                    <a:pt x="417" y="127"/>
                  </a:lnTo>
                  <a:cubicBezTo>
                    <a:pt x="429" y="79"/>
                    <a:pt x="405" y="20"/>
                    <a:pt x="346" y="8"/>
                  </a:cubicBezTo>
                  <a:cubicBezTo>
                    <a:pt x="336" y="3"/>
                    <a:pt x="325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3421850" y="2653025"/>
              <a:ext cx="14000" cy="23650"/>
            </a:xfrm>
            <a:custGeom>
              <a:avLst/>
              <a:gdLst/>
              <a:ahLst/>
              <a:cxnLst/>
              <a:rect l="l" t="t" r="r" b="b"/>
              <a:pathLst>
                <a:path w="560" h="946" extrusionOk="0">
                  <a:moveTo>
                    <a:pt x="449" y="1"/>
                  </a:moveTo>
                  <a:cubicBezTo>
                    <a:pt x="415" y="1"/>
                    <a:pt x="373" y="18"/>
                    <a:pt x="346" y="64"/>
                  </a:cubicBezTo>
                  <a:lnTo>
                    <a:pt x="24" y="803"/>
                  </a:lnTo>
                  <a:cubicBezTo>
                    <a:pt x="0" y="862"/>
                    <a:pt x="24" y="922"/>
                    <a:pt x="84" y="945"/>
                  </a:cubicBezTo>
                  <a:lnTo>
                    <a:pt x="119" y="945"/>
                  </a:lnTo>
                  <a:cubicBezTo>
                    <a:pt x="167" y="945"/>
                    <a:pt x="203" y="922"/>
                    <a:pt x="215" y="886"/>
                  </a:cubicBezTo>
                  <a:lnTo>
                    <a:pt x="536" y="136"/>
                  </a:lnTo>
                  <a:cubicBezTo>
                    <a:pt x="560" y="88"/>
                    <a:pt x="524" y="17"/>
                    <a:pt x="477" y="5"/>
                  </a:cubicBezTo>
                  <a:cubicBezTo>
                    <a:pt x="468" y="2"/>
                    <a:pt x="459" y="1"/>
                    <a:pt x="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3378100" y="2267650"/>
              <a:ext cx="261950" cy="424200"/>
            </a:xfrm>
            <a:custGeom>
              <a:avLst/>
              <a:gdLst/>
              <a:ahLst/>
              <a:cxnLst/>
              <a:rect l="l" t="t" r="r" b="b"/>
              <a:pathLst>
                <a:path w="10478" h="16968" extrusionOk="0">
                  <a:moveTo>
                    <a:pt x="7811" y="0"/>
                  </a:moveTo>
                  <a:cubicBezTo>
                    <a:pt x="7764" y="0"/>
                    <a:pt x="7720" y="4"/>
                    <a:pt x="7680" y="13"/>
                  </a:cubicBezTo>
                  <a:cubicBezTo>
                    <a:pt x="6989" y="168"/>
                    <a:pt x="4655" y="668"/>
                    <a:pt x="3643" y="3537"/>
                  </a:cubicBezTo>
                  <a:cubicBezTo>
                    <a:pt x="2631" y="6419"/>
                    <a:pt x="0" y="14039"/>
                    <a:pt x="0" y="14039"/>
                  </a:cubicBezTo>
                  <a:lnTo>
                    <a:pt x="1203" y="14967"/>
                  </a:lnTo>
                  <a:cubicBezTo>
                    <a:pt x="2727" y="16146"/>
                    <a:pt x="4560" y="16837"/>
                    <a:pt x="6489" y="16932"/>
                  </a:cubicBezTo>
                  <a:lnTo>
                    <a:pt x="7168" y="16968"/>
                  </a:lnTo>
                  <a:cubicBezTo>
                    <a:pt x="7168" y="16968"/>
                    <a:pt x="10144" y="9062"/>
                    <a:pt x="10311" y="6073"/>
                  </a:cubicBezTo>
                  <a:cubicBezTo>
                    <a:pt x="10478" y="3061"/>
                    <a:pt x="9894" y="1359"/>
                    <a:pt x="9894" y="1359"/>
                  </a:cubicBezTo>
                  <a:cubicBezTo>
                    <a:pt x="9905" y="979"/>
                    <a:pt x="8531" y="0"/>
                    <a:pt x="7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3375100" y="2264950"/>
              <a:ext cx="267325" cy="429575"/>
            </a:xfrm>
            <a:custGeom>
              <a:avLst/>
              <a:gdLst/>
              <a:ahLst/>
              <a:cxnLst/>
              <a:rect l="l" t="t" r="r" b="b"/>
              <a:pathLst>
                <a:path w="10693" h="17183" extrusionOk="0">
                  <a:moveTo>
                    <a:pt x="7911" y="203"/>
                  </a:moveTo>
                  <a:cubicBezTo>
                    <a:pt x="8324" y="203"/>
                    <a:pt x="9027" y="579"/>
                    <a:pt x="9478" y="955"/>
                  </a:cubicBezTo>
                  <a:cubicBezTo>
                    <a:pt x="9812" y="1229"/>
                    <a:pt x="9895" y="1407"/>
                    <a:pt x="9895" y="1467"/>
                  </a:cubicBezTo>
                  <a:lnTo>
                    <a:pt x="9895" y="1490"/>
                  </a:lnTo>
                  <a:cubicBezTo>
                    <a:pt x="9907" y="1502"/>
                    <a:pt x="10478" y="3217"/>
                    <a:pt x="10312" y="6170"/>
                  </a:cubicBezTo>
                  <a:cubicBezTo>
                    <a:pt x="10169" y="8979"/>
                    <a:pt x="7502" y="16183"/>
                    <a:pt x="7204" y="16969"/>
                  </a:cubicBezTo>
                  <a:lnTo>
                    <a:pt x="6597" y="16945"/>
                  </a:lnTo>
                  <a:cubicBezTo>
                    <a:pt x="4704" y="16849"/>
                    <a:pt x="2870" y="16171"/>
                    <a:pt x="1370" y="15004"/>
                  </a:cubicBezTo>
                  <a:lnTo>
                    <a:pt x="227" y="14111"/>
                  </a:lnTo>
                  <a:cubicBezTo>
                    <a:pt x="489" y="13325"/>
                    <a:pt x="2906" y="6372"/>
                    <a:pt x="3823" y="3681"/>
                  </a:cubicBezTo>
                  <a:cubicBezTo>
                    <a:pt x="4478" y="1800"/>
                    <a:pt x="5823" y="645"/>
                    <a:pt x="7788" y="216"/>
                  </a:cubicBezTo>
                  <a:cubicBezTo>
                    <a:pt x="7825" y="207"/>
                    <a:pt x="7866" y="203"/>
                    <a:pt x="7911" y="203"/>
                  </a:cubicBezTo>
                  <a:close/>
                  <a:moveTo>
                    <a:pt x="7910" y="1"/>
                  </a:moveTo>
                  <a:cubicBezTo>
                    <a:pt x="7858" y="1"/>
                    <a:pt x="7809" y="5"/>
                    <a:pt x="7764" y="14"/>
                  </a:cubicBezTo>
                  <a:cubicBezTo>
                    <a:pt x="5728" y="467"/>
                    <a:pt x="4347" y="1669"/>
                    <a:pt x="3656" y="3622"/>
                  </a:cubicBezTo>
                  <a:cubicBezTo>
                    <a:pt x="2656" y="6467"/>
                    <a:pt x="49" y="14040"/>
                    <a:pt x="13" y="14111"/>
                  </a:cubicBezTo>
                  <a:cubicBezTo>
                    <a:pt x="1" y="14159"/>
                    <a:pt x="13" y="14206"/>
                    <a:pt x="49" y="14230"/>
                  </a:cubicBezTo>
                  <a:lnTo>
                    <a:pt x="1251" y="15171"/>
                  </a:lnTo>
                  <a:cubicBezTo>
                    <a:pt x="2787" y="16361"/>
                    <a:pt x="4656" y="17040"/>
                    <a:pt x="6597" y="17147"/>
                  </a:cubicBezTo>
                  <a:lnTo>
                    <a:pt x="7276" y="17183"/>
                  </a:lnTo>
                  <a:cubicBezTo>
                    <a:pt x="7323" y="17183"/>
                    <a:pt x="7371" y="17159"/>
                    <a:pt x="7395" y="17123"/>
                  </a:cubicBezTo>
                  <a:cubicBezTo>
                    <a:pt x="7514" y="16802"/>
                    <a:pt x="10383" y="9170"/>
                    <a:pt x="10550" y="6193"/>
                  </a:cubicBezTo>
                  <a:cubicBezTo>
                    <a:pt x="10693" y="3372"/>
                    <a:pt x="10193" y="1645"/>
                    <a:pt x="10133" y="1467"/>
                  </a:cubicBezTo>
                  <a:cubicBezTo>
                    <a:pt x="10121" y="1252"/>
                    <a:pt x="9871" y="990"/>
                    <a:pt x="9645" y="812"/>
                  </a:cubicBezTo>
                  <a:cubicBezTo>
                    <a:pt x="9149" y="392"/>
                    <a:pt x="8400" y="1"/>
                    <a:pt x="7910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3468575" y="2419900"/>
              <a:ext cx="69375" cy="47350"/>
            </a:xfrm>
            <a:custGeom>
              <a:avLst/>
              <a:gdLst/>
              <a:ahLst/>
              <a:cxnLst/>
              <a:rect l="l" t="t" r="r" b="b"/>
              <a:pathLst>
                <a:path w="2775" h="1894" extrusionOk="0">
                  <a:moveTo>
                    <a:pt x="49" y="0"/>
                  </a:moveTo>
                  <a:cubicBezTo>
                    <a:pt x="32" y="0"/>
                    <a:pt x="20" y="8"/>
                    <a:pt x="12" y="31"/>
                  </a:cubicBezTo>
                  <a:cubicBezTo>
                    <a:pt x="1" y="55"/>
                    <a:pt x="1" y="91"/>
                    <a:pt x="24" y="103"/>
                  </a:cubicBezTo>
                  <a:cubicBezTo>
                    <a:pt x="905" y="650"/>
                    <a:pt x="2679" y="1877"/>
                    <a:pt x="2691" y="1888"/>
                  </a:cubicBezTo>
                  <a:lnTo>
                    <a:pt x="2715" y="1888"/>
                  </a:lnTo>
                  <a:cubicBezTo>
                    <a:pt x="2722" y="1892"/>
                    <a:pt x="2728" y="1893"/>
                    <a:pt x="2733" y="1893"/>
                  </a:cubicBezTo>
                  <a:cubicBezTo>
                    <a:pt x="2746" y="1893"/>
                    <a:pt x="2754" y="1885"/>
                    <a:pt x="2763" y="1877"/>
                  </a:cubicBezTo>
                  <a:cubicBezTo>
                    <a:pt x="2775" y="1841"/>
                    <a:pt x="2775" y="1817"/>
                    <a:pt x="2751" y="1793"/>
                  </a:cubicBezTo>
                  <a:cubicBezTo>
                    <a:pt x="2715" y="1781"/>
                    <a:pt x="941" y="579"/>
                    <a:pt x="84" y="7"/>
                  </a:cubicBezTo>
                  <a:cubicBezTo>
                    <a:pt x="71" y="3"/>
                    <a:pt x="59" y="0"/>
                    <a:pt x="4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3462925" y="2468600"/>
              <a:ext cx="14900" cy="4225"/>
            </a:xfrm>
            <a:custGeom>
              <a:avLst/>
              <a:gdLst/>
              <a:ahLst/>
              <a:cxnLst/>
              <a:rect l="l" t="t" r="r" b="b"/>
              <a:pathLst>
                <a:path w="596" h="169" extrusionOk="0">
                  <a:moveTo>
                    <a:pt x="60" y="0"/>
                  </a:moveTo>
                  <a:cubicBezTo>
                    <a:pt x="24" y="0"/>
                    <a:pt x="0" y="12"/>
                    <a:pt x="0" y="48"/>
                  </a:cubicBezTo>
                  <a:cubicBezTo>
                    <a:pt x="0" y="71"/>
                    <a:pt x="12" y="107"/>
                    <a:pt x="48" y="107"/>
                  </a:cubicBezTo>
                  <a:cubicBezTo>
                    <a:pt x="203" y="131"/>
                    <a:pt x="369" y="143"/>
                    <a:pt x="536" y="167"/>
                  </a:cubicBezTo>
                  <a:cubicBezTo>
                    <a:pt x="538" y="168"/>
                    <a:pt x="540" y="168"/>
                    <a:pt x="543" y="168"/>
                  </a:cubicBezTo>
                  <a:cubicBezTo>
                    <a:pt x="566" y="168"/>
                    <a:pt x="596" y="118"/>
                    <a:pt x="596" y="107"/>
                  </a:cubicBezTo>
                  <a:cubicBezTo>
                    <a:pt x="596" y="83"/>
                    <a:pt x="584" y="60"/>
                    <a:pt x="548" y="60"/>
                  </a:cubicBezTo>
                  <a:cubicBezTo>
                    <a:pt x="381" y="48"/>
                    <a:pt x="227" y="24"/>
                    <a:pt x="7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3490300" y="2464725"/>
              <a:ext cx="59550" cy="8950"/>
            </a:xfrm>
            <a:custGeom>
              <a:avLst/>
              <a:gdLst/>
              <a:ahLst/>
              <a:cxnLst/>
              <a:rect l="l" t="t" r="r" b="b"/>
              <a:pathLst>
                <a:path w="2382" h="358" extrusionOk="0">
                  <a:moveTo>
                    <a:pt x="2322" y="0"/>
                  </a:moveTo>
                  <a:cubicBezTo>
                    <a:pt x="1572" y="155"/>
                    <a:pt x="810" y="238"/>
                    <a:pt x="48" y="262"/>
                  </a:cubicBezTo>
                  <a:cubicBezTo>
                    <a:pt x="36" y="262"/>
                    <a:pt x="1" y="286"/>
                    <a:pt x="1" y="298"/>
                  </a:cubicBezTo>
                  <a:cubicBezTo>
                    <a:pt x="1" y="322"/>
                    <a:pt x="25" y="346"/>
                    <a:pt x="48" y="346"/>
                  </a:cubicBezTo>
                  <a:lnTo>
                    <a:pt x="48" y="357"/>
                  </a:lnTo>
                  <a:lnTo>
                    <a:pt x="60" y="357"/>
                  </a:lnTo>
                  <a:cubicBezTo>
                    <a:pt x="834" y="346"/>
                    <a:pt x="1596" y="262"/>
                    <a:pt x="2346" y="107"/>
                  </a:cubicBezTo>
                  <a:cubicBezTo>
                    <a:pt x="2370" y="107"/>
                    <a:pt x="2382" y="84"/>
                    <a:pt x="2382" y="48"/>
                  </a:cubicBezTo>
                  <a:cubicBezTo>
                    <a:pt x="2382" y="24"/>
                    <a:pt x="2358" y="0"/>
                    <a:pt x="232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3549825" y="2248925"/>
              <a:ext cx="96175" cy="69675"/>
            </a:xfrm>
            <a:custGeom>
              <a:avLst/>
              <a:gdLst/>
              <a:ahLst/>
              <a:cxnLst/>
              <a:rect l="l" t="t" r="r" b="b"/>
              <a:pathLst>
                <a:path w="3847" h="2787" extrusionOk="0">
                  <a:moveTo>
                    <a:pt x="525" y="0"/>
                  </a:moveTo>
                  <a:lnTo>
                    <a:pt x="1" y="929"/>
                  </a:lnTo>
                  <a:lnTo>
                    <a:pt x="3180" y="2786"/>
                  </a:lnTo>
                  <a:lnTo>
                    <a:pt x="3847" y="163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3547450" y="2246475"/>
              <a:ext cx="100625" cy="74800"/>
            </a:xfrm>
            <a:custGeom>
              <a:avLst/>
              <a:gdLst/>
              <a:ahLst/>
              <a:cxnLst/>
              <a:rect l="l" t="t" r="r" b="b"/>
              <a:pathLst>
                <a:path w="4025" h="2992" extrusionOk="0">
                  <a:moveTo>
                    <a:pt x="679" y="217"/>
                  </a:moveTo>
                  <a:lnTo>
                    <a:pt x="3811" y="1753"/>
                  </a:lnTo>
                  <a:lnTo>
                    <a:pt x="3239" y="2741"/>
                  </a:lnTo>
                  <a:lnTo>
                    <a:pt x="251" y="979"/>
                  </a:lnTo>
                  <a:lnTo>
                    <a:pt x="679" y="217"/>
                  </a:lnTo>
                  <a:close/>
                  <a:moveTo>
                    <a:pt x="613" y="0"/>
                  </a:moveTo>
                  <a:cubicBezTo>
                    <a:pt x="576" y="0"/>
                    <a:pt x="538" y="28"/>
                    <a:pt x="513" y="63"/>
                  </a:cubicBezTo>
                  <a:lnTo>
                    <a:pt x="13" y="979"/>
                  </a:lnTo>
                  <a:cubicBezTo>
                    <a:pt x="1" y="1027"/>
                    <a:pt x="13" y="1086"/>
                    <a:pt x="60" y="1110"/>
                  </a:cubicBezTo>
                  <a:lnTo>
                    <a:pt x="3227" y="2980"/>
                  </a:lnTo>
                  <a:cubicBezTo>
                    <a:pt x="3239" y="2991"/>
                    <a:pt x="3251" y="2991"/>
                    <a:pt x="3275" y="2991"/>
                  </a:cubicBezTo>
                  <a:lnTo>
                    <a:pt x="3275" y="2980"/>
                  </a:lnTo>
                  <a:cubicBezTo>
                    <a:pt x="3299" y="2980"/>
                    <a:pt x="3311" y="2956"/>
                    <a:pt x="3334" y="2932"/>
                  </a:cubicBezTo>
                  <a:lnTo>
                    <a:pt x="4001" y="1765"/>
                  </a:lnTo>
                  <a:cubicBezTo>
                    <a:pt x="4013" y="1753"/>
                    <a:pt x="4025" y="1717"/>
                    <a:pt x="4013" y="1694"/>
                  </a:cubicBezTo>
                  <a:cubicBezTo>
                    <a:pt x="4001" y="1670"/>
                    <a:pt x="3989" y="1646"/>
                    <a:pt x="3954" y="1634"/>
                  </a:cubicBezTo>
                  <a:lnTo>
                    <a:pt x="656" y="15"/>
                  </a:lnTo>
                  <a:cubicBezTo>
                    <a:pt x="642" y="5"/>
                    <a:pt x="628" y="0"/>
                    <a:pt x="61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3497150" y="2340600"/>
              <a:ext cx="417350" cy="320000"/>
            </a:xfrm>
            <a:custGeom>
              <a:avLst/>
              <a:gdLst/>
              <a:ahLst/>
              <a:cxnLst/>
              <a:rect l="l" t="t" r="r" b="b"/>
              <a:pathLst>
                <a:path w="16694" h="12800" extrusionOk="0">
                  <a:moveTo>
                    <a:pt x="3275" y="0"/>
                  </a:moveTo>
                  <a:lnTo>
                    <a:pt x="1" y="1989"/>
                  </a:lnTo>
                  <a:cubicBezTo>
                    <a:pt x="262" y="2989"/>
                    <a:pt x="4251" y="11240"/>
                    <a:pt x="4632" y="11430"/>
                  </a:cubicBezTo>
                  <a:cubicBezTo>
                    <a:pt x="5001" y="11633"/>
                    <a:pt x="16253" y="12800"/>
                    <a:pt x="16253" y="12800"/>
                  </a:cubicBezTo>
                  <a:lnTo>
                    <a:pt x="16693" y="11847"/>
                  </a:lnTo>
                  <a:lnTo>
                    <a:pt x="6692" y="8704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3494175" y="2337975"/>
              <a:ext cx="422700" cy="325300"/>
            </a:xfrm>
            <a:custGeom>
              <a:avLst/>
              <a:gdLst/>
              <a:ahLst/>
              <a:cxnLst/>
              <a:rect l="l" t="t" r="r" b="b"/>
              <a:pathLst>
                <a:path w="16908" h="13012" extrusionOk="0">
                  <a:moveTo>
                    <a:pt x="3388" y="1"/>
                  </a:moveTo>
                  <a:cubicBezTo>
                    <a:pt x="3373" y="1"/>
                    <a:pt x="3359" y="4"/>
                    <a:pt x="3346" y="10"/>
                  </a:cubicBezTo>
                  <a:cubicBezTo>
                    <a:pt x="3299" y="34"/>
                    <a:pt x="3275" y="105"/>
                    <a:pt x="3299" y="153"/>
                  </a:cubicBezTo>
                  <a:lnTo>
                    <a:pt x="6728" y="8856"/>
                  </a:lnTo>
                  <a:cubicBezTo>
                    <a:pt x="6728" y="8880"/>
                    <a:pt x="6751" y="8904"/>
                    <a:pt x="6787" y="8916"/>
                  </a:cubicBezTo>
                  <a:lnTo>
                    <a:pt x="16669" y="12012"/>
                  </a:lnTo>
                  <a:lnTo>
                    <a:pt x="16288" y="12797"/>
                  </a:lnTo>
                  <a:cubicBezTo>
                    <a:pt x="11811" y="12333"/>
                    <a:pt x="5108" y="11607"/>
                    <a:pt x="4787" y="11464"/>
                  </a:cubicBezTo>
                  <a:cubicBezTo>
                    <a:pt x="4418" y="11178"/>
                    <a:pt x="489" y="3106"/>
                    <a:pt x="203" y="2082"/>
                  </a:cubicBezTo>
                  <a:cubicBezTo>
                    <a:pt x="193" y="2032"/>
                    <a:pt x="158" y="2007"/>
                    <a:pt x="112" y="2007"/>
                  </a:cubicBezTo>
                  <a:cubicBezTo>
                    <a:pt x="103" y="2007"/>
                    <a:pt x="94" y="2008"/>
                    <a:pt x="84" y="2010"/>
                  </a:cubicBezTo>
                  <a:cubicBezTo>
                    <a:pt x="24" y="2010"/>
                    <a:pt x="0" y="2070"/>
                    <a:pt x="12" y="2129"/>
                  </a:cubicBezTo>
                  <a:cubicBezTo>
                    <a:pt x="251" y="3070"/>
                    <a:pt x="4239" y="11404"/>
                    <a:pt x="4692" y="11642"/>
                  </a:cubicBezTo>
                  <a:cubicBezTo>
                    <a:pt x="5073" y="11845"/>
                    <a:pt x="15193" y="12893"/>
                    <a:pt x="16360" y="13012"/>
                  </a:cubicBezTo>
                  <a:cubicBezTo>
                    <a:pt x="16395" y="13012"/>
                    <a:pt x="16443" y="12976"/>
                    <a:pt x="16443" y="12976"/>
                  </a:cubicBezTo>
                  <a:lnTo>
                    <a:pt x="16884" y="12012"/>
                  </a:lnTo>
                  <a:cubicBezTo>
                    <a:pt x="16907" y="11976"/>
                    <a:pt x="16907" y="11952"/>
                    <a:pt x="16884" y="11916"/>
                  </a:cubicBezTo>
                  <a:cubicBezTo>
                    <a:pt x="16872" y="11893"/>
                    <a:pt x="16860" y="11881"/>
                    <a:pt x="16824" y="11857"/>
                  </a:cubicBezTo>
                  <a:lnTo>
                    <a:pt x="6882" y="8737"/>
                  </a:lnTo>
                  <a:lnTo>
                    <a:pt x="3477" y="70"/>
                  </a:lnTo>
                  <a:lnTo>
                    <a:pt x="3477" y="58"/>
                  </a:lnTo>
                  <a:cubicBezTo>
                    <a:pt x="3468" y="23"/>
                    <a:pt x="3428" y="1"/>
                    <a:pt x="338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3902250" y="2609050"/>
              <a:ext cx="127175" cy="98425"/>
            </a:xfrm>
            <a:custGeom>
              <a:avLst/>
              <a:gdLst/>
              <a:ahLst/>
              <a:cxnLst/>
              <a:rect l="l" t="t" r="r" b="b"/>
              <a:pathLst>
                <a:path w="5087" h="3937" extrusionOk="0">
                  <a:moveTo>
                    <a:pt x="3508" y="1"/>
                  </a:moveTo>
                  <a:cubicBezTo>
                    <a:pt x="3502" y="1"/>
                    <a:pt x="3496" y="1"/>
                    <a:pt x="3489" y="2"/>
                  </a:cubicBezTo>
                  <a:lnTo>
                    <a:pt x="489" y="1109"/>
                  </a:lnTo>
                  <a:lnTo>
                    <a:pt x="1" y="2133"/>
                  </a:lnTo>
                  <a:lnTo>
                    <a:pt x="1180" y="2776"/>
                  </a:lnTo>
                  <a:cubicBezTo>
                    <a:pt x="1192" y="2776"/>
                    <a:pt x="1715" y="3157"/>
                    <a:pt x="1763" y="3193"/>
                  </a:cubicBezTo>
                  <a:cubicBezTo>
                    <a:pt x="2096" y="3383"/>
                    <a:pt x="2513" y="3514"/>
                    <a:pt x="2870" y="3693"/>
                  </a:cubicBezTo>
                  <a:cubicBezTo>
                    <a:pt x="2945" y="3734"/>
                    <a:pt x="3404" y="3936"/>
                    <a:pt x="3610" y="3936"/>
                  </a:cubicBezTo>
                  <a:cubicBezTo>
                    <a:pt x="3700" y="3936"/>
                    <a:pt x="3742" y="3897"/>
                    <a:pt x="3680" y="3788"/>
                  </a:cubicBezTo>
                  <a:cubicBezTo>
                    <a:pt x="3620" y="3681"/>
                    <a:pt x="3406" y="3609"/>
                    <a:pt x="3311" y="3550"/>
                  </a:cubicBezTo>
                  <a:cubicBezTo>
                    <a:pt x="3049" y="3395"/>
                    <a:pt x="2918" y="3276"/>
                    <a:pt x="2668" y="3145"/>
                  </a:cubicBezTo>
                  <a:lnTo>
                    <a:pt x="2668" y="3145"/>
                  </a:lnTo>
                  <a:cubicBezTo>
                    <a:pt x="3013" y="3264"/>
                    <a:pt x="3204" y="3395"/>
                    <a:pt x="3549" y="3514"/>
                  </a:cubicBezTo>
                  <a:cubicBezTo>
                    <a:pt x="3763" y="3621"/>
                    <a:pt x="4001" y="3693"/>
                    <a:pt x="4240" y="3752"/>
                  </a:cubicBezTo>
                  <a:cubicBezTo>
                    <a:pt x="4260" y="3755"/>
                    <a:pt x="4279" y="3757"/>
                    <a:pt x="4296" y="3757"/>
                  </a:cubicBezTo>
                  <a:cubicBezTo>
                    <a:pt x="4481" y="3757"/>
                    <a:pt x="4546" y="3599"/>
                    <a:pt x="4394" y="3490"/>
                  </a:cubicBezTo>
                  <a:cubicBezTo>
                    <a:pt x="4263" y="3419"/>
                    <a:pt x="4121" y="3359"/>
                    <a:pt x="3990" y="3300"/>
                  </a:cubicBezTo>
                  <a:cubicBezTo>
                    <a:pt x="3692" y="3133"/>
                    <a:pt x="3192" y="2978"/>
                    <a:pt x="2894" y="2824"/>
                  </a:cubicBezTo>
                  <a:lnTo>
                    <a:pt x="2894" y="2824"/>
                  </a:lnTo>
                  <a:cubicBezTo>
                    <a:pt x="3287" y="2919"/>
                    <a:pt x="3704" y="3038"/>
                    <a:pt x="4121" y="3145"/>
                  </a:cubicBezTo>
                  <a:cubicBezTo>
                    <a:pt x="4215" y="3167"/>
                    <a:pt x="4494" y="3274"/>
                    <a:pt x="4676" y="3274"/>
                  </a:cubicBezTo>
                  <a:cubicBezTo>
                    <a:pt x="4791" y="3274"/>
                    <a:pt x="4867" y="3231"/>
                    <a:pt x="4835" y="3097"/>
                  </a:cubicBezTo>
                  <a:cubicBezTo>
                    <a:pt x="4823" y="3026"/>
                    <a:pt x="4716" y="2978"/>
                    <a:pt x="4644" y="2943"/>
                  </a:cubicBezTo>
                  <a:cubicBezTo>
                    <a:pt x="4478" y="2847"/>
                    <a:pt x="3108" y="2347"/>
                    <a:pt x="3204" y="2181"/>
                  </a:cubicBezTo>
                  <a:lnTo>
                    <a:pt x="3204" y="2181"/>
                  </a:lnTo>
                  <a:cubicBezTo>
                    <a:pt x="3799" y="2312"/>
                    <a:pt x="4037" y="2419"/>
                    <a:pt x="4382" y="2490"/>
                  </a:cubicBezTo>
                  <a:cubicBezTo>
                    <a:pt x="4471" y="2511"/>
                    <a:pt x="4732" y="2609"/>
                    <a:pt x="4895" y="2609"/>
                  </a:cubicBezTo>
                  <a:cubicBezTo>
                    <a:pt x="5018" y="2609"/>
                    <a:pt x="5086" y="2554"/>
                    <a:pt x="4990" y="2371"/>
                  </a:cubicBezTo>
                  <a:cubicBezTo>
                    <a:pt x="4883" y="2145"/>
                    <a:pt x="3787" y="1704"/>
                    <a:pt x="3513" y="1550"/>
                  </a:cubicBezTo>
                  <a:lnTo>
                    <a:pt x="2597" y="1014"/>
                  </a:lnTo>
                  <a:lnTo>
                    <a:pt x="3644" y="359"/>
                  </a:lnTo>
                  <a:cubicBezTo>
                    <a:pt x="3692" y="323"/>
                    <a:pt x="3704" y="240"/>
                    <a:pt x="3704" y="180"/>
                  </a:cubicBezTo>
                  <a:cubicBezTo>
                    <a:pt x="3693" y="91"/>
                    <a:pt x="3607" y="1"/>
                    <a:pt x="3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899575" y="2607000"/>
              <a:ext cx="133075" cy="103300"/>
            </a:xfrm>
            <a:custGeom>
              <a:avLst/>
              <a:gdLst/>
              <a:ahLst/>
              <a:cxnLst/>
              <a:rect l="l" t="t" r="r" b="b"/>
              <a:pathLst>
                <a:path w="5323" h="4132" extrusionOk="0">
                  <a:moveTo>
                    <a:pt x="3620" y="179"/>
                  </a:moveTo>
                  <a:cubicBezTo>
                    <a:pt x="3656" y="179"/>
                    <a:pt x="3668" y="179"/>
                    <a:pt x="3692" y="191"/>
                  </a:cubicBezTo>
                  <a:cubicBezTo>
                    <a:pt x="3727" y="203"/>
                    <a:pt x="3739" y="227"/>
                    <a:pt x="3739" y="250"/>
                  </a:cubicBezTo>
                  <a:cubicBezTo>
                    <a:pt x="3739" y="298"/>
                    <a:pt x="3727" y="346"/>
                    <a:pt x="3692" y="358"/>
                  </a:cubicBezTo>
                  <a:lnTo>
                    <a:pt x="2644" y="1012"/>
                  </a:lnTo>
                  <a:cubicBezTo>
                    <a:pt x="2620" y="1012"/>
                    <a:pt x="2620" y="1024"/>
                    <a:pt x="2608" y="1036"/>
                  </a:cubicBezTo>
                  <a:cubicBezTo>
                    <a:pt x="2584" y="1096"/>
                    <a:pt x="2596" y="1155"/>
                    <a:pt x="2644" y="1191"/>
                  </a:cubicBezTo>
                  <a:lnTo>
                    <a:pt x="3561" y="1727"/>
                  </a:lnTo>
                  <a:cubicBezTo>
                    <a:pt x="3632" y="1774"/>
                    <a:pt x="3775" y="1834"/>
                    <a:pt x="3930" y="1905"/>
                  </a:cubicBezTo>
                  <a:cubicBezTo>
                    <a:pt x="4251" y="2048"/>
                    <a:pt x="4930" y="2370"/>
                    <a:pt x="4990" y="2501"/>
                  </a:cubicBezTo>
                  <a:cubicBezTo>
                    <a:pt x="5001" y="2560"/>
                    <a:pt x="5025" y="2584"/>
                    <a:pt x="5025" y="2584"/>
                  </a:cubicBezTo>
                  <a:cubicBezTo>
                    <a:pt x="4882" y="2584"/>
                    <a:pt x="4751" y="2560"/>
                    <a:pt x="4620" y="2513"/>
                  </a:cubicBezTo>
                  <a:lnTo>
                    <a:pt x="4489" y="2465"/>
                  </a:lnTo>
                  <a:cubicBezTo>
                    <a:pt x="4335" y="2441"/>
                    <a:pt x="4192" y="2394"/>
                    <a:pt x="4037" y="2346"/>
                  </a:cubicBezTo>
                  <a:cubicBezTo>
                    <a:pt x="3847" y="2286"/>
                    <a:pt x="3632" y="2227"/>
                    <a:pt x="3311" y="2155"/>
                  </a:cubicBezTo>
                  <a:cubicBezTo>
                    <a:pt x="3299" y="2153"/>
                    <a:pt x="3288" y="2151"/>
                    <a:pt x="3276" y="2151"/>
                  </a:cubicBezTo>
                  <a:cubicBezTo>
                    <a:pt x="3238" y="2151"/>
                    <a:pt x="3201" y="2167"/>
                    <a:pt x="3192" y="2203"/>
                  </a:cubicBezTo>
                  <a:cubicBezTo>
                    <a:pt x="3180" y="2251"/>
                    <a:pt x="3180" y="2286"/>
                    <a:pt x="3192" y="2322"/>
                  </a:cubicBezTo>
                  <a:cubicBezTo>
                    <a:pt x="3251" y="2489"/>
                    <a:pt x="3620" y="2667"/>
                    <a:pt x="4382" y="2977"/>
                  </a:cubicBezTo>
                  <a:cubicBezTo>
                    <a:pt x="4513" y="3037"/>
                    <a:pt x="4644" y="3096"/>
                    <a:pt x="4680" y="3108"/>
                  </a:cubicBezTo>
                  <a:lnTo>
                    <a:pt x="4704" y="3120"/>
                  </a:lnTo>
                  <a:cubicBezTo>
                    <a:pt x="4751" y="3156"/>
                    <a:pt x="4823" y="3179"/>
                    <a:pt x="4823" y="3215"/>
                  </a:cubicBezTo>
                  <a:lnTo>
                    <a:pt x="4823" y="3263"/>
                  </a:lnTo>
                  <a:cubicBezTo>
                    <a:pt x="4816" y="3266"/>
                    <a:pt x="4801" y="3270"/>
                    <a:pt x="4774" y="3270"/>
                  </a:cubicBezTo>
                  <a:cubicBezTo>
                    <a:pt x="4713" y="3270"/>
                    <a:pt x="4588" y="3251"/>
                    <a:pt x="4347" y="3167"/>
                  </a:cubicBezTo>
                  <a:lnTo>
                    <a:pt x="4251" y="3144"/>
                  </a:lnTo>
                  <a:cubicBezTo>
                    <a:pt x="4037" y="3096"/>
                    <a:pt x="3811" y="3037"/>
                    <a:pt x="3608" y="2977"/>
                  </a:cubicBezTo>
                  <a:lnTo>
                    <a:pt x="3013" y="2810"/>
                  </a:lnTo>
                  <a:cubicBezTo>
                    <a:pt x="3005" y="2808"/>
                    <a:pt x="2996" y="2807"/>
                    <a:pt x="2988" y="2807"/>
                  </a:cubicBezTo>
                  <a:cubicBezTo>
                    <a:pt x="2946" y="2807"/>
                    <a:pt x="2904" y="2830"/>
                    <a:pt x="2894" y="2870"/>
                  </a:cubicBezTo>
                  <a:cubicBezTo>
                    <a:pt x="2858" y="2917"/>
                    <a:pt x="2894" y="2977"/>
                    <a:pt x="2942" y="3001"/>
                  </a:cubicBezTo>
                  <a:cubicBezTo>
                    <a:pt x="3096" y="3084"/>
                    <a:pt x="3311" y="3167"/>
                    <a:pt x="3501" y="3239"/>
                  </a:cubicBezTo>
                  <a:cubicBezTo>
                    <a:pt x="3716" y="3322"/>
                    <a:pt x="3906" y="3406"/>
                    <a:pt x="4049" y="3477"/>
                  </a:cubicBezTo>
                  <a:cubicBezTo>
                    <a:pt x="4108" y="3513"/>
                    <a:pt x="4168" y="3525"/>
                    <a:pt x="4228" y="3560"/>
                  </a:cubicBezTo>
                  <a:cubicBezTo>
                    <a:pt x="4311" y="3584"/>
                    <a:pt x="4382" y="3620"/>
                    <a:pt x="4442" y="3656"/>
                  </a:cubicBezTo>
                  <a:cubicBezTo>
                    <a:pt x="4489" y="3691"/>
                    <a:pt x="4489" y="3703"/>
                    <a:pt x="4489" y="3715"/>
                  </a:cubicBezTo>
                  <a:cubicBezTo>
                    <a:pt x="4489" y="3735"/>
                    <a:pt x="4466" y="3754"/>
                    <a:pt x="4418" y="3754"/>
                  </a:cubicBezTo>
                  <a:cubicBezTo>
                    <a:pt x="4407" y="3754"/>
                    <a:pt x="4395" y="3753"/>
                    <a:pt x="4382" y="3751"/>
                  </a:cubicBezTo>
                  <a:cubicBezTo>
                    <a:pt x="4204" y="3703"/>
                    <a:pt x="4037" y="3656"/>
                    <a:pt x="3870" y="3584"/>
                  </a:cubicBezTo>
                  <a:lnTo>
                    <a:pt x="3692" y="3525"/>
                  </a:lnTo>
                  <a:cubicBezTo>
                    <a:pt x="3549" y="3477"/>
                    <a:pt x="3394" y="3418"/>
                    <a:pt x="3263" y="3346"/>
                  </a:cubicBezTo>
                  <a:cubicBezTo>
                    <a:pt x="3132" y="3275"/>
                    <a:pt x="3001" y="3215"/>
                    <a:pt x="2823" y="3156"/>
                  </a:cubicBezTo>
                  <a:cubicBezTo>
                    <a:pt x="2809" y="3153"/>
                    <a:pt x="2795" y="3151"/>
                    <a:pt x="2782" y="3151"/>
                  </a:cubicBezTo>
                  <a:cubicBezTo>
                    <a:pt x="2741" y="3151"/>
                    <a:pt x="2707" y="3167"/>
                    <a:pt x="2680" y="3203"/>
                  </a:cubicBezTo>
                  <a:cubicBezTo>
                    <a:pt x="2656" y="3239"/>
                    <a:pt x="2680" y="3298"/>
                    <a:pt x="2727" y="3334"/>
                  </a:cubicBezTo>
                  <a:cubicBezTo>
                    <a:pt x="2846" y="3406"/>
                    <a:pt x="2942" y="3465"/>
                    <a:pt x="3037" y="3525"/>
                  </a:cubicBezTo>
                  <a:cubicBezTo>
                    <a:pt x="3144" y="3596"/>
                    <a:pt x="3251" y="3656"/>
                    <a:pt x="3382" y="3739"/>
                  </a:cubicBezTo>
                  <a:lnTo>
                    <a:pt x="3477" y="3775"/>
                  </a:lnTo>
                  <a:cubicBezTo>
                    <a:pt x="3561" y="3810"/>
                    <a:pt x="3656" y="3870"/>
                    <a:pt x="3727" y="3929"/>
                  </a:cubicBezTo>
                  <a:cubicBezTo>
                    <a:pt x="3489" y="3882"/>
                    <a:pt x="3263" y="3810"/>
                    <a:pt x="3061" y="3703"/>
                  </a:cubicBezTo>
                  <a:cubicBezTo>
                    <a:pt x="2894" y="3620"/>
                    <a:pt x="2727" y="3560"/>
                    <a:pt x="2561" y="3477"/>
                  </a:cubicBezTo>
                  <a:cubicBezTo>
                    <a:pt x="2346" y="3394"/>
                    <a:pt x="2132" y="3287"/>
                    <a:pt x="1942" y="3179"/>
                  </a:cubicBezTo>
                  <a:lnTo>
                    <a:pt x="1656" y="2989"/>
                  </a:lnTo>
                  <a:cubicBezTo>
                    <a:pt x="1513" y="2882"/>
                    <a:pt x="1418" y="2810"/>
                    <a:pt x="1358" y="2786"/>
                  </a:cubicBezTo>
                  <a:lnTo>
                    <a:pt x="227" y="2167"/>
                  </a:lnTo>
                  <a:lnTo>
                    <a:pt x="656" y="1262"/>
                  </a:lnTo>
                  <a:lnTo>
                    <a:pt x="3620" y="179"/>
                  </a:lnTo>
                  <a:close/>
                  <a:moveTo>
                    <a:pt x="3664" y="0"/>
                  </a:moveTo>
                  <a:cubicBezTo>
                    <a:pt x="3635" y="0"/>
                    <a:pt x="3604" y="4"/>
                    <a:pt x="3573" y="12"/>
                  </a:cubicBezTo>
                  <a:lnTo>
                    <a:pt x="584" y="1120"/>
                  </a:lnTo>
                  <a:cubicBezTo>
                    <a:pt x="560" y="1120"/>
                    <a:pt x="537" y="1132"/>
                    <a:pt x="525" y="1155"/>
                  </a:cubicBezTo>
                  <a:lnTo>
                    <a:pt x="37" y="2191"/>
                  </a:lnTo>
                  <a:cubicBezTo>
                    <a:pt x="1" y="2227"/>
                    <a:pt x="37" y="2286"/>
                    <a:pt x="84" y="2322"/>
                  </a:cubicBezTo>
                  <a:lnTo>
                    <a:pt x="1275" y="2977"/>
                  </a:lnTo>
                  <a:lnTo>
                    <a:pt x="1537" y="3167"/>
                  </a:lnTo>
                  <a:cubicBezTo>
                    <a:pt x="1727" y="3298"/>
                    <a:pt x="1811" y="3358"/>
                    <a:pt x="1834" y="3382"/>
                  </a:cubicBezTo>
                  <a:cubicBezTo>
                    <a:pt x="2049" y="3477"/>
                    <a:pt x="2251" y="3584"/>
                    <a:pt x="2477" y="3679"/>
                  </a:cubicBezTo>
                  <a:cubicBezTo>
                    <a:pt x="2644" y="3739"/>
                    <a:pt x="2799" y="3810"/>
                    <a:pt x="2954" y="3882"/>
                  </a:cubicBezTo>
                  <a:cubicBezTo>
                    <a:pt x="3192" y="4001"/>
                    <a:pt x="3454" y="4096"/>
                    <a:pt x="3727" y="4120"/>
                  </a:cubicBezTo>
                  <a:cubicBezTo>
                    <a:pt x="3757" y="4120"/>
                    <a:pt x="3787" y="4117"/>
                    <a:pt x="3823" y="4117"/>
                  </a:cubicBezTo>
                  <a:cubicBezTo>
                    <a:pt x="3858" y="4117"/>
                    <a:pt x="3900" y="4120"/>
                    <a:pt x="3954" y="4132"/>
                  </a:cubicBezTo>
                  <a:cubicBezTo>
                    <a:pt x="3989" y="4096"/>
                    <a:pt x="4025" y="4013"/>
                    <a:pt x="3954" y="3882"/>
                  </a:cubicBezTo>
                  <a:lnTo>
                    <a:pt x="3930" y="3858"/>
                  </a:lnTo>
                  <a:lnTo>
                    <a:pt x="3930" y="3858"/>
                  </a:lnTo>
                  <a:cubicBezTo>
                    <a:pt x="4085" y="3918"/>
                    <a:pt x="4228" y="3953"/>
                    <a:pt x="4394" y="3989"/>
                  </a:cubicBezTo>
                  <a:cubicBezTo>
                    <a:pt x="4413" y="3992"/>
                    <a:pt x="4433" y="3994"/>
                    <a:pt x="4452" y="3994"/>
                  </a:cubicBezTo>
                  <a:cubicBezTo>
                    <a:pt x="4565" y="3994"/>
                    <a:pt x="4677" y="3936"/>
                    <a:pt x="4728" y="3834"/>
                  </a:cubicBezTo>
                  <a:cubicBezTo>
                    <a:pt x="4763" y="3715"/>
                    <a:pt x="4728" y="3584"/>
                    <a:pt x="4620" y="3525"/>
                  </a:cubicBezTo>
                  <a:cubicBezTo>
                    <a:pt x="4578" y="3498"/>
                    <a:pt x="4539" y="3474"/>
                    <a:pt x="4499" y="3454"/>
                  </a:cubicBezTo>
                  <a:lnTo>
                    <a:pt x="4499" y="3454"/>
                  </a:lnTo>
                  <a:cubicBezTo>
                    <a:pt x="4623" y="3490"/>
                    <a:pt x="4739" y="3516"/>
                    <a:pt x="4837" y="3516"/>
                  </a:cubicBezTo>
                  <a:cubicBezTo>
                    <a:pt x="4919" y="3516"/>
                    <a:pt x="4988" y="3498"/>
                    <a:pt x="5037" y="3453"/>
                  </a:cubicBezTo>
                  <a:cubicBezTo>
                    <a:pt x="5097" y="3394"/>
                    <a:pt x="5120" y="3298"/>
                    <a:pt x="5097" y="3215"/>
                  </a:cubicBezTo>
                  <a:cubicBezTo>
                    <a:pt x="5049" y="3108"/>
                    <a:pt x="4978" y="3025"/>
                    <a:pt x="4870" y="2989"/>
                  </a:cubicBezTo>
                  <a:lnTo>
                    <a:pt x="4847" y="2977"/>
                  </a:lnTo>
                  <a:cubicBezTo>
                    <a:pt x="4799" y="2941"/>
                    <a:pt x="4668" y="2882"/>
                    <a:pt x="4513" y="2822"/>
                  </a:cubicBezTo>
                  <a:cubicBezTo>
                    <a:pt x="4370" y="2751"/>
                    <a:pt x="4085" y="2644"/>
                    <a:pt x="3847" y="2525"/>
                  </a:cubicBezTo>
                  <a:lnTo>
                    <a:pt x="3847" y="2525"/>
                  </a:lnTo>
                  <a:lnTo>
                    <a:pt x="4025" y="2584"/>
                  </a:lnTo>
                  <a:cubicBezTo>
                    <a:pt x="4168" y="2632"/>
                    <a:pt x="4323" y="2679"/>
                    <a:pt x="4489" y="2703"/>
                  </a:cubicBezTo>
                  <a:lnTo>
                    <a:pt x="4609" y="2739"/>
                  </a:lnTo>
                  <a:cubicBezTo>
                    <a:pt x="4762" y="2786"/>
                    <a:pt x="4912" y="2817"/>
                    <a:pt x="5029" y="2817"/>
                  </a:cubicBezTo>
                  <a:cubicBezTo>
                    <a:pt x="5120" y="2817"/>
                    <a:pt x="5191" y="2798"/>
                    <a:pt x="5228" y="2751"/>
                  </a:cubicBezTo>
                  <a:cubicBezTo>
                    <a:pt x="5323" y="2644"/>
                    <a:pt x="5240" y="2489"/>
                    <a:pt x="5216" y="2441"/>
                  </a:cubicBezTo>
                  <a:cubicBezTo>
                    <a:pt x="5120" y="2263"/>
                    <a:pt x="4644" y="2036"/>
                    <a:pt x="4049" y="1751"/>
                  </a:cubicBezTo>
                  <a:lnTo>
                    <a:pt x="3692" y="1572"/>
                  </a:lnTo>
                  <a:lnTo>
                    <a:pt x="2918" y="1132"/>
                  </a:lnTo>
                  <a:lnTo>
                    <a:pt x="3835" y="560"/>
                  </a:lnTo>
                  <a:cubicBezTo>
                    <a:pt x="3930" y="489"/>
                    <a:pt x="3989" y="358"/>
                    <a:pt x="3966" y="239"/>
                  </a:cubicBezTo>
                  <a:cubicBezTo>
                    <a:pt x="3954" y="167"/>
                    <a:pt x="3906" y="84"/>
                    <a:pt x="3835" y="48"/>
                  </a:cubicBezTo>
                  <a:cubicBezTo>
                    <a:pt x="3779" y="16"/>
                    <a:pt x="3723" y="0"/>
                    <a:pt x="366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421075" y="2386350"/>
              <a:ext cx="404850" cy="94475"/>
            </a:xfrm>
            <a:custGeom>
              <a:avLst/>
              <a:gdLst/>
              <a:ahLst/>
              <a:cxnLst/>
              <a:rect l="l" t="t" r="r" b="b"/>
              <a:pathLst>
                <a:path w="16194" h="3779" extrusionOk="0">
                  <a:moveTo>
                    <a:pt x="2479" y="1"/>
                  </a:moveTo>
                  <a:cubicBezTo>
                    <a:pt x="2429" y="1"/>
                    <a:pt x="2382" y="22"/>
                    <a:pt x="2346" y="63"/>
                  </a:cubicBezTo>
                  <a:cubicBezTo>
                    <a:pt x="2287" y="123"/>
                    <a:pt x="2275" y="218"/>
                    <a:pt x="2334" y="302"/>
                  </a:cubicBezTo>
                  <a:lnTo>
                    <a:pt x="2989" y="1278"/>
                  </a:lnTo>
                  <a:lnTo>
                    <a:pt x="1977" y="1385"/>
                  </a:lnTo>
                  <a:cubicBezTo>
                    <a:pt x="1691" y="1409"/>
                    <a:pt x="548" y="1349"/>
                    <a:pt x="370" y="1504"/>
                  </a:cubicBezTo>
                  <a:cubicBezTo>
                    <a:pt x="12" y="1790"/>
                    <a:pt x="691" y="1814"/>
                    <a:pt x="846" y="1849"/>
                  </a:cubicBezTo>
                  <a:cubicBezTo>
                    <a:pt x="1167" y="1921"/>
                    <a:pt x="1429" y="1921"/>
                    <a:pt x="1989" y="2040"/>
                  </a:cubicBezTo>
                  <a:cubicBezTo>
                    <a:pt x="1994" y="2123"/>
                    <a:pt x="1694" y="2144"/>
                    <a:pt x="1354" y="2144"/>
                  </a:cubicBezTo>
                  <a:cubicBezTo>
                    <a:pt x="1007" y="2144"/>
                    <a:pt x="620" y="2122"/>
                    <a:pt x="479" y="2122"/>
                  </a:cubicBezTo>
                  <a:cubicBezTo>
                    <a:pt x="463" y="2122"/>
                    <a:pt x="450" y="2123"/>
                    <a:pt x="441" y="2123"/>
                  </a:cubicBezTo>
                  <a:cubicBezTo>
                    <a:pt x="370" y="2123"/>
                    <a:pt x="262" y="2123"/>
                    <a:pt x="203" y="2207"/>
                  </a:cubicBezTo>
                  <a:cubicBezTo>
                    <a:pt x="1" y="2468"/>
                    <a:pt x="667" y="2504"/>
                    <a:pt x="798" y="2516"/>
                  </a:cubicBezTo>
                  <a:cubicBezTo>
                    <a:pt x="1203" y="2588"/>
                    <a:pt x="1608" y="2647"/>
                    <a:pt x="2001" y="2719"/>
                  </a:cubicBezTo>
                  <a:cubicBezTo>
                    <a:pt x="1945" y="2723"/>
                    <a:pt x="1884" y="2724"/>
                    <a:pt x="1819" y="2724"/>
                  </a:cubicBezTo>
                  <a:cubicBezTo>
                    <a:pt x="1573" y="2724"/>
                    <a:pt x="1275" y="2701"/>
                    <a:pt x="1034" y="2701"/>
                  </a:cubicBezTo>
                  <a:cubicBezTo>
                    <a:pt x="971" y="2701"/>
                    <a:pt x="911" y="2703"/>
                    <a:pt x="858" y="2707"/>
                  </a:cubicBezTo>
                  <a:cubicBezTo>
                    <a:pt x="792" y="2701"/>
                    <a:pt x="721" y="2698"/>
                    <a:pt x="649" y="2698"/>
                  </a:cubicBezTo>
                  <a:cubicBezTo>
                    <a:pt x="578" y="2698"/>
                    <a:pt x="507" y="2701"/>
                    <a:pt x="441" y="2707"/>
                  </a:cubicBezTo>
                  <a:cubicBezTo>
                    <a:pt x="251" y="2754"/>
                    <a:pt x="262" y="2945"/>
                    <a:pt x="453" y="3004"/>
                  </a:cubicBezTo>
                  <a:cubicBezTo>
                    <a:pt x="679" y="3052"/>
                    <a:pt x="917" y="3076"/>
                    <a:pt x="1155" y="3076"/>
                  </a:cubicBezTo>
                  <a:cubicBezTo>
                    <a:pt x="1328" y="3094"/>
                    <a:pt x="1471" y="3094"/>
                    <a:pt x="1612" y="3094"/>
                  </a:cubicBezTo>
                  <a:cubicBezTo>
                    <a:pt x="1754" y="3094"/>
                    <a:pt x="1894" y="3094"/>
                    <a:pt x="2060" y="3111"/>
                  </a:cubicBezTo>
                  <a:cubicBezTo>
                    <a:pt x="1786" y="3123"/>
                    <a:pt x="1632" y="3183"/>
                    <a:pt x="1346" y="3195"/>
                  </a:cubicBezTo>
                  <a:cubicBezTo>
                    <a:pt x="1327" y="3193"/>
                    <a:pt x="1308" y="3192"/>
                    <a:pt x="1289" y="3192"/>
                  </a:cubicBezTo>
                  <a:cubicBezTo>
                    <a:pt x="1168" y="3192"/>
                    <a:pt x="1053" y="3223"/>
                    <a:pt x="929" y="3254"/>
                  </a:cubicBezTo>
                  <a:cubicBezTo>
                    <a:pt x="672" y="3442"/>
                    <a:pt x="1278" y="3499"/>
                    <a:pt x="1552" y="3499"/>
                  </a:cubicBezTo>
                  <a:cubicBezTo>
                    <a:pt x="1608" y="3499"/>
                    <a:pt x="1649" y="3496"/>
                    <a:pt x="1667" y="3492"/>
                  </a:cubicBezTo>
                  <a:cubicBezTo>
                    <a:pt x="1712" y="3491"/>
                    <a:pt x="1756" y="3490"/>
                    <a:pt x="1801" y="3490"/>
                  </a:cubicBezTo>
                  <a:cubicBezTo>
                    <a:pt x="2033" y="3490"/>
                    <a:pt x="2272" y="3506"/>
                    <a:pt x="2506" y="3506"/>
                  </a:cubicBezTo>
                  <a:cubicBezTo>
                    <a:pt x="2617" y="3506"/>
                    <a:pt x="2726" y="3503"/>
                    <a:pt x="2834" y="3492"/>
                  </a:cubicBezTo>
                  <a:cubicBezTo>
                    <a:pt x="2891" y="3492"/>
                    <a:pt x="3438" y="3373"/>
                    <a:pt x="3486" y="3373"/>
                  </a:cubicBezTo>
                  <a:cubicBezTo>
                    <a:pt x="3488" y="3373"/>
                    <a:pt x="3489" y="3373"/>
                    <a:pt x="3489" y="3373"/>
                  </a:cubicBezTo>
                  <a:lnTo>
                    <a:pt x="4787" y="3278"/>
                  </a:lnTo>
                  <a:lnTo>
                    <a:pt x="4787" y="3254"/>
                  </a:lnTo>
                  <a:cubicBezTo>
                    <a:pt x="5727" y="3350"/>
                    <a:pt x="10311" y="3778"/>
                    <a:pt x="11847" y="3778"/>
                  </a:cubicBezTo>
                  <a:cubicBezTo>
                    <a:pt x="13550" y="3778"/>
                    <a:pt x="15562" y="3242"/>
                    <a:pt x="15562" y="3242"/>
                  </a:cubicBezTo>
                  <a:lnTo>
                    <a:pt x="16193" y="1695"/>
                  </a:lnTo>
                  <a:lnTo>
                    <a:pt x="14407" y="1016"/>
                  </a:lnTo>
                  <a:lnTo>
                    <a:pt x="14014" y="1397"/>
                  </a:lnTo>
                  <a:cubicBezTo>
                    <a:pt x="14014" y="1397"/>
                    <a:pt x="13782" y="1386"/>
                    <a:pt x="13439" y="1386"/>
                  </a:cubicBezTo>
                  <a:cubicBezTo>
                    <a:pt x="12896" y="1386"/>
                    <a:pt x="12075" y="1413"/>
                    <a:pt x="11454" y="1552"/>
                  </a:cubicBezTo>
                  <a:cubicBezTo>
                    <a:pt x="10442" y="1790"/>
                    <a:pt x="6049" y="2064"/>
                    <a:pt x="6049" y="2064"/>
                  </a:cubicBezTo>
                  <a:lnTo>
                    <a:pt x="4787" y="2207"/>
                  </a:lnTo>
                  <a:lnTo>
                    <a:pt x="2620" y="63"/>
                  </a:lnTo>
                  <a:cubicBezTo>
                    <a:pt x="2578" y="22"/>
                    <a:pt x="2528" y="1"/>
                    <a:pt x="2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4422575" y="2384875"/>
              <a:ext cx="406325" cy="99225"/>
            </a:xfrm>
            <a:custGeom>
              <a:avLst/>
              <a:gdLst/>
              <a:ahLst/>
              <a:cxnLst/>
              <a:rect l="l" t="t" r="r" b="b"/>
              <a:pathLst>
                <a:path w="16253" h="3969" extrusionOk="0">
                  <a:moveTo>
                    <a:pt x="2417" y="194"/>
                  </a:moveTo>
                  <a:cubicBezTo>
                    <a:pt x="2441" y="194"/>
                    <a:pt x="2465" y="194"/>
                    <a:pt x="2477" y="206"/>
                  </a:cubicBezTo>
                  <a:lnTo>
                    <a:pt x="4644" y="2349"/>
                  </a:lnTo>
                  <a:cubicBezTo>
                    <a:pt x="4667" y="2361"/>
                    <a:pt x="4691" y="2385"/>
                    <a:pt x="4727" y="2385"/>
                  </a:cubicBezTo>
                  <a:lnTo>
                    <a:pt x="5989" y="2242"/>
                  </a:lnTo>
                  <a:cubicBezTo>
                    <a:pt x="6168" y="2230"/>
                    <a:pt x="10430" y="1932"/>
                    <a:pt x="11406" y="1706"/>
                  </a:cubicBezTo>
                  <a:cubicBezTo>
                    <a:pt x="11999" y="1577"/>
                    <a:pt x="12789" y="1552"/>
                    <a:pt x="13329" y="1552"/>
                  </a:cubicBezTo>
                  <a:cubicBezTo>
                    <a:pt x="13689" y="1552"/>
                    <a:pt x="13938" y="1563"/>
                    <a:pt x="13942" y="1563"/>
                  </a:cubicBezTo>
                  <a:cubicBezTo>
                    <a:pt x="13966" y="1563"/>
                    <a:pt x="14002" y="1551"/>
                    <a:pt x="14014" y="1527"/>
                  </a:cubicBezTo>
                  <a:lnTo>
                    <a:pt x="14359" y="1194"/>
                  </a:lnTo>
                  <a:lnTo>
                    <a:pt x="15978" y="1825"/>
                  </a:lnTo>
                  <a:lnTo>
                    <a:pt x="15419" y="3242"/>
                  </a:lnTo>
                  <a:cubicBezTo>
                    <a:pt x="15097" y="3313"/>
                    <a:pt x="13287" y="3766"/>
                    <a:pt x="11763" y="3766"/>
                  </a:cubicBezTo>
                  <a:cubicBezTo>
                    <a:pt x="10251" y="3766"/>
                    <a:pt x="5644" y="3337"/>
                    <a:pt x="4739" y="3242"/>
                  </a:cubicBezTo>
                  <a:cubicBezTo>
                    <a:pt x="4715" y="3242"/>
                    <a:pt x="4679" y="3254"/>
                    <a:pt x="4667" y="3313"/>
                  </a:cubicBezTo>
                  <a:lnTo>
                    <a:pt x="3417" y="3409"/>
                  </a:lnTo>
                  <a:cubicBezTo>
                    <a:pt x="3310" y="3420"/>
                    <a:pt x="3191" y="3432"/>
                    <a:pt x="3072" y="3468"/>
                  </a:cubicBezTo>
                  <a:lnTo>
                    <a:pt x="2762" y="3528"/>
                  </a:lnTo>
                  <a:cubicBezTo>
                    <a:pt x="2649" y="3534"/>
                    <a:pt x="2542" y="3537"/>
                    <a:pt x="2435" y="3537"/>
                  </a:cubicBezTo>
                  <a:cubicBezTo>
                    <a:pt x="2328" y="3537"/>
                    <a:pt x="2221" y="3534"/>
                    <a:pt x="2107" y="3528"/>
                  </a:cubicBezTo>
                  <a:lnTo>
                    <a:pt x="1607" y="3528"/>
                  </a:lnTo>
                  <a:cubicBezTo>
                    <a:pt x="1577" y="3529"/>
                    <a:pt x="1547" y="3530"/>
                    <a:pt x="1517" y="3530"/>
                  </a:cubicBezTo>
                  <a:cubicBezTo>
                    <a:pt x="1321" y="3530"/>
                    <a:pt x="1128" y="3499"/>
                    <a:pt x="953" y="3468"/>
                  </a:cubicBezTo>
                  <a:cubicBezTo>
                    <a:pt x="1036" y="3432"/>
                    <a:pt x="1131" y="3432"/>
                    <a:pt x="1215" y="3432"/>
                  </a:cubicBezTo>
                  <a:lnTo>
                    <a:pt x="1310" y="3432"/>
                  </a:lnTo>
                  <a:cubicBezTo>
                    <a:pt x="1429" y="3420"/>
                    <a:pt x="1560" y="3409"/>
                    <a:pt x="1679" y="3385"/>
                  </a:cubicBezTo>
                  <a:cubicBezTo>
                    <a:pt x="1786" y="3373"/>
                    <a:pt x="1881" y="3361"/>
                    <a:pt x="2024" y="3349"/>
                  </a:cubicBezTo>
                  <a:cubicBezTo>
                    <a:pt x="2084" y="3349"/>
                    <a:pt x="2119" y="3301"/>
                    <a:pt x="2119" y="3242"/>
                  </a:cubicBezTo>
                  <a:cubicBezTo>
                    <a:pt x="2119" y="3182"/>
                    <a:pt x="2084" y="3135"/>
                    <a:pt x="2024" y="3135"/>
                  </a:cubicBezTo>
                  <a:cubicBezTo>
                    <a:pt x="1846" y="3123"/>
                    <a:pt x="1703" y="3123"/>
                    <a:pt x="1560" y="3123"/>
                  </a:cubicBezTo>
                  <a:cubicBezTo>
                    <a:pt x="1405" y="3123"/>
                    <a:pt x="1274" y="3123"/>
                    <a:pt x="1107" y="3111"/>
                  </a:cubicBezTo>
                  <a:lnTo>
                    <a:pt x="929" y="3087"/>
                  </a:lnTo>
                  <a:cubicBezTo>
                    <a:pt x="774" y="3087"/>
                    <a:pt x="607" y="3063"/>
                    <a:pt x="441" y="3028"/>
                  </a:cubicBezTo>
                  <a:cubicBezTo>
                    <a:pt x="393" y="3016"/>
                    <a:pt x="369" y="2968"/>
                    <a:pt x="369" y="2968"/>
                  </a:cubicBezTo>
                  <a:cubicBezTo>
                    <a:pt x="369" y="2968"/>
                    <a:pt x="381" y="2944"/>
                    <a:pt x="417" y="2944"/>
                  </a:cubicBezTo>
                  <a:cubicBezTo>
                    <a:pt x="453" y="2938"/>
                    <a:pt x="488" y="2935"/>
                    <a:pt x="524" y="2935"/>
                  </a:cubicBezTo>
                  <a:cubicBezTo>
                    <a:pt x="560" y="2935"/>
                    <a:pt x="595" y="2938"/>
                    <a:pt x="631" y="2944"/>
                  </a:cubicBezTo>
                  <a:lnTo>
                    <a:pt x="810" y="2944"/>
                  </a:lnTo>
                  <a:cubicBezTo>
                    <a:pt x="865" y="2940"/>
                    <a:pt x="923" y="2939"/>
                    <a:pt x="984" y="2939"/>
                  </a:cubicBezTo>
                  <a:cubicBezTo>
                    <a:pt x="1106" y="2939"/>
                    <a:pt x="1238" y="2944"/>
                    <a:pt x="1381" y="2944"/>
                  </a:cubicBezTo>
                  <a:cubicBezTo>
                    <a:pt x="1572" y="2956"/>
                    <a:pt x="1762" y="2956"/>
                    <a:pt x="1965" y="2956"/>
                  </a:cubicBezTo>
                  <a:cubicBezTo>
                    <a:pt x="2024" y="2944"/>
                    <a:pt x="2060" y="2908"/>
                    <a:pt x="2060" y="2861"/>
                  </a:cubicBezTo>
                  <a:cubicBezTo>
                    <a:pt x="2060" y="2813"/>
                    <a:pt x="2024" y="2766"/>
                    <a:pt x="1977" y="2754"/>
                  </a:cubicBezTo>
                  <a:cubicBezTo>
                    <a:pt x="1786" y="2706"/>
                    <a:pt x="1607" y="2682"/>
                    <a:pt x="1393" y="2647"/>
                  </a:cubicBezTo>
                  <a:cubicBezTo>
                    <a:pt x="1191" y="2623"/>
                    <a:pt x="976" y="2587"/>
                    <a:pt x="774" y="2539"/>
                  </a:cubicBezTo>
                  <a:lnTo>
                    <a:pt x="667" y="2527"/>
                  </a:lnTo>
                  <a:cubicBezTo>
                    <a:pt x="322" y="2504"/>
                    <a:pt x="238" y="2456"/>
                    <a:pt x="214" y="2420"/>
                  </a:cubicBezTo>
                  <a:cubicBezTo>
                    <a:pt x="214" y="2408"/>
                    <a:pt x="214" y="2408"/>
                    <a:pt x="238" y="2397"/>
                  </a:cubicBezTo>
                  <a:cubicBezTo>
                    <a:pt x="250" y="2361"/>
                    <a:pt x="310" y="2361"/>
                    <a:pt x="357" y="2361"/>
                  </a:cubicBezTo>
                  <a:lnTo>
                    <a:pt x="691" y="2361"/>
                  </a:lnTo>
                  <a:cubicBezTo>
                    <a:pt x="933" y="2368"/>
                    <a:pt x="1140" y="2373"/>
                    <a:pt x="1312" y="2373"/>
                  </a:cubicBezTo>
                  <a:cubicBezTo>
                    <a:pt x="1698" y="2373"/>
                    <a:pt x="1914" y="2348"/>
                    <a:pt x="1988" y="2266"/>
                  </a:cubicBezTo>
                  <a:cubicBezTo>
                    <a:pt x="2024" y="2230"/>
                    <a:pt x="2036" y="2206"/>
                    <a:pt x="2036" y="2158"/>
                  </a:cubicBezTo>
                  <a:cubicBezTo>
                    <a:pt x="2036" y="2099"/>
                    <a:pt x="2000" y="2063"/>
                    <a:pt x="1965" y="2051"/>
                  </a:cubicBezTo>
                  <a:cubicBezTo>
                    <a:pt x="1643" y="1980"/>
                    <a:pt x="1441" y="1968"/>
                    <a:pt x="1250" y="1932"/>
                  </a:cubicBezTo>
                  <a:cubicBezTo>
                    <a:pt x="1095" y="1908"/>
                    <a:pt x="964" y="1873"/>
                    <a:pt x="810" y="1849"/>
                  </a:cubicBezTo>
                  <a:cubicBezTo>
                    <a:pt x="786" y="1825"/>
                    <a:pt x="738" y="1813"/>
                    <a:pt x="679" y="1813"/>
                  </a:cubicBezTo>
                  <a:cubicBezTo>
                    <a:pt x="548" y="1801"/>
                    <a:pt x="429" y="1765"/>
                    <a:pt x="310" y="1730"/>
                  </a:cubicBezTo>
                  <a:cubicBezTo>
                    <a:pt x="322" y="1694"/>
                    <a:pt x="333" y="1682"/>
                    <a:pt x="369" y="1670"/>
                  </a:cubicBezTo>
                  <a:cubicBezTo>
                    <a:pt x="476" y="1575"/>
                    <a:pt x="1167" y="1575"/>
                    <a:pt x="1512" y="1575"/>
                  </a:cubicBezTo>
                  <a:lnTo>
                    <a:pt x="1917" y="1575"/>
                  </a:lnTo>
                  <a:lnTo>
                    <a:pt x="2929" y="1468"/>
                  </a:lnTo>
                  <a:cubicBezTo>
                    <a:pt x="2965" y="1468"/>
                    <a:pt x="3000" y="1444"/>
                    <a:pt x="3012" y="1408"/>
                  </a:cubicBezTo>
                  <a:cubicBezTo>
                    <a:pt x="3024" y="1384"/>
                    <a:pt x="3024" y="1337"/>
                    <a:pt x="3012" y="1313"/>
                  </a:cubicBezTo>
                  <a:lnTo>
                    <a:pt x="2358" y="325"/>
                  </a:lnTo>
                  <a:cubicBezTo>
                    <a:pt x="2346" y="313"/>
                    <a:pt x="2346" y="301"/>
                    <a:pt x="2346" y="277"/>
                  </a:cubicBezTo>
                  <a:cubicBezTo>
                    <a:pt x="2346" y="241"/>
                    <a:pt x="2369" y="194"/>
                    <a:pt x="2417" y="194"/>
                  </a:cubicBezTo>
                  <a:close/>
                  <a:moveTo>
                    <a:pt x="2437" y="0"/>
                  </a:moveTo>
                  <a:cubicBezTo>
                    <a:pt x="2378" y="0"/>
                    <a:pt x="2318" y="18"/>
                    <a:pt x="2262" y="51"/>
                  </a:cubicBezTo>
                  <a:cubicBezTo>
                    <a:pt x="2143" y="146"/>
                    <a:pt x="2107" y="325"/>
                    <a:pt x="2203" y="456"/>
                  </a:cubicBezTo>
                  <a:lnTo>
                    <a:pt x="2762" y="1289"/>
                  </a:lnTo>
                  <a:lnTo>
                    <a:pt x="1929" y="1384"/>
                  </a:lnTo>
                  <a:lnTo>
                    <a:pt x="1548" y="1384"/>
                  </a:lnTo>
                  <a:cubicBezTo>
                    <a:pt x="905" y="1384"/>
                    <a:pt x="417" y="1396"/>
                    <a:pt x="262" y="1515"/>
                  </a:cubicBezTo>
                  <a:cubicBezTo>
                    <a:pt x="143" y="1599"/>
                    <a:pt x="95" y="1694"/>
                    <a:pt x="131" y="1777"/>
                  </a:cubicBezTo>
                  <a:cubicBezTo>
                    <a:pt x="179" y="1932"/>
                    <a:pt x="417" y="1980"/>
                    <a:pt x="679" y="2016"/>
                  </a:cubicBezTo>
                  <a:cubicBezTo>
                    <a:pt x="738" y="2039"/>
                    <a:pt x="774" y="2039"/>
                    <a:pt x="798" y="2039"/>
                  </a:cubicBezTo>
                  <a:cubicBezTo>
                    <a:pt x="953" y="2063"/>
                    <a:pt x="1095" y="2099"/>
                    <a:pt x="1250" y="2111"/>
                  </a:cubicBezTo>
                  <a:lnTo>
                    <a:pt x="1369" y="2123"/>
                  </a:lnTo>
                  <a:cubicBezTo>
                    <a:pt x="1282" y="2131"/>
                    <a:pt x="1196" y="2133"/>
                    <a:pt x="1115" y="2133"/>
                  </a:cubicBezTo>
                  <a:cubicBezTo>
                    <a:pt x="954" y="2133"/>
                    <a:pt x="814" y="2123"/>
                    <a:pt x="726" y="2123"/>
                  </a:cubicBezTo>
                  <a:lnTo>
                    <a:pt x="357" y="2123"/>
                  </a:lnTo>
                  <a:cubicBezTo>
                    <a:pt x="346" y="2121"/>
                    <a:pt x="335" y="2121"/>
                    <a:pt x="324" y="2121"/>
                  </a:cubicBezTo>
                  <a:cubicBezTo>
                    <a:pt x="228" y="2121"/>
                    <a:pt x="136" y="2166"/>
                    <a:pt x="72" y="2230"/>
                  </a:cubicBezTo>
                  <a:cubicBezTo>
                    <a:pt x="12" y="2301"/>
                    <a:pt x="0" y="2397"/>
                    <a:pt x="24" y="2468"/>
                  </a:cubicBezTo>
                  <a:cubicBezTo>
                    <a:pt x="95" y="2599"/>
                    <a:pt x="310" y="2658"/>
                    <a:pt x="548" y="2694"/>
                  </a:cubicBezTo>
                  <a:cubicBezTo>
                    <a:pt x="488" y="2694"/>
                    <a:pt x="429" y="2694"/>
                    <a:pt x="369" y="2706"/>
                  </a:cubicBezTo>
                  <a:cubicBezTo>
                    <a:pt x="250" y="2718"/>
                    <a:pt x="155" y="2813"/>
                    <a:pt x="155" y="2932"/>
                  </a:cubicBezTo>
                  <a:cubicBezTo>
                    <a:pt x="155" y="3063"/>
                    <a:pt x="250" y="3170"/>
                    <a:pt x="381" y="3194"/>
                  </a:cubicBezTo>
                  <a:cubicBezTo>
                    <a:pt x="536" y="3230"/>
                    <a:pt x="679" y="3254"/>
                    <a:pt x="834" y="3254"/>
                  </a:cubicBezTo>
                  <a:lnTo>
                    <a:pt x="810" y="3254"/>
                  </a:lnTo>
                  <a:cubicBezTo>
                    <a:pt x="691" y="3349"/>
                    <a:pt x="691" y="3420"/>
                    <a:pt x="714" y="3480"/>
                  </a:cubicBezTo>
                  <a:cubicBezTo>
                    <a:pt x="774" y="3678"/>
                    <a:pt x="1363" y="3695"/>
                    <a:pt x="1557" y="3695"/>
                  </a:cubicBezTo>
                  <a:cubicBezTo>
                    <a:pt x="1596" y="3695"/>
                    <a:pt x="1619" y="3694"/>
                    <a:pt x="1619" y="3694"/>
                  </a:cubicBezTo>
                  <a:cubicBezTo>
                    <a:pt x="1667" y="3686"/>
                    <a:pt x="1719" y="3684"/>
                    <a:pt x="1772" y="3684"/>
                  </a:cubicBezTo>
                  <a:cubicBezTo>
                    <a:pt x="1880" y="3684"/>
                    <a:pt x="1996" y="3694"/>
                    <a:pt x="2107" y="3694"/>
                  </a:cubicBezTo>
                  <a:cubicBezTo>
                    <a:pt x="2227" y="3700"/>
                    <a:pt x="2343" y="3703"/>
                    <a:pt x="2456" y="3703"/>
                  </a:cubicBezTo>
                  <a:cubicBezTo>
                    <a:pt x="2569" y="3703"/>
                    <a:pt x="2679" y="3700"/>
                    <a:pt x="2786" y="3694"/>
                  </a:cubicBezTo>
                  <a:cubicBezTo>
                    <a:pt x="2810" y="3694"/>
                    <a:pt x="2905" y="3670"/>
                    <a:pt x="3120" y="3635"/>
                  </a:cubicBezTo>
                  <a:lnTo>
                    <a:pt x="3453" y="3575"/>
                  </a:lnTo>
                  <a:lnTo>
                    <a:pt x="4739" y="3468"/>
                  </a:lnTo>
                  <a:cubicBezTo>
                    <a:pt x="4751" y="3468"/>
                    <a:pt x="4774" y="3468"/>
                    <a:pt x="4786" y="3456"/>
                  </a:cubicBezTo>
                  <a:cubicBezTo>
                    <a:pt x="5810" y="3551"/>
                    <a:pt x="10275" y="3968"/>
                    <a:pt x="11787" y="3968"/>
                  </a:cubicBezTo>
                  <a:cubicBezTo>
                    <a:pt x="13478" y="3968"/>
                    <a:pt x="15502" y="3432"/>
                    <a:pt x="15538" y="3420"/>
                  </a:cubicBezTo>
                  <a:cubicBezTo>
                    <a:pt x="15562" y="3420"/>
                    <a:pt x="15597" y="3385"/>
                    <a:pt x="15609" y="3361"/>
                  </a:cubicBezTo>
                  <a:lnTo>
                    <a:pt x="16228" y="1813"/>
                  </a:lnTo>
                  <a:cubicBezTo>
                    <a:pt x="16252" y="1801"/>
                    <a:pt x="16252" y="1765"/>
                    <a:pt x="16228" y="1742"/>
                  </a:cubicBezTo>
                  <a:cubicBezTo>
                    <a:pt x="16216" y="1706"/>
                    <a:pt x="16204" y="1694"/>
                    <a:pt x="16169" y="1682"/>
                  </a:cubicBezTo>
                  <a:lnTo>
                    <a:pt x="14383" y="980"/>
                  </a:lnTo>
                  <a:cubicBezTo>
                    <a:pt x="14373" y="976"/>
                    <a:pt x="14363" y="975"/>
                    <a:pt x="14352" y="975"/>
                  </a:cubicBezTo>
                  <a:cubicBezTo>
                    <a:pt x="14322" y="975"/>
                    <a:pt x="14290" y="986"/>
                    <a:pt x="14264" y="1003"/>
                  </a:cubicBezTo>
                  <a:lnTo>
                    <a:pt x="13907" y="1361"/>
                  </a:lnTo>
                  <a:cubicBezTo>
                    <a:pt x="13833" y="1357"/>
                    <a:pt x="13675" y="1353"/>
                    <a:pt x="13465" y="1353"/>
                  </a:cubicBezTo>
                  <a:cubicBezTo>
                    <a:pt x="12921" y="1353"/>
                    <a:pt x="12031" y="1381"/>
                    <a:pt x="11371" y="1527"/>
                  </a:cubicBezTo>
                  <a:cubicBezTo>
                    <a:pt x="10382" y="1754"/>
                    <a:pt x="6025" y="2051"/>
                    <a:pt x="5977" y="2051"/>
                  </a:cubicBezTo>
                  <a:lnTo>
                    <a:pt x="4763" y="2170"/>
                  </a:lnTo>
                  <a:lnTo>
                    <a:pt x="2631" y="75"/>
                  </a:lnTo>
                  <a:cubicBezTo>
                    <a:pt x="2574" y="24"/>
                    <a:pt x="2506" y="0"/>
                    <a:pt x="243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4768750" y="2236625"/>
              <a:ext cx="130375" cy="214725"/>
            </a:xfrm>
            <a:custGeom>
              <a:avLst/>
              <a:gdLst/>
              <a:ahLst/>
              <a:cxnLst/>
              <a:rect l="l" t="t" r="r" b="b"/>
              <a:pathLst>
                <a:path w="5215" h="8589" extrusionOk="0">
                  <a:moveTo>
                    <a:pt x="3351" y="1"/>
                  </a:moveTo>
                  <a:cubicBezTo>
                    <a:pt x="3006" y="1"/>
                    <a:pt x="2538" y="103"/>
                    <a:pt x="2286" y="599"/>
                  </a:cubicBezTo>
                  <a:cubicBezTo>
                    <a:pt x="1846" y="1433"/>
                    <a:pt x="0" y="6898"/>
                    <a:pt x="0" y="6898"/>
                  </a:cubicBezTo>
                  <a:lnTo>
                    <a:pt x="2107" y="8588"/>
                  </a:lnTo>
                  <a:cubicBezTo>
                    <a:pt x="2107" y="8588"/>
                    <a:pt x="4548" y="4719"/>
                    <a:pt x="4929" y="3600"/>
                  </a:cubicBezTo>
                  <a:cubicBezTo>
                    <a:pt x="5155" y="2981"/>
                    <a:pt x="5215" y="2314"/>
                    <a:pt x="5060" y="1671"/>
                  </a:cubicBezTo>
                  <a:lnTo>
                    <a:pt x="3774" y="52"/>
                  </a:lnTo>
                  <a:cubicBezTo>
                    <a:pt x="3774" y="52"/>
                    <a:pt x="3593" y="1"/>
                    <a:pt x="3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766650" y="2233275"/>
              <a:ext cx="135750" cy="220150"/>
            </a:xfrm>
            <a:custGeom>
              <a:avLst/>
              <a:gdLst/>
              <a:ahLst/>
              <a:cxnLst/>
              <a:rect l="l" t="t" r="r" b="b"/>
              <a:pathLst>
                <a:path w="5430" h="8806" extrusionOk="0">
                  <a:moveTo>
                    <a:pt x="3434" y="0"/>
                  </a:moveTo>
                  <a:cubicBezTo>
                    <a:pt x="3063" y="0"/>
                    <a:pt x="2560" y="111"/>
                    <a:pt x="2287" y="650"/>
                  </a:cubicBezTo>
                  <a:cubicBezTo>
                    <a:pt x="1858" y="1495"/>
                    <a:pt x="84" y="6734"/>
                    <a:pt x="13" y="6960"/>
                  </a:cubicBezTo>
                  <a:cubicBezTo>
                    <a:pt x="1" y="6996"/>
                    <a:pt x="13" y="7044"/>
                    <a:pt x="48" y="7079"/>
                  </a:cubicBezTo>
                  <a:lnTo>
                    <a:pt x="2144" y="8770"/>
                  </a:lnTo>
                  <a:cubicBezTo>
                    <a:pt x="2156" y="8782"/>
                    <a:pt x="2168" y="8806"/>
                    <a:pt x="2203" y="8806"/>
                  </a:cubicBezTo>
                  <a:lnTo>
                    <a:pt x="2227" y="8770"/>
                  </a:lnTo>
                  <a:cubicBezTo>
                    <a:pt x="2263" y="8770"/>
                    <a:pt x="2287" y="8758"/>
                    <a:pt x="2311" y="8722"/>
                  </a:cubicBezTo>
                  <a:cubicBezTo>
                    <a:pt x="2406" y="8568"/>
                    <a:pt x="4763" y="4817"/>
                    <a:pt x="5132" y="3710"/>
                  </a:cubicBezTo>
                  <a:cubicBezTo>
                    <a:pt x="5370" y="3067"/>
                    <a:pt x="5430" y="2388"/>
                    <a:pt x="5287" y="1722"/>
                  </a:cubicBezTo>
                  <a:cubicBezTo>
                    <a:pt x="5266" y="1670"/>
                    <a:pt x="5219" y="1636"/>
                    <a:pt x="5167" y="1636"/>
                  </a:cubicBezTo>
                  <a:cubicBezTo>
                    <a:pt x="5160" y="1636"/>
                    <a:pt x="5152" y="1637"/>
                    <a:pt x="5144" y="1638"/>
                  </a:cubicBezTo>
                  <a:cubicBezTo>
                    <a:pt x="5085" y="1662"/>
                    <a:pt x="5061" y="1722"/>
                    <a:pt x="5073" y="1781"/>
                  </a:cubicBezTo>
                  <a:cubicBezTo>
                    <a:pt x="5204" y="2400"/>
                    <a:pt x="5168" y="3055"/>
                    <a:pt x="4942" y="3650"/>
                  </a:cubicBezTo>
                  <a:cubicBezTo>
                    <a:pt x="4608" y="4639"/>
                    <a:pt x="2584" y="7889"/>
                    <a:pt x="2203" y="8520"/>
                  </a:cubicBezTo>
                  <a:lnTo>
                    <a:pt x="251" y="6937"/>
                  </a:lnTo>
                  <a:cubicBezTo>
                    <a:pt x="465" y="6317"/>
                    <a:pt x="2096" y="1495"/>
                    <a:pt x="2489" y="733"/>
                  </a:cubicBezTo>
                  <a:cubicBezTo>
                    <a:pt x="2716" y="293"/>
                    <a:pt x="3142" y="204"/>
                    <a:pt x="3459" y="204"/>
                  </a:cubicBezTo>
                  <a:cubicBezTo>
                    <a:pt x="3674" y="204"/>
                    <a:pt x="3839" y="245"/>
                    <a:pt x="3858" y="245"/>
                  </a:cubicBezTo>
                  <a:cubicBezTo>
                    <a:pt x="3864" y="247"/>
                    <a:pt x="3871" y="248"/>
                    <a:pt x="3878" y="248"/>
                  </a:cubicBezTo>
                  <a:cubicBezTo>
                    <a:pt x="3913" y="248"/>
                    <a:pt x="3958" y="223"/>
                    <a:pt x="3977" y="174"/>
                  </a:cubicBezTo>
                  <a:cubicBezTo>
                    <a:pt x="3989" y="126"/>
                    <a:pt x="3954" y="67"/>
                    <a:pt x="3894" y="55"/>
                  </a:cubicBezTo>
                  <a:cubicBezTo>
                    <a:pt x="3889" y="55"/>
                    <a:pt x="3694" y="0"/>
                    <a:pt x="343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307;p44">
            <a:extLst>
              <a:ext uri="{FF2B5EF4-FFF2-40B4-BE49-F238E27FC236}">
                <a16:creationId xmlns:a16="http://schemas.microsoft.com/office/drawing/2014/main" id="{37544180-2356-CA46-94C8-0CF11CE3A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7876" y="2247095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Thanks!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42"/>
          <p:cNvGrpSpPr/>
          <p:nvPr/>
        </p:nvGrpSpPr>
        <p:grpSpPr>
          <a:xfrm>
            <a:off x="6425143" y="796008"/>
            <a:ext cx="1898652" cy="3551476"/>
            <a:chOff x="4286960" y="693559"/>
            <a:chExt cx="2274107" cy="4253774"/>
          </a:xfrm>
        </p:grpSpPr>
        <p:sp>
          <p:nvSpPr>
            <p:cNvPr id="1272" name="Google Shape;1272;p42"/>
            <p:cNvSpPr/>
            <p:nvPr/>
          </p:nvSpPr>
          <p:spPr>
            <a:xfrm>
              <a:off x="4286960" y="693559"/>
              <a:ext cx="2274107" cy="4253774"/>
            </a:xfrm>
            <a:custGeom>
              <a:avLst/>
              <a:gdLst/>
              <a:ahLst/>
              <a:cxnLst/>
              <a:rect l="l" t="t" r="r" b="b"/>
              <a:pathLst>
                <a:path w="111736" h="209005" extrusionOk="0">
                  <a:moveTo>
                    <a:pt x="9857" y="4663"/>
                  </a:moveTo>
                  <a:cubicBezTo>
                    <a:pt x="9885" y="4663"/>
                    <a:pt x="9913" y="4663"/>
                    <a:pt x="9941" y="4664"/>
                  </a:cubicBezTo>
                  <a:lnTo>
                    <a:pt x="45131" y="4664"/>
                  </a:lnTo>
                  <a:lnTo>
                    <a:pt x="46587" y="7371"/>
                  </a:lnTo>
                  <a:cubicBezTo>
                    <a:pt x="48327" y="10510"/>
                    <a:pt x="51455" y="12079"/>
                    <a:pt x="54580" y="12079"/>
                  </a:cubicBezTo>
                  <a:cubicBezTo>
                    <a:pt x="57705" y="12079"/>
                    <a:pt x="60827" y="10510"/>
                    <a:pt x="62556" y="7371"/>
                  </a:cubicBezTo>
                  <a:lnTo>
                    <a:pt x="64034" y="4664"/>
                  </a:lnTo>
                  <a:lnTo>
                    <a:pt x="99225" y="4664"/>
                  </a:lnTo>
                  <a:cubicBezTo>
                    <a:pt x="99239" y="4664"/>
                    <a:pt x="99253" y="4664"/>
                    <a:pt x="99267" y="4664"/>
                  </a:cubicBezTo>
                  <a:cubicBezTo>
                    <a:pt x="102955" y="4664"/>
                    <a:pt x="105958" y="7612"/>
                    <a:pt x="106003" y="11283"/>
                  </a:cubicBezTo>
                  <a:lnTo>
                    <a:pt x="106003" y="192490"/>
                  </a:lnTo>
                  <a:cubicBezTo>
                    <a:pt x="105958" y="196170"/>
                    <a:pt x="102956" y="199110"/>
                    <a:pt x="99286" y="199110"/>
                  </a:cubicBezTo>
                  <a:cubicBezTo>
                    <a:pt x="99258" y="199110"/>
                    <a:pt x="99230" y="199110"/>
                    <a:pt x="99202" y="199109"/>
                  </a:cubicBezTo>
                  <a:lnTo>
                    <a:pt x="9941" y="199109"/>
                  </a:lnTo>
                  <a:cubicBezTo>
                    <a:pt x="9899" y="199110"/>
                    <a:pt x="9858" y="199111"/>
                    <a:pt x="9816" y="199111"/>
                  </a:cubicBezTo>
                  <a:cubicBezTo>
                    <a:pt x="6165" y="199111"/>
                    <a:pt x="3185" y="196156"/>
                    <a:pt x="3140" y="192513"/>
                  </a:cubicBezTo>
                  <a:lnTo>
                    <a:pt x="3140" y="11283"/>
                  </a:lnTo>
                  <a:cubicBezTo>
                    <a:pt x="3185" y="7604"/>
                    <a:pt x="6187" y="4663"/>
                    <a:pt x="9857" y="4663"/>
                  </a:cubicBezTo>
                  <a:close/>
                  <a:moveTo>
                    <a:pt x="9281" y="0"/>
                  </a:moveTo>
                  <a:cubicBezTo>
                    <a:pt x="4163" y="0"/>
                    <a:pt x="0" y="4163"/>
                    <a:pt x="0" y="9281"/>
                  </a:cubicBezTo>
                  <a:lnTo>
                    <a:pt x="0" y="199724"/>
                  </a:lnTo>
                  <a:cubicBezTo>
                    <a:pt x="0" y="204842"/>
                    <a:pt x="4163" y="209005"/>
                    <a:pt x="9281" y="209005"/>
                  </a:cubicBezTo>
                  <a:lnTo>
                    <a:pt x="99861" y="209005"/>
                  </a:lnTo>
                  <a:cubicBezTo>
                    <a:pt x="104980" y="209005"/>
                    <a:pt x="109142" y="204842"/>
                    <a:pt x="109142" y="199724"/>
                  </a:cubicBezTo>
                  <a:lnTo>
                    <a:pt x="109142" y="83552"/>
                  </a:lnTo>
                  <a:lnTo>
                    <a:pt x="111008" y="83552"/>
                  </a:lnTo>
                  <a:cubicBezTo>
                    <a:pt x="111417" y="83552"/>
                    <a:pt x="111736" y="83234"/>
                    <a:pt x="111736" y="82847"/>
                  </a:cubicBezTo>
                  <a:lnTo>
                    <a:pt x="111736" y="74248"/>
                  </a:lnTo>
                  <a:cubicBezTo>
                    <a:pt x="111736" y="73839"/>
                    <a:pt x="111417" y="73520"/>
                    <a:pt x="111008" y="73520"/>
                  </a:cubicBezTo>
                  <a:lnTo>
                    <a:pt x="109142" y="73520"/>
                  </a:lnTo>
                  <a:lnTo>
                    <a:pt x="109142" y="66946"/>
                  </a:lnTo>
                  <a:lnTo>
                    <a:pt x="111008" y="66946"/>
                  </a:lnTo>
                  <a:cubicBezTo>
                    <a:pt x="111417" y="66946"/>
                    <a:pt x="111736" y="66628"/>
                    <a:pt x="111736" y="66241"/>
                  </a:cubicBezTo>
                  <a:lnTo>
                    <a:pt x="111736" y="46906"/>
                  </a:lnTo>
                  <a:cubicBezTo>
                    <a:pt x="111736" y="46519"/>
                    <a:pt x="111417" y="46201"/>
                    <a:pt x="111008" y="46201"/>
                  </a:cubicBezTo>
                  <a:lnTo>
                    <a:pt x="109142" y="46201"/>
                  </a:lnTo>
                  <a:lnTo>
                    <a:pt x="109142" y="9281"/>
                  </a:lnTo>
                  <a:cubicBezTo>
                    <a:pt x="109142" y="4163"/>
                    <a:pt x="104980" y="0"/>
                    <a:pt x="99861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3" name="Google Shape;1273;p42"/>
            <p:cNvGrpSpPr/>
            <p:nvPr/>
          </p:nvGrpSpPr>
          <p:grpSpPr>
            <a:xfrm>
              <a:off x="4343850" y="771100"/>
              <a:ext cx="2106730" cy="368975"/>
              <a:chOff x="4142375" y="444575"/>
              <a:chExt cx="2106730" cy="368975"/>
            </a:xfrm>
          </p:grpSpPr>
          <p:sp>
            <p:nvSpPr>
              <p:cNvPr id="1274" name="Google Shape;1274;p42"/>
              <p:cNvSpPr/>
              <p:nvPr/>
            </p:nvSpPr>
            <p:spPr>
              <a:xfrm>
                <a:off x="4142375" y="444575"/>
                <a:ext cx="2106730" cy="368975"/>
              </a:xfrm>
              <a:custGeom>
                <a:avLst/>
                <a:gdLst/>
                <a:ahLst/>
                <a:cxnLst/>
                <a:rect l="l" t="t" r="r" b="b"/>
                <a:pathLst>
                  <a:path w="96928" h="274" extrusionOk="0">
                    <a:moveTo>
                      <a:pt x="183" y="0"/>
                    </a:moveTo>
                    <a:cubicBezTo>
                      <a:pt x="1" y="0"/>
                      <a:pt x="1" y="273"/>
                      <a:pt x="183" y="273"/>
                    </a:cubicBezTo>
                    <a:lnTo>
                      <a:pt x="96745" y="273"/>
                    </a:lnTo>
                    <a:cubicBezTo>
                      <a:pt x="96927" y="273"/>
                      <a:pt x="96927" y="0"/>
                      <a:pt x="96745" y="0"/>
                    </a:cubicBezTo>
                    <a:close/>
                  </a:path>
                </a:pathLst>
              </a:custGeom>
              <a:solidFill>
                <a:srgbClr val="313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2"/>
              <p:cNvSpPr/>
              <p:nvPr/>
            </p:nvSpPr>
            <p:spPr>
              <a:xfrm>
                <a:off x="5173696" y="444732"/>
                <a:ext cx="98160" cy="98180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4824" extrusionOk="0">
                    <a:moveTo>
                      <a:pt x="2453" y="1"/>
                    </a:moveTo>
                    <a:cubicBezTo>
                      <a:pt x="2439" y="1"/>
                      <a:pt x="2425" y="1"/>
                      <a:pt x="2411" y="1"/>
                    </a:cubicBezTo>
                    <a:cubicBezTo>
                      <a:pt x="1069" y="1"/>
                      <a:pt x="0" y="1070"/>
                      <a:pt x="0" y="2412"/>
                    </a:cubicBezTo>
                    <a:cubicBezTo>
                      <a:pt x="0" y="3754"/>
                      <a:pt x="1069" y="4823"/>
                      <a:pt x="2411" y="4823"/>
                    </a:cubicBezTo>
                    <a:cubicBezTo>
                      <a:pt x="3754" y="4823"/>
                      <a:pt x="4823" y="3754"/>
                      <a:pt x="4823" y="2412"/>
                    </a:cubicBezTo>
                    <a:cubicBezTo>
                      <a:pt x="4823" y="1084"/>
                      <a:pt x="3775" y="1"/>
                      <a:pt x="24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2"/>
              <p:cNvSpPr/>
              <p:nvPr/>
            </p:nvSpPr>
            <p:spPr>
              <a:xfrm>
                <a:off x="5978332" y="522519"/>
                <a:ext cx="150018" cy="85196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4186" extrusionOk="0">
                    <a:moveTo>
                      <a:pt x="7097" y="296"/>
                    </a:moveTo>
                    <a:lnTo>
                      <a:pt x="7097" y="3890"/>
                    </a:lnTo>
                    <a:lnTo>
                      <a:pt x="273" y="3890"/>
                    </a:lnTo>
                    <a:lnTo>
                      <a:pt x="273" y="296"/>
                    </a:lnTo>
                    <a:close/>
                    <a:moveTo>
                      <a:pt x="137" y="0"/>
                    </a:moveTo>
                    <a:cubicBezTo>
                      <a:pt x="68" y="0"/>
                      <a:pt x="0" y="69"/>
                      <a:pt x="0" y="160"/>
                    </a:cubicBezTo>
                    <a:lnTo>
                      <a:pt x="0" y="4050"/>
                    </a:lnTo>
                    <a:cubicBezTo>
                      <a:pt x="0" y="4118"/>
                      <a:pt x="68" y="4186"/>
                      <a:pt x="137" y="4186"/>
                    </a:cubicBezTo>
                    <a:lnTo>
                      <a:pt x="7234" y="4186"/>
                    </a:lnTo>
                    <a:cubicBezTo>
                      <a:pt x="7302" y="4186"/>
                      <a:pt x="7370" y="4118"/>
                      <a:pt x="7370" y="4050"/>
                    </a:cubicBezTo>
                    <a:lnTo>
                      <a:pt x="7370" y="160"/>
                    </a:lnTo>
                    <a:cubicBezTo>
                      <a:pt x="7370" y="69"/>
                      <a:pt x="7302" y="0"/>
                      <a:pt x="72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2"/>
              <p:cNvSpPr/>
              <p:nvPr/>
            </p:nvSpPr>
            <p:spPr>
              <a:xfrm>
                <a:off x="5981100" y="525755"/>
                <a:ext cx="112529" cy="79192"/>
              </a:xfrm>
              <a:custGeom>
                <a:avLst/>
                <a:gdLst/>
                <a:ahLst/>
                <a:cxnLst/>
                <a:rect l="l" t="t" r="r" b="b"/>
                <a:pathLst>
                  <a:path w="5529" h="3891" extrusionOk="0">
                    <a:moveTo>
                      <a:pt x="1" y="1"/>
                    </a:moveTo>
                    <a:lnTo>
                      <a:pt x="1" y="3891"/>
                    </a:lnTo>
                    <a:lnTo>
                      <a:pt x="5528" y="3891"/>
                    </a:lnTo>
                    <a:lnTo>
                      <a:pt x="55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2"/>
              <p:cNvSpPr/>
              <p:nvPr/>
            </p:nvSpPr>
            <p:spPr>
              <a:xfrm>
                <a:off x="5978780" y="523435"/>
                <a:ext cx="117149" cy="83364"/>
              </a:xfrm>
              <a:custGeom>
                <a:avLst/>
                <a:gdLst/>
                <a:ahLst/>
                <a:cxnLst/>
                <a:rect l="l" t="t" r="r" b="b"/>
                <a:pathLst>
                  <a:path w="5756" h="4096" extrusionOk="0">
                    <a:moveTo>
                      <a:pt x="5551" y="206"/>
                    </a:moveTo>
                    <a:lnTo>
                      <a:pt x="5551" y="3891"/>
                    </a:lnTo>
                    <a:lnTo>
                      <a:pt x="228" y="3891"/>
                    </a:lnTo>
                    <a:lnTo>
                      <a:pt x="228" y="206"/>
                    </a:lnTo>
                    <a:close/>
                    <a:moveTo>
                      <a:pt x="115" y="1"/>
                    </a:moveTo>
                    <a:cubicBezTo>
                      <a:pt x="69" y="1"/>
                      <a:pt x="1" y="46"/>
                      <a:pt x="24" y="115"/>
                    </a:cubicBezTo>
                    <a:lnTo>
                      <a:pt x="24" y="4005"/>
                    </a:lnTo>
                    <a:cubicBezTo>
                      <a:pt x="1" y="4050"/>
                      <a:pt x="69" y="4096"/>
                      <a:pt x="115" y="4096"/>
                    </a:cubicBezTo>
                    <a:lnTo>
                      <a:pt x="5642" y="4096"/>
                    </a:lnTo>
                    <a:cubicBezTo>
                      <a:pt x="5711" y="4096"/>
                      <a:pt x="5756" y="4050"/>
                      <a:pt x="5756" y="4005"/>
                    </a:cubicBezTo>
                    <a:lnTo>
                      <a:pt x="5756" y="115"/>
                    </a:lnTo>
                    <a:cubicBezTo>
                      <a:pt x="5756" y="46"/>
                      <a:pt x="5711" y="1"/>
                      <a:pt x="56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2"/>
              <p:cNvSpPr/>
              <p:nvPr/>
            </p:nvSpPr>
            <p:spPr>
              <a:xfrm>
                <a:off x="6125094" y="547980"/>
                <a:ext cx="20373" cy="3474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07" extrusionOk="0">
                    <a:moveTo>
                      <a:pt x="0" y="1"/>
                    </a:moveTo>
                    <a:lnTo>
                      <a:pt x="0" y="1707"/>
                    </a:lnTo>
                    <a:lnTo>
                      <a:pt x="1001" y="1707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6123242" y="545660"/>
                <a:ext cx="24545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935" extrusionOk="0">
                    <a:moveTo>
                      <a:pt x="1001" y="206"/>
                    </a:moveTo>
                    <a:lnTo>
                      <a:pt x="1001" y="1707"/>
                    </a:lnTo>
                    <a:lnTo>
                      <a:pt x="205" y="1707"/>
                    </a:lnTo>
                    <a:lnTo>
                      <a:pt x="205" y="206"/>
                    </a:lnTo>
                    <a:close/>
                    <a:moveTo>
                      <a:pt x="91" y="1"/>
                    </a:moveTo>
                    <a:cubicBezTo>
                      <a:pt x="46" y="1"/>
                      <a:pt x="0" y="46"/>
                      <a:pt x="0" y="115"/>
                    </a:cubicBezTo>
                    <a:lnTo>
                      <a:pt x="0" y="1821"/>
                    </a:lnTo>
                    <a:cubicBezTo>
                      <a:pt x="0" y="1866"/>
                      <a:pt x="46" y="1912"/>
                      <a:pt x="91" y="1934"/>
                    </a:cubicBezTo>
                    <a:lnTo>
                      <a:pt x="1092" y="1934"/>
                    </a:lnTo>
                    <a:cubicBezTo>
                      <a:pt x="1160" y="1934"/>
                      <a:pt x="1206" y="1866"/>
                      <a:pt x="1206" y="1821"/>
                    </a:cubicBezTo>
                    <a:lnTo>
                      <a:pt x="1206" y="115"/>
                    </a:lnTo>
                    <a:cubicBezTo>
                      <a:pt x="1206" y="46"/>
                      <a:pt x="1160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4294977" y="550300"/>
                <a:ext cx="26886" cy="45386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2230" extrusionOk="0">
                    <a:moveTo>
                      <a:pt x="1" y="0"/>
                    </a:moveTo>
                    <a:lnTo>
                      <a:pt x="1" y="2230"/>
                    </a:lnTo>
                    <a:lnTo>
                      <a:pt x="1320" y="2230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2"/>
              <p:cNvSpPr/>
              <p:nvPr/>
            </p:nvSpPr>
            <p:spPr>
              <a:xfrm>
                <a:off x="4292657" y="547512"/>
                <a:ext cx="31506" cy="5049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481" extrusionOk="0">
                    <a:moveTo>
                      <a:pt x="1298" y="251"/>
                    </a:moveTo>
                    <a:lnTo>
                      <a:pt x="1298" y="2230"/>
                    </a:lnTo>
                    <a:lnTo>
                      <a:pt x="251" y="2230"/>
                    </a:lnTo>
                    <a:lnTo>
                      <a:pt x="251" y="251"/>
                    </a:lnTo>
                    <a:close/>
                    <a:moveTo>
                      <a:pt x="115" y="1"/>
                    </a:moveTo>
                    <a:cubicBezTo>
                      <a:pt x="46" y="1"/>
                      <a:pt x="1" y="69"/>
                      <a:pt x="1" y="137"/>
                    </a:cubicBezTo>
                    <a:lnTo>
                      <a:pt x="1" y="2367"/>
                    </a:lnTo>
                    <a:cubicBezTo>
                      <a:pt x="1" y="2435"/>
                      <a:pt x="46" y="2480"/>
                      <a:pt x="115" y="2480"/>
                    </a:cubicBezTo>
                    <a:lnTo>
                      <a:pt x="1434" y="2480"/>
                    </a:lnTo>
                    <a:cubicBezTo>
                      <a:pt x="1502" y="2480"/>
                      <a:pt x="1548" y="2435"/>
                      <a:pt x="1548" y="2367"/>
                    </a:cubicBezTo>
                    <a:lnTo>
                      <a:pt x="1548" y="137"/>
                    </a:lnTo>
                    <a:cubicBezTo>
                      <a:pt x="1548" y="69"/>
                      <a:pt x="1502" y="1"/>
                      <a:pt x="1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4336638" y="534099"/>
                <a:ext cx="26886" cy="61587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026" extrusionOk="0">
                    <a:moveTo>
                      <a:pt x="1" y="0"/>
                    </a:moveTo>
                    <a:lnTo>
                      <a:pt x="1" y="3026"/>
                    </a:lnTo>
                    <a:lnTo>
                      <a:pt x="1320" y="3026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4334339" y="531779"/>
                <a:ext cx="31506" cy="6622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3254" extrusionOk="0">
                    <a:moveTo>
                      <a:pt x="1297" y="251"/>
                    </a:moveTo>
                    <a:lnTo>
                      <a:pt x="1297" y="3003"/>
                    </a:lnTo>
                    <a:lnTo>
                      <a:pt x="250" y="3003"/>
                    </a:lnTo>
                    <a:lnTo>
                      <a:pt x="250" y="251"/>
                    </a:lnTo>
                    <a:close/>
                    <a:moveTo>
                      <a:pt x="114" y="0"/>
                    </a:moveTo>
                    <a:cubicBezTo>
                      <a:pt x="46" y="0"/>
                      <a:pt x="0" y="46"/>
                      <a:pt x="0" y="114"/>
                    </a:cubicBezTo>
                    <a:lnTo>
                      <a:pt x="0" y="3140"/>
                    </a:lnTo>
                    <a:cubicBezTo>
                      <a:pt x="0" y="3208"/>
                      <a:pt x="46" y="3253"/>
                      <a:pt x="114" y="3253"/>
                    </a:cubicBezTo>
                    <a:lnTo>
                      <a:pt x="1433" y="3253"/>
                    </a:lnTo>
                    <a:cubicBezTo>
                      <a:pt x="1502" y="3253"/>
                      <a:pt x="1547" y="3208"/>
                      <a:pt x="1547" y="3140"/>
                    </a:cubicBezTo>
                    <a:lnTo>
                      <a:pt x="1547" y="114"/>
                    </a:lnTo>
                    <a:cubicBezTo>
                      <a:pt x="1547" y="46"/>
                      <a:pt x="1502" y="0"/>
                      <a:pt x="1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2"/>
              <p:cNvSpPr/>
              <p:nvPr/>
            </p:nvSpPr>
            <p:spPr>
              <a:xfrm>
                <a:off x="4378320" y="515579"/>
                <a:ext cx="26397" cy="80107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3936" extrusionOk="0">
                    <a:moveTo>
                      <a:pt x="0" y="0"/>
                    </a:moveTo>
                    <a:lnTo>
                      <a:pt x="0" y="3936"/>
                    </a:lnTo>
                    <a:lnTo>
                      <a:pt x="1297" y="3936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2"/>
              <p:cNvSpPr/>
              <p:nvPr/>
            </p:nvSpPr>
            <p:spPr>
              <a:xfrm>
                <a:off x="4376000" y="512790"/>
                <a:ext cx="31506" cy="85216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4187" extrusionOk="0">
                    <a:moveTo>
                      <a:pt x="1297" y="251"/>
                    </a:moveTo>
                    <a:lnTo>
                      <a:pt x="1297" y="3936"/>
                    </a:lnTo>
                    <a:lnTo>
                      <a:pt x="251" y="3936"/>
                    </a:lnTo>
                    <a:lnTo>
                      <a:pt x="251" y="251"/>
                    </a:lnTo>
                    <a:close/>
                    <a:moveTo>
                      <a:pt x="114" y="1"/>
                    </a:moveTo>
                    <a:cubicBezTo>
                      <a:pt x="46" y="1"/>
                      <a:pt x="0" y="69"/>
                      <a:pt x="0" y="137"/>
                    </a:cubicBezTo>
                    <a:lnTo>
                      <a:pt x="0" y="4073"/>
                    </a:lnTo>
                    <a:cubicBezTo>
                      <a:pt x="0" y="4141"/>
                      <a:pt x="46" y="4186"/>
                      <a:pt x="114" y="4186"/>
                    </a:cubicBezTo>
                    <a:lnTo>
                      <a:pt x="1411" y="4186"/>
                    </a:lnTo>
                    <a:cubicBezTo>
                      <a:pt x="1479" y="4186"/>
                      <a:pt x="1547" y="4141"/>
                      <a:pt x="1547" y="4073"/>
                    </a:cubicBezTo>
                    <a:lnTo>
                      <a:pt x="1547" y="137"/>
                    </a:lnTo>
                    <a:cubicBezTo>
                      <a:pt x="1547" y="69"/>
                      <a:pt x="1479" y="1"/>
                      <a:pt x="1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8" name="Google Shape;1288;p42"/>
          <p:cNvSpPr/>
          <p:nvPr/>
        </p:nvSpPr>
        <p:spPr>
          <a:xfrm>
            <a:off x="800100" y="3696538"/>
            <a:ext cx="3093000" cy="658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42"/>
          <p:cNvSpPr txBox="1"/>
          <p:nvPr/>
        </p:nvSpPr>
        <p:spPr>
          <a:xfrm>
            <a:off x="947547" y="3715216"/>
            <a:ext cx="27984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6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oin</a:t>
            </a: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discord group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42"/>
          <p:cNvSpPr txBox="1">
            <a:spLocks noGrp="1"/>
          </p:cNvSpPr>
          <p:nvPr>
            <p:ph type="title"/>
          </p:nvPr>
        </p:nvSpPr>
        <p:spPr>
          <a:xfrm>
            <a:off x="682306" y="1523047"/>
            <a:ext cx="37908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 with our community</a:t>
            </a:r>
            <a:endParaRPr dirty="0"/>
          </a:p>
        </p:txBody>
      </p:sp>
      <p:sp>
        <p:nvSpPr>
          <p:cNvPr id="1292" name="Google Shape;1292;p42"/>
          <p:cNvSpPr/>
          <p:nvPr/>
        </p:nvSpPr>
        <p:spPr>
          <a:xfrm flipH="1">
            <a:off x="5246772" y="2867947"/>
            <a:ext cx="920100" cy="6135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2"/>
          <p:cNvSpPr/>
          <p:nvPr/>
        </p:nvSpPr>
        <p:spPr>
          <a:xfrm>
            <a:off x="4823098" y="2056701"/>
            <a:ext cx="753600" cy="5028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2"/>
          <p:cNvSpPr/>
          <p:nvPr/>
        </p:nvSpPr>
        <p:spPr>
          <a:xfrm flipH="1">
            <a:off x="5504975" y="1403275"/>
            <a:ext cx="516900" cy="3450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098000" y="442239"/>
            <a:ext cx="30759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meetup!</a:t>
            </a:r>
            <a:endParaRPr dirty="0"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"/>
          </p:nvPr>
        </p:nvSpPr>
        <p:spPr>
          <a:xfrm>
            <a:off x="1098000" y="2152872"/>
            <a:ext cx="3075900" cy="2519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meetup series was brought about to involve coding into interesting projects, not as a boring tutorial sessions we attend everyday.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since this is the first meetup, I thought we can get to know each other and decide what topics we can bring on this meetup series.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1" name="Google Shape;231;p25"/>
          <p:cNvGrpSpPr/>
          <p:nvPr/>
        </p:nvGrpSpPr>
        <p:grpSpPr>
          <a:xfrm>
            <a:off x="4744985" y="4008678"/>
            <a:ext cx="307471" cy="920304"/>
            <a:chOff x="2844599" y="4119821"/>
            <a:chExt cx="341711" cy="1022787"/>
          </a:xfrm>
        </p:grpSpPr>
        <p:sp>
          <p:nvSpPr>
            <p:cNvPr id="232" name="Google Shape;232;p25"/>
            <p:cNvSpPr/>
            <p:nvPr/>
          </p:nvSpPr>
          <p:spPr>
            <a:xfrm>
              <a:off x="2844599" y="4119821"/>
              <a:ext cx="341711" cy="1022787"/>
            </a:xfrm>
            <a:custGeom>
              <a:avLst/>
              <a:gdLst/>
              <a:ahLst/>
              <a:cxnLst/>
              <a:rect l="l" t="t" r="r" b="b"/>
              <a:pathLst>
                <a:path w="15012" h="44933" extrusionOk="0">
                  <a:moveTo>
                    <a:pt x="1" y="0"/>
                  </a:moveTo>
                  <a:lnTo>
                    <a:pt x="1" y="44933"/>
                  </a:lnTo>
                  <a:lnTo>
                    <a:pt x="15011" y="4493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844599" y="4119821"/>
              <a:ext cx="341711" cy="858784"/>
            </a:xfrm>
            <a:custGeom>
              <a:avLst/>
              <a:gdLst/>
              <a:ahLst/>
              <a:cxnLst/>
              <a:rect l="l" t="t" r="r" b="b"/>
              <a:pathLst>
                <a:path w="15012" h="37728" extrusionOk="0">
                  <a:moveTo>
                    <a:pt x="1" y="0"/>
                  </a:moveTo>
                  <a:lnTo>
                    <a:pt x="1" y="37727"/>
                  </a:lnTo>
                  <a:cubicBezTo>
                    <a:pt x="4771" y="35192"/>
                    <a:pt x="9808" y="33191"/>
                    <a:pt x="15011" y="31757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844599" y="4843418"/>
              <a:ext cx="341711" cy="299190"/>
            </a:xfrm>
            <a:custGeom>
              <a:avLst/>
              <a:gdLst/>
              <a:ahLst/>
              <a:cxnLst/>
              <a:rect l="l" t="t" r="r" b="b"/>
              <a:pathLst>
                <a:path w="15012" h="13144" extrusionOk="0">
                  <a:moveTo>
                    <a:pt x="15011" y="1"/>
                  </a:moveTo>
                  <a:cubicBezTo>
                    <a:pt x="9808" y="1435"/>
                    <a:pt x="4771" y="3403"/>
                    <a:pt x="1" y="5972"/>
                  </a:cubicBezTo>
                  <a:lnTo>
                    <a:pt x="1" y="13144"/>
                  </a:lnTo>
                  <a:lnTo>
                    <a:pt x="15011" y="13144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5"/>
          <p:cNvGrpSpPr/>
          <p:nvPr/>
        </p:nvGrpSpPr>
        <p:grpSpPr>
          <a:xfrm>
            <a:off x="5206151" y="3928738"/>
            <a:ext cx="307471" cy="1000244"/>
            <a:chOff x="3357120" y="4030979"/>
            <a:chExt cx="341711" cy="1111629"/>
          </a:xfrm>
        </p:grpSpPr>
        <p:sp>
          <p:nvSpPr>
            <p:cNvPr id="236" name="Google Shape;236;p25"/>
            <p:cNvSpPr/>
            <p:nvPr/>
          </p:nvSpPr>
          <p:spPr>
            <a:xfrm>
              <a:off x="3357120" y="4030979"/>
              <a:ext cx="341711" cy="1111629"/>
            </a:xfrm>
            <a:custGeom>
              <a:avLst/>
              <a:gdLst/>
              <a:ahLst/>
              <a:cxnLst/>
              <a:rect l="l" t="t" r="r" b="b"/>
              <a:pathLst>
                <a:path w="15012" h="48836" extrusionOk="0">
                  <a:moveTo>
                    <a:pt x="1" y="1"/>
                  </a:moveTo>
                  <a:lnTo>
                    <a:pt x="1" y="48836"/>
                  </a:lnTo>
                  <a:lnTo>
                    <a:pt x="15011" y="48836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3357120" y="4778886"/>
              <a:ext cx="341711" cy="363722"/>
            </a:xfrm>
            <a:custGeom>
              <a:avLst/>
              <a:gdLst/>
              <a:ahLst/>
              <a:cxnLst/>
              <a:rect l="l" t="t" r="r" b="b"/>
              <a:pathLst>
                <a:path w="15012" h="15979" extrusionOk="0">
                  <a:moveTo>
                    <a:pt x="14144" y="0"/>
                  </a:moveTo>
                  <a:cubicBezTo>
                    <a:pt x="9374" y="0"/>
                    <a:pt x="4671" y="401"/>
                    <a:pt x="1" y="1168"/>
                  </a:cubicBezTo>
                  <a:lnTo>
                    <a:pt x="1" y="15979"/>
                  </a:lnTo>
                  <a:lnTo>
                    <a:pt x="15011" y="1597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5"/>
          <p:cNvGrpSpPr/>
          <p:nvPr/>
        </p:nvGrpSpPr>
        <p:grpSpPr>
          <a:xfrm>
            <a:off x="5667317" y="3696455"/>
            <a:ext cx="307471" cy="1232527"/>
            <a:chOff x="3869640" y="3772829"/>
            <a:chExt cx="341711" cy="1369779"/>
          </a:xfrm>
        </p:grpSpPr>
        <p:sp>
          <p:nvSpPr>
            <p:cNvPr id="239" name="Google Shape;239;p25"/>
            <p:cNvSpPr/>
            <p:nvPr/>
          </p:nvSpPr>
          <p:spPr>
            <a:xfrm>
              <a:off x="3869640" y="3772829"/>
              <a:ext cx="341711" cy="1369779"/>
            </a:xfrm>
            <a:custGeom>
              <a:avLst/>
              <a:gdLst/>
              <a:ahLst/>
              <a:cxnLst/>
              <a:rect l="l" t="t" r="r" b="b"/>
              <a:pathLst>
                <a:path w="15012" h="60177" extrusionOk="0">
                  <a:moveTo>
                    <a:pt x="1" y="0"/>
                  </a:moveTo>
                  <a:lnTo>
                    <a:pt x="1" y="60177"/>
                  </a:lnTo>
                  <a:lnTo>
                    <a:pt x="15011" y="60177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3869640" y="3772829"/>
              <a:ext cx="341711" cy="1037970"/>
            </a:xfrm>
            <a:custGeom>
              <a:avLst/>
              <a:gdLst/>
              <a:ahLst/>
              <a:cxnLst/>
              <a:rect l="l" t="t" r="r" b="b"/>
              <a:pathLst>
                <a:path w="15012" h="45600" extrusionOk="0">
                  <a:moveTo>
                    <a:pt x="1" y="0"/>
                  </a:moveTo>
                  <a:lnTo>
                    <a:pt x="1" y="44432"/>
                  </a:lnTo>
                  <a:cubicBezTo>
                    <a:pt x="5538" y="44665"/>
                    <a:pt x="10441" y="45132"/>
                    <a:pt x="15011" y="45599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3869640" y="4784190"/>
              <a:ext cx="341711" cy="358418"/>
            </a:xfrm>
            <a:custGeom>
              <a:avLst/>
              <a:gdLst/>
              <a:ahLst/>
              <a:cxnLst/>
              <a:rect l="l" t="t" r="r" b="b"/>
              <a:pathLst>
                <a:path w="15012" h="15746" extrusionOk="0">
                  <a:moveTo>
                    <a:pt x="1" y="1"/>
                  </a:moveTo>
                  <a:lnTo>
                    <a:pt x="1" y="15746"/>
                  </a:lnTo>
                  <a:lnTo>
                    <a:pt x="15011" y="15746"/>
                  </a:lnTo>
                  <a:lnTo>
                    <a:pt x="15011" y="1168"/>
                  </a:lnTo>
                  <a:cubicBezTo>
                    <a:pt x="10441" y="701"/>
                    <a:pt x="5538" y="234"/>
                    <a:pt x="1" y="1"/>
                  </a:cubicBez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5"/>
          <p:cNvGrpSpPr/>
          <p:nvPr/>
        </p:nvGrpSpPr>
        <p:grpSpPr>
          <a:xfrm>
            <a:off x="6128483" y="3818751"/>
            <a:ext cx="307471" cy="1110231"/>
            <a:chOff x="4382161" y="3908744"/>
            <a:chExt cx="341711" cy="1233864"/>
          </a:xfrm>
        </p:grpSpPr>
        <p:sp>
          <p:nvSpPr>
            <p:cNvPr id="243" name="Google Shape;243;p25"/>
            <p:cNvSpPr/>
            <p:nvPr/>
          </p:nvSpPr>
          <p:spPr>
            <a:xfrm>
              <a:off x="4382161" y="3908744"/>
              <a:ext cx="341711" cy="1233864"/>
            </a:xfrm>
            <a:custGeom>
              <a:avLst/>
              <a:gdLst/>
              <a:ahLst/>
              <a:cxnLst/>
              <a:rect l="l" t="t" r="r" b="b"/>
              <a:pathLst>
                <a:path w="15012" h="54206" extrusionOk="0">
                  <a:moveTo>
                    <a:pt x="1" y="0"/>
                  </a:moveTo>
                  <a:lnTo>
                    <a:pt x="1" y="54206"/>
                  </a:lnTo>
                  <a:lnTo>
                    <a:pt x="15011" y="5420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382161" y="4827484"/>
              <a:ext cx="341711" cy="315124"/>
            </a:xfrm>
            <a:custGeom>
              <a:avLst/>
              <a:gdLst/>
              <a:ahLst/>
              <a:cxnLst/>
              <a:rect l="l" t="t" r="r" b="b"/>
              <a:pathLst>
                <a:path w="15012" h="13844" extrusionOk="0">
                  <a:moveTo>
                    <a:pt x="1" y="0"/>
                  </a:moveTo>
                  <a:lnTo>
                    <a:pt x="1" y="13844"/>
                  </a:lnTo>
                  <a:lnTo>
                    <a:pt x="15011" y="13844"/>
                  </a:lnTo>
                  <a:lnTo>
                    <a:pt x="15011" y="634"/>
                  </a:lnTo>
                  <a:cubicBezTo>
                    <a:pt x="14044" y="668"/>
                    <a:pt x="13143" y="668"/>
                    <a:pt x="12176" y="668"/>
                  </a:cubicBezTo>
                  <a:cubicBezTo>
                    <a:pt x="8107" y="668"/>
                    <a:pt x="4037" y="46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6589649" y="3169686"/>
            <a:ext cx="307471" cy="1759296"/>
            <a:chOff x="4894681" y="3187400"/>
            <a:chExt cx="341711" cy="1955208"/>
          </a:xfrm>
        </p:grpSpPr>
        <p:sp>
          <p:nvSpPr>
            <p:cNvPr id="246" name="Google Shape;246;p25"/>
            <p:cNvSpPr/>
            <p:nvPr/>
          </p:nvSpPr>
          <p:spPr>
            <a:xfrm>
              <a:off x="4894681" y="3187400"/>
              <a:ext cx="341711" cy="1955208"/>
            </a:xfrm>
            <a:custGeom>
              <a:avLst/>
              <a:gdLst/>
              <a:ahLst/>
              <a:cxnLst/>
              <a:rect l="l" t="t" r="r" b="b"/>
              <a:pathLst>
                <a:path w="15012" h="85896" extrusionOk="0">
                  <a:moveTo>
                    <a:pt x="1" y="1"/>
                  </a:moveTo>
                  <a:lnTo>
                    <a:pt x="1" y="85896"/>
                  </a:lnTo>
                  <a:lnTo>
                    <a:pt x="15012" y="85896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4894681" y="3187400"/>
              <a:ext cx="341711" cy="1639332"/>
            </a:xfrm>
            <a:custGeom>
              <a:avLst/>
              <a:gdLst/>
              <a:ahLst/>
              <a:cxnLst/>
              <a:rect l="l" t="t" r="r" b="b"/>
              <a:pathLst>
                <a:path w="15012" h="72019" extrusionOk="0">
                  <a:moveTo>
                    <a:pt x="1" y="1"/>
                  </a:moveTo>
                  <a:lnTo>
                    <a:pt x="1" y="72019"/>
                  </a:lnTo>
                  <a:cubicBezTo>
                    <a:pt x="5138" y="71218"/>
                    <a:pt x="10141" y="69917"/>
                    <a:pt x="15012" y="68150"/>
                  </a:cubicBezTo>
                  <a:lnTo>
                    <a:pt x="15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4894681" y="4738642"/>
              <a:ext cx="341711" cy="403966"/>
            </a:xfrm>
            <a:custGeom>
              <a:avLst/>
              <a:gdLst/>
              <a:ahLst/>
              <a:cxnLst/>
              <a:rect l="l" t="t" r="r" b="b"/>
              <a:pathLst>
                <a:path w="15012" h="17747" extrusionOk="0">
                  <a:moveTo>
                    <a:pt x="15012" y="1"/>
                  </a:moveTo>
                  <a:cubicBezTo>
                    <a:pt x="10141" y="1768"/>
                    <a:pt x="5138" y="3069"/>
                    <a:pt x="1" y="3870"/>
                  </a:cubicBezTo>
                  <a:lnTo>
                    <a:pt x="1" y="17747"/>
                  </a:lnTo>
                  <a:lnTo>
                    <a:pt x="15012" y="17747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5"/>
          <p:cNvGrpSpPr/>
          <p:nvPr/>
        </p:nvGrpSpPr>
        <p:grpSpPr>
          <a:xfrm>
            <a:off x="7546144" y="2845174"/>
            <a:ext cx="307471" cy="2084484"/>
            <a:chOff x="5957690" y="2826751"/>
            <a:chExt cx="341711" cy="2316608"/>
          </a:xfrm>
        </p:grpSpPr>
        <p:sp>
          <p:nvSpPr>
            <p:cNvPr id="250" name="Google Shape;250;p25"/>
            <p:cNvSpPr/>
            <p:nvPr/>
          </p:nvSpPr>
          <p:spPr>
            <a:xfrm>
              <a:off x="5957690" y="2826751"/>
              <a:ext cx="341711" cy="2315857"/>
            </a:xfrm>
            <a:custGeom>
              <a:avLst/>
              <a:gdLst/>
              <a:ahLst/>
              <a:cxnLst/>
              <a:rect l="l" t="t" r="r" b="b"/>
              <a:pathLst>
                <a:path w="15012" h="101740" extrusionOk="0">
                  <a:moveTo>
                    <a:pt x="1" y="0"/>
                  </a:moveTo>
                  <a:lnTo>
                    <a:pt x="1" y="101740"/>
                  </a:lnTo>
                  <a:lnTo>
                    <a:pt x="15012" y="10174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57690" y="2826751"/>
              <a:ext cx="341711" cy="1632504"/>
            </a:xfrm>
            <a:custGeom>
              <a:avLst/>
              <a:gdLst/>
              <a:ahLst/>
              <a:cxnLst/>
              <a:rect l="l" t="t" r="r" b="b"/>
              <a:pathLst>
                <a:path w="15012" h="71719" extrusionOk="0">
                  <a:moveTo>
                    <a:pt x="1" y="0"/>
                  </a:moveTo>
                  <a:lnTo>
                    <a:pt x="1" y="71718"/>
                  </a:lnTo>
                  <a:cubicBezTo>
                    <a:pt x="5138" y="70918"/>
                    <a:pt x="10141" y="69650"/>
                    <a:pt x="15012" y="67849"/>
                  </a:cubicBezTo>
                  <a:lnTo>
                    <a:pt x="150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957690" y="4371915"/>
              <a:ext cx="341711" cy="771444"/>
            </a:xfrm>
            <a:custGeom>
              <a:avLst/>
              <a:gdLst/>
              <a:ahLst/>
              <a:cxnLst/>
              <a:rect l="l" t="t" r="r" b="b"/>
              <a:pathLst>
                <a:path w="15012" h="33891" extrusionOk="0">
                  <a:moveTo>
                    <a:pt x="15012" y="0"/>
                  </a:moveTo>
                  <a:cubicBezTo>
                    <a:pt x="10141" y="1801"/>
                    <a:pt x="5138" y="3102"/>
                    <a:pt x="1" y="3869"/>
                  </a:cubicBezTo>
                  <a:lnTo>
                    <a:pt x="1" y="33891"/>
                  </a:lnTo>
                  <a:lnTo>
                    <a:pt x="15012" y="33891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5"/>
          <p:cNvGrpSpPr/>
          <p:nvPr/>
        </p:nvGrpSpPr>
        <p:grpSpPr>
          <a:xfrm>
            <a:off x="7050814" y="2920997"/>
            <a:ext cx="307471" cy="2007985"/>
            <a:chOff x="5407202" y="2911018"/>
            <a:chExt cx="341711" cy="2231590"/>
          </a:xfrm>
        </p:grpSpPr>
        <p:sp>
          <p:nvSpPr>
            <p:cNvPr id="254" name="Google Shape;254;p25"/>
            <p:cNvSpPr/>
            <p:nvPr/>
          </p:nvSpPr>
          <p:spPr>
            <a:xfrm>
              <a:off x="5407202" y="2911018"/>
              <a:ext cx="341711" cy="2231590"/>
            </a:xfrm>
            <a:custGeom>
              <a:avLst/>
              <a:gdLst/>
              <a:ahLst/>
              <a:cxnLst/>
              <a:rect l="l" t="t" r="r" b="b"/>
              <a:pathLst>
                <a:path w="15012" h="98038" extrusionOk="0">
                  <a:moveTo>
                    <a:pt x="1" y="1"/>
                  </a:moveTo>
                  <a:lnTo>
                    <a:pt x="1" y="98038"/>
                  </a:lnTo>
                  <a:lnTo>
                    <a:pt x="15012" y="98038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5407202" y="4534394"/>
              <a:ext cx="341711" cy="608214"/>
            </a:xfrm>
            <a:custGeom>
              <a:avLst/>
              <a:gdLst/>
              <a:ahLst/>
              <a:cxnLst/>
              <a:rect l="l" t="t" r="r" b="b"/>
              <a:pathLst>
                <a:path w="15012" h="26720" extrusionOk="0">
                  <a:moveTo>
                    <a:pt x="15012" y="0"/>
                  </a:moveTo>
                  <a:cubicBezTo>
                    <a:pt x="10208" y="2035"/>
                    <a:pt x="5138" y="4070"/>
                    <a:pt x="1" y="6138"/>
                  </a:cubicBezTo>
                  <a:lnTo>
                    <a:pt x="1" y="26720"/>
                  </a:lnTo>
                  <a:lnTo>
                    <a:pt x="15012" y="2672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4822877" y="2092451"/>
            <a:ext cx="1165572" cy="1921716"/>
            <a:chOff x="2931165" y="1990207"/>
            <a:chExt cx="1295368" cy="2135714"/>
          </a:xfrm>
        </p:grpSpPr>
        <p:sp>
          <p:nvSpPr>
            <p:cNvPr id="257" name="Google Shape;257;p25"/>
            <p:cNvSpPr/>
            <p:nvPr/>
          </p:nvSpPr>
          <p:spPr>
            <a:xfrm>
              <a:off x="3570473" y="2568579"/>
              <a:ext cx="526975" cy="352773"/>
            </a:xfrm>
            <a:custGeom>
              <a:avLst/>
              <a:gdLst/>
              <a:ahLst/>
              <a:cxnLst/>
              <a:rect l="l" t="t" r="r" b="b"/>
              <a:pathLst>
                <a:path w="23151" h="15498" extrusionOk="0">
                  <a:moveTo>
                    <a:pt x="4104" y="1"/>
                  </a:moveTo>
                  <a:cubicBezTo>
                    <a:pt x="1" y="3537"/>
                    <a:pt x="902" y="10842"/>
                    <a:pt x="902" y="10842"/>
                  </a:cubicBezTo>
                  <a:cubicBezTo>
                    <a:pt x="902" y="10842"/>
                    <a:pt x="7668" y="15498"/>
                    <a:pt x="9494" y="15498"/>
                  </a:cubicBezTo>
                  <a:cubicBezTo>
                    <a:pt x="9561" y="15498"/>
                    <a:pt x="9621" y="15491"/>
                    <a:pt x="9675" y="15478"/>
                  </a:cubicBezTo>
                  <a:cubicBezTo>
                    <a:pt x="11176" y="15045"/>
                    <a:pt x="23151" y="11009"/>
                    <a:pt x="23151" y="11009"/>
                  </a:cubicBezTo>
                  <a:lnTo>
                    <a:pt x="23151" y="8440"/>
                  </a:lnTo>
                  <a:lnTo>
                    <a:pt x="10508" y="9608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568197" y="2563639"/>
              <a:ext cx="535328" cy="361833"/>
            </a:xfrm>
            <a:custGeom>
              <a:avLst/>
              <a:gdLst/>
              <a:ahLst/>
              <a:cxnLst/>
              <a:rect l="l" t="t" r="r" b="b"/>
              <a:pathLst>
                <a:path w="23518" h="15896" extrusionOk="0">
                  <a:moveTo>
                    <a:pt x="4104" y="518"/>
                  </a:moveTo>
                  <a:lnTo>
                    <a:pt x="10408" y="9891"/>
                  </a:lnTo>
                  <a:cubicBezTo>
                    <a:pt x="10442" y="9925"/>
                    <a:pt x="10542" y="9991"/>
                    <a:pt x="10608" y="9991"/>
                  </a:cubicBezTo>
                  <a:lnTo>
                    <a:pt x="23051" y="8824"/>
                  </a:lnTo>
                  <a:lnTo>
                    <a:pt x="23051" y="11025"/>
                  </a:lnTo>
                  <a:cubicBezTo>
                    <a:pt x="21683" y="11426"/>
                    <a:pt x="11109" y="15028"/>
                    <a:pt x="9741" y="15395"/>
                  </a:cubicBezTo>
                  <a:cubicBezTo>
                    <a:pt x="9692" y="15410"/>
                    <a:pt x="9633" y="15417"/>
                    <a:pt x="9567" y="15417"/>
                  </a:cubicBezTo>
                  <a:cubicBezTo>
                    <a:pt x="8286" y="15417"/>
                    <a:pt x="3960" y="12761"/>
                    <a:pt x="1202" y="10859"/>
                  </a:cubicBezTo>
                  <a:cubicBezTo>
                    <a:pt x="1102" y="10025"/>
                    <a:pt x="668" y="3820"/>
                    <a:pt x="4104" y="518"/>
                  </a:cubicBezTo>
                  <a:close/>
                  <a:moveTo>
                    <a:pt x="4221" y="1"/>
                  </a:moveTo>
                  <a:cubicBezTo>
                    <a:pt x="4171" y="1"/>
                    <a:pt x="4120" y="18"/>
                    <a:pt x="4070" y="51"/>
                  </a:cubicBezTo>
                  <a:cubicBezTo>
                    <a:pt x="1" y="3653"/>
                    <a:pt x="768" y="10725"/>
                    <a:pt x="835" y="11025"/>
                  </a:cubicBezTo>
                  <a:cubicBezTo>
                    <a:pt x="835" y="11059"/>
                    <a:pt x="868" y="11092"/>
                    <a:pt x="902" y="11159"/>
                  </a:cubicBezTo>
                  <a:cubicBezTo>
                    <a:pt x="1669" y="11659"/>
                    <a:pt x="7773" y="15862"/>
                    <a:pt x="9674" y="15862"/>
                  </a:cubicBezTo>
                  <a:cubicBezTo>
                    <a:pt x="9708" y="15862"/>
                    <a:pt x="9775" y="15862"/>
                    <a:pt x="9908" y="15896"/>
                  </a:cubicBezTo>
                  <a:cubicBezTo>
                    <a:pt x="11376" y="15462"/>
                    <a:pt x="22884" y="11592"/>
                    <a:pt x="23384" y="11426"/>
                  </a:cubicBezTo>
                  <a:cubicBezTo>
                    <a:pt x="23451" y="11392"/>
                    <a:pt x="23518" y="11292"/>
                    <a:pt x="23518" y="11226"/>
                  </a:cubicBezTo>
                  <a:lnTo>
                    <a:pt x="23518" y="8624"/>
                  </a:lnTo>
                  <a:cubicBezTo>
                    <a:pt x="23518" y="8557"/>
                    <a:pt x="23451" y="8524"/>
                    <a:pt x="23418" y="8457"/>
                  </a:cubicBezTo>
                  <a:cubicBezTo>
                    <a:pt x="23384" y="8424"/>
                    <a:pt x="23284" y="8424"/>
                    <a:pt x="23251" y="8424"/>
                  </a:cubicBezTo>
                  <a:lnTo>
                    <a:pt x="10709" y="9591"/>
                  </a:lnTo>
                  <a:lnTo>
                    <a:pt x="4371" y="84"/>
                  </a:lnTo>
                  <a:lnTo>
                    <a:pt x="4371" y="51"/>
                  </a:lnTo>
                  <a:cubicBezTo>
                    <a:pt x="4321" y="18"/>
                    <a:pt x="4271" y="1"/>
                    <a:pt x="4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052628" y="2758395"/>
              <a:ext cx="16730" cy="68379"/>
            </a:xfrm>
            <a:custGeom>
              <a:avLst/>
              <a:gdLst/>
              <a:ahLst/>
              <a:cxnLst/>
              <a:rect l="l" t="t" r="r" b="b"/>
              <a:pathLst>
                <a:path w="735" h="3004" extrusionOk="0">
                  <a:moveTo>
                    <a:pt x="168" y="1"/>
                  </a:moveTo>
                  <a:cubicBezTo>
                    <a:pt x="101" y="34"/>
                    <a:pt x="1" y="134"/>
                    <a:pt x="1" y="268"/>
                  </a:cubicBezTo>
                  <a:lnTo>
                    <a:pt x="301" y="2836"/>
                  </a:lnTo>
                  <a:cubicBezTo>
                    <a:pt x="301" y="2936"/>
                    <a:pt x="401" y="3003"/>
                    <a:pt x="501" y="3003"/>
                  </a:cubicBezTo>
                  <a:cubicBezTo>
                    <a:pt x="635" y="3003"/>
                    <a:pt x="735" y="2936"/>
                    <a:pt x="735" y="2770"/>
                  </a:cubicBezTo>
                  <a:lnTo>
                    <a:pt x="434" y="168"/>
                  </a:lnTo>
                  <a:cubicBezTo>
                    <a:pt x="401" y="101"/>
                    <a:pt x="301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4097425" y="2720450"/>
              <a:ext cx="110125" cy="97196"/>
            </a:xfrm>
            <a:custGeom>
              <a:avLst/>
              <a:gdLst/>
              <a:ahLst/>
              <a:cxnLst/>
              <a:rect l="l" t="t" r="r" b="b"/>
              <a:pathLst>
                <a:path w="4838" h="4270" extrusionOk="0">
                  <a:moveTo>
                    <a:pt x="4637" y="0"/>
                  </a:moveTo>
                  <a:lnTo>
                    <a:pt x="1102" y="200"/>
                  </a:lnTo>
                  <a:lnTo>
                    <a:pt x="1" y="1701"/>
                  </a:lnTo>
                  <a:lnTo>
                    <a:pt x="1" y="4270"/>
                  </a:lnTo>
                  <a:cubicBezTo>
                    <a:pt x="1" y="4270"/>
                    <a:pt x="3837" y="3970"/>
                    <a:pt x="4337" y="3469"/>
                  </a:cubicBezTo>
                  <a:cubicBezTo>
                    <a:pt x="4838" y="2969"/>
                    <a:pt x="4637" y="0"/>
                    <a:pt x="4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092872" y="2716649"/>
              <a:ext cx="118479" cy="106324"/>
            </a:xfrm>
            <a:custGeom>
              <a:avLst/>
              <a:gdLst/>
              <a:ahLst/>
              <a:cxnLst/>
              <a:rect l="l" t="t" r="r" b="b"/>
              <a:pathLst>
                <a:path w="5205" h="4671" extrusionOk="0">
                  <a:moveTo>
                    <a:pt x="4671" y="467"/>
                  </a:moveTo>
                  <a:lnTo>
                    <a:pt x="4671" y="467"/>
                  </a:lnTo>
                  <a:cubicBezTo>
                    <a:pt x="4737" y="1635"/>
                    <a:pt x="4704" y="3269"/>
                    <a:pt x="4404" y="3536"/>
                  </a:cubicBezTo>
                  <a:cubicBezTo>
                    <a:pt x="4137" y="3836"/>
                    <a:pt x="1969" y="4137"/>
                    <a:pt x="401" y="4270"/>
                  </a:cubicBezTo>
                  <a:lnTo>
                    <a:pt x="401" y="1968"/>
                  </a:lnTo>
                  <a:lnTo>
                    <a:pt x="1402" y="634"/>
                  </a:lnTo>
                  <a:lnTo>
                    <a:pt x="4671" y="467"/>
                  </a:lnTo>
                  <a:close/>
                  <a:moveTo>
                    <a:pt x="4837" y="0"/>
                  </a:moveTo>
                  <a:lnTo>
                    <a:pt x="1302" y="200"/>
                  </a:lnTo>
                  <a:cubicBezTo>
                    <a:pt x="1202" y="200"/>
                    <a:pt x="1168" y="267"/>
                    <a:pt x="1135" y="301"/>
                  </a:cubicBezTo>
                  <a:lnTo>
                    <a:pt x="34" y="1768"/>
                  </a:lnTo>
                  <a:cubicBezTo>
                    <a:pt x="1" y="1802"/>
                    <a:pt x="1" y="1835"/>
                    <a:pt x="1" y="1868"/>
                  </a:cubicBezTo>
                  <a:lnTo>
                    <a:pt x="1" y="4470"/>
                  </a:lnTo>
                  <a:cubicBezTo>
                    <a:pt x="1" y="4537"/>
                    <a:pt x="34" y="4604"/>
                    <a:pt x="67" y="4637"/>
                  </a:cubicBezTo>
                  <a:cubicBezTo>
                    <a:pt x="134" y="4670"/>
                    <a:pt x="167" y="4670"/>
                    <a:pt x="201" y="4670"/>
                  </a:cubicBezTo>
                  <a:cubicBezTo>
                    <a:pt x="868" y="4637"/>
                    <a:pt x="4170" y="4337"/>
                    <a:pt x="4671" y="3836"/>
                  </a:cubicBezTo>
                  <a:cubicBezTo>
                    <a:pt x="5204" y="3303"/>
                    <a:pt x="5071" y="701"/>
                    <a:pt x="5038" y="200"/>
                  </a:cubicBezTo>
                  <a:cubicBezTo>
                    <a:pt x="5038" y="100"/>
                    <a:pt x="4971" y="0"/>
                    <a:pt x="4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156653" y="2705108"/>
              <a:ext cx="66853" cy="96672"/>
            </a:xfrm>
            <a:custGeom>
              <a:avLst/>
              <a:gdLst/>
              <a:ahLst/>
              <a:cxnLst/>
              <a:rect l="l" t="t" r="r" b="b"/>
              <a:pathLst>
                <a:path w="2937" h="4247" extrusionOk="0">
                  <a:moveTo>
                    <a:pt x="2244" y="1"/>
                  </a:moveTo>
                  <a:cubicBezTo>
                    <a:pt x="1586" y="1"/>
                    <a:pt x="501" y="441"/>
                    <a:pt x="501" y="441"/>
                  </a:cubicBezTo>
                  <a:cubicBezTo>
                    <a:pt x="501" y="441"/>
                    <a:pt x="1" y="4243"/>
                    <a:pt x="501" y="4243"/>
                  </a:cubicBezTo>
                  <a:cubicBezTo>
                    <a:pt x="595" y="4243"/>
                    <a:pt x="730" y="4247"/>
                    <a:pt x="887" y="4247"/>
                  </a:cubicBezTo>
                  <a:cubicBezTo>
                    <a:pt x="1568" y="4247"/>
                    <a:pt x="2669" y="4181"/>
                    <a:pt x="2669" y="3476"/>
                  </a:cubicBezTo>
                  <a:cubicBezTo>
                    <a:pt x="2669" y="2575"/>
                    <a:pt x="2936" y="74"/>
                    <a:pt x="2369" y="7"/>
                  </a:cubicBezTo>
                  <a:cubicBezTo>
                    <a:pt x="2329" y="3"/>
                    <a:pt x="2287" y="1"/>
                    <a:pt x="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153625" y="2700374"/>
              <a:ext cx="72908" cy="106642"/>
            </a:xfrm>
            <a:custGeom>
              <a:avLst/>
              <a:gdLst/>
              <a:ahLst/>
              <a:cxnLst/>
              <a:rect l="l" t="t" r="r" b="b"/>
              <a:pathLst>
                <a:path w="3203" h="4685" extrusionOk="0">
                  <a:moveTo>
                    <a:pt x="2469" y="415"/>
                  </a:moveTo>
                  <a:cubicBezTo>
                    <a:pt x="2669" y="415"/>
                    <a:pt x="2702" y="1249"/>
                    <a:pt x="2635" y="2884"/>
                  </a:cubicBezTo>
                  <a:cubicBezTo>
                    <a:pt x="2569" y="3217"/>
                    <a:pt x="2569" y="3484"/>
                    <a:pt x="2569" y="3684"/>
                  </a:cubicBezTo>
                  <a:cubicBezTo>
                    <a:pt x="2569" y="3751"/>
                    <a:pt x="2535" y="3851"/>
                    <a:pt x="2469" y="3918"/>
                  </a:cubicBezTo>
                  <a:cubicBezTo>
                    <a:pt x="2135" y="4251"/>
                    <a:pt x="1168" y="4251"/>
                    <a:pt x="734" y="4251"/>
                  </a:cubicBezTo>
                  <a:lnTo>
                    <a:pt x="667" y="4251"/>
                  </a:lnTo>
                  <a:cubicBezTo>
                    <a:pt x="501" y="3918"/>
                    <a:pt x="634" y="2250"/>
                    <a:pt x="801" y="749"/>
                  </a:cubicBezTo>
                  <a:cubicBezTo>
                    <a:pt x="1335" y="549"/>
                    <a:pt x="1868" y="415"/>
                    <a:pt x="2469" y="415"/>
                  </a:cubicBezTo>
                  <a:close/>
                  <a:moveTo>
                    <a:pt x="2329" y="1"/>
                  </a:moveTo>
                  <a:cubicBezTo>
                    <a:pt x="1647" y="1"/>
                    <a:pt x="655" y="385"/>
                    <a:pt x="534" y="415"/>
                  </a:cubicBezTo>
                  <a:cubicBezTo>
                    <a:pt x="501" y="482"/>
                    <a:pt x="401" y="515"/>
                    <a:pt x="401" y="582"/>
                  </a:cubicBezTo>
                  <a:cubicBezTo>
                    <a:pt x="234" y="1649"/>
                    <a:pt x="0" y="4151"/>
                    <a:pt x="367" y="4551"/>
                  </a:cubicBezTo>
                  <a:cubicBezTo>
                    <a:pt x="467" y="4651"/>
                    <a:pt x="534" y="4685"/>
                    <a:pt x="634" y="4685"/>
                  </a:cubicBezTo>
                  <a:lnTo>
                    <a:pt x="1001" y="4685"/>
                  </a:lnTo>
                  <a:cubicBezTo>
                    <a:pt x="1535" y="4685"/>
                    <a:pt x="2369" y="4651"/>
                    <a:pt x="2736" y="4251"/>
                  </a:cubicBezTo>
                  <a:cubicBezTo>
                    <a:pt x="2902" y="4084"/>
                    <a:pt x="3002" y="3884"/>
                    <a:pt x="3002" y="3684"/>
                  </a:cubicBezTo>
                  <a:cubicBezTo>
                    <a:pt x="3002" y="3517"/>
                    <a:pt x="3036" y="3217"/>
                    <a:pt x="3036" y="2917"/>
                  </a:cubicBezTo>
                  <a:cubicBezTo>
                    <a:pt x="3136" y="1249"/>
                    <a:pt x="3203" y="82"/>
                    <a:pt x="2535" y="15"/>
                  </a:cubicBezTo>
                  <a:cubicBezTo>
                    <a:pt x="2471" y="5"/>
                    <a:pt x="2402" y="1"/>
                    <a:pt x="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4107304" y="2704881"/>
              <a:ext cx="73682" cy="66740"/>
            </a:xfrm>
            <a:custGeom>
              <a:avLst/>
              <a:gdLst/>
              <a:ahLst/>
              <a:cxnLst/>
              <a:rect l="l" t="t" r="r" b="b"/>
              <a:pathLst>
                <a:path w="3237" h="2932" extrusionOk="0">
                  <a:moveTo>
                    <a:pt x="1657" y="0"/>
                  </a:moveTo>
                  <a:cubicBezTo>
                    <a:pt x="1559" y="0"/>
                    <a:pt x="1461" y="6"/>
                    <a:pt x="1368" y="17"/>
                  </a:cubicBezTo>
                  <a:cubicBezTo>
                    <a:pt x="768" y="84"/>
                    <a:pt x="0" y="1685"/>
                    <a:pt x="0" y="1685"/>
                  </a:cubicBezTo>
                  <a:lnTo>
                    <a:pt x="701" y="2886"/>
                  </a:lnTo>
                  <a:cubicBezTo>
                    <a:pt x="1101" y="2819"/>
                    <a:pt x="1502" y="2485"/>
                    <a:pt x="1568" y="2018"/>
                  </a:cubicBezTo>
                  <a:lnTo>
                    <a:pt x="1768" y="2385"/>
                  </a:lnTo>
                  <a:cubicBezTo>
                    <a:pt x="1768" y="2385"/>
                    <a:pt x="1992" y="2932"/>
                    <a:pt x="2439" y="2932"/>
                  </a:cubicBezTo>
                  <a:cubicBezTo>
                    <a:pt x="2510" y="2932"/>
                    <a:pt x="2587" y="2918"/>
                    <a:pt x="2669" y="2886"/>
                  </a:cubicBezTo>
                  <a:cubicBezTo>
                    <a:pt x="3236" y="2686"/>
                    <a:pt x="2669" y="784"/>
                    <a:pt x="2669" y="451"/>
                  </a:cubicBezTo>
                  <a:cubicBezTo>
                    <a:pt x="2669" y="144"/>
                    <a:pt x="2157" y="0"/>
                    <a:pt x="1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103502" y="2699828"/>
              <a:ext cx="80511" cy="76823"/>
            </a:xfrm>
            <a:custGeom>
              <a:avLst/>
              <a:gdLst/>
              <a:ahLst/>
              <a:cxnLst/>
              <a:rect l="l" t="t" r="r" b="b"/>
              <a:pathLst>
                <a:path w="3537" h="3375" extrusionOk="0">
                  <a:moveTo>
                    <a:pt x="1939" y="0"/>
                  </a:moveTo>
                  <a:cubicBezTo>
                    <a:pt x="1815" y="0"/>
                    <a:pt x="1691" y="13"/>
                    <a:pt x="1568" y="39"/>
                  </a:cubicBezTo>
                  <a:cubicBezTo>
                    <a:pt x="901" y="172"/>
                    <a:pt x="167" y="1540"/>
                    <a:pt x="34" y="1840"/>
                  </a:cubicBezTo>
                  <a:cubicBezTo>
                    <a:pt x="1" y="1940"/>
                    <a:pt x="34" y="2074"/>
                    <a:pt x="101" y="2107"/>
                  </a:cubicBezTo>
                  <a:cubicBezTo>
                    <a:pt x="141" y="2137"/>
                    <a:pt x="182" y="2149"/>
                    <a:pt x="220" y="2149"/>
                  </a:cubicBezTo>
                  <a:cubicBezTo>
                    <a:pt x="306" y="2149"/>
                    <a:pt x="378" y="2087"/>
                    <a:pt x="401" y="2040"/>
                  </a:cubicBezTo>
                  <a:cubicBezTo>
                    <a:pt x="735" y="1406"/>
                    <a:pt x="1335" y="506"/>
                    <a:pt x="1669" y="439"/>
                  </a:cubicBezTo>
                  <a:cubicBezTo>
                    <a:pt x="1758" y="423"/>
                    <a:pt x="1847" y="415"/>
                    <a:pt x="1935" y="415"/>
                  </a:cubicBezTo>
                  <a:cubicBezTo>
                    <a:pt x="2210" y="415"/>
                    <a:pt x="2475" y="496"/>
                    <a:pt x="2703" y="673"/>
                  </a:cubicBezTo>
                  <a:cubicBezTo>
                    <a:pt x="2703" y="839"/>
                    <a:pt x="2736" y="1006"/>
                    <a:pt x="2769" y="1173"/>
                  </a:cubicBezTo>
                  <a:cubicBezTo>
                    <a:pt x="3036" y="2574"/>
                    <a:pt x="2936" y="2908"/>
                    <a:pt x="2836" y="2941"/>
                  </a:cubicBezTo>
                  <a:cubicBezTo>
                    <a:pt x="2786" y="2957"/>
                    <a:pt x="2740" y="2965"/>
                    <a:pt x="2696" y="2965"/>
                  </a:cubicBezTo>
                  <a:cubicBezTo>
                    <a:pt x="2389" y="2965"/>
                    <a:pt x="2231" y="2603"/>
                    <a:pt x="2202" y="2574"/>
                  </a:cubicBezTo>
                  <a:lnTo>
                    <a:pt x="2002" y="2174"/>
                  </a:lnTo>
                  <a:cubicBezTo>
                    <a:pt x="1935" y="2074"/>
                    <a:pt x="1902" y="2040"/>
                    <a:pt x="1835" y="2040"/>
                  </a:cubicBezTo>
                  <a:cubicBezTo>
                    <a:pt x="1812" y="2035"/>
                    <a:pt x="1790" y="2032"/>
                    <a:pt x="1767" y="2032"/>
                  </a:cubicBezTo>
                  <a:cubicBezTo>
                    <a:pt x="1660" y="2032"/>
                    <a:pt x="1568" y="2096"/>
                    <a:pt x="1568" y="2207"/>
                  </a:cubicBezTo>
                  <a:cubicBezTo>
                    <a:pt x="1502" y="2541"/>
                    <a:pt x="1202" y="2841"/>
                    <a:pt x="835" y="2908"/>
                  </a:cubicBezTo>
                  <a:cubicBezTo>
                    <a:pt x="701" y="2908"/>
                    <a:pt x="601" y="3041"/>
                    <a:pt x="668" y="3174"/>
                  </a:cubicBezTo>
                  <a:cubicBezTo>
                    <a:pt x="668" y="3261"/>
                    <a:pt x="743" y="3348"/>
                    <a:pt x="850" y="3348"/>
                  </a:cubicBezTo>
                  <a:cubicBezTo>
                    <a:pt x="866" y="3348"/>
                    <a:pt x="883" y="3346"/>
                    <a:pt x="901" y="3341"/>
                  </a:cubicBezTo>
                  <a:cubicBezTo>
                    <a:pt x="1235" y="3241"/>
                    <a:pt x="1535" y="3041"/>
                    <a:pt x="1735" y="2741"/>
                  </a:cubicBezTo>
                  <a:cubicBezTo>
                    <a:pt x="1902" y="3074"/>
                    <a:pt x="2236" y="3341"/>
                    <a:pt x="2603" y="3375"/>
                  </a:cubicBezTo>
                  <a:cubicBezTo>
                    <a:pt x="2703" y="3375"/>
                    <a:pt x="2769" y="3341"/>
                    <a:pt x="2936" y="3274"/>
                  </a:cubicBezTo>
                  <a:cubicBezTo>
                    <a:pt x="3537" y="3108"/>
                    <a:pt x="3370" y="2107"/>
                    <a:pt x="3170" y="1040"/>
                  </a:cubicBezTo>
                  <a:cubicBezTo>
                    <a:pt x="3103" y="873"/>
                    <a:pt x="3070" y="673"/>
                    <a:pt x="3070" y="606"/>
                  </a:cubicBezTo>
                  <a:cubicBezTo>
                    <a:pt x="3070" y="506"/>
                    <a:pt x="3036" y="372"/>
                    <a:pt x="2903" y="272"/>
                  </a:cubicBezTo>
                  <a:cubicBezTo>
                    <a:pt x="2632" y="100"/>
                    <a:pt x="2288" y="0"/>
                    <a:pt x="19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3029112" y="3010171"/>
              <a:ext cx="493559" cy="929712"/>
            </a:xfrm>
            <a:custGeom>
              <a:avLst/>
              <a:gdLst/>
              <a:ahLst/>
              <a:cxnLst/>
              <a:rect l="l" t="t" r="r" b="b"/>
              <a:pathLst>
                <a:path w="21683" h="40844" extrusionOk="0">
                  <a:moveTo>
                    <a:pt x="14628" y="1"/>
                  </a:moveTo>
                  <a:cubicBezTo>
                    <a:pt x="12813" y="1"/>
                    <a:pt x="11019" y="789"/>
                    <a:pt x="10007" y="2950"/>
                  </a:cubicBezTo>
                  <a:lnTo>
                    <a:pt x="10274" y="20563"/>
                  </a:lnTo>
                  <a:lnTo>
                    <a:pt x="0" y="39610"/>
                  </a:lnTo>
                  <a:lnTo>
                    <a:pt x="1868" y="40844"/>
                  </a:lnTo>
                  <a:cubicBezTo>
                    <a:pt x="1868" y="40844"/>
                    <a:pt x="16545" y="24932"/>
                    <a:pt x="17079" y="23465"/>
                  </a:cubicBezTo>
                  <a:cubicBezTo>
                    <a:pt x="17580" y="21997"/>
                    <a:pt x="20615" y="8888"/>
                    <a:pt x="20615" y="8888"/>
                  </a:cubicBezTo>
                  <a:cubicBezTo>
                    <a:pt x="20615" y="8888"/>
                    <a:pt x="21682" y="4584"/>
                    <a:pt x="19881" y="2316"/>
                  </a:cubicBezTo>
                  <a:cubicBezTo>
                    <a:pt x="18926" y="1090"/>
                    <a:pt x="16762" y="1"/>
                    <a:pt x="146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3023035" y="3004936"/>
              <a:ext cx="504189" cy="941025"/>
            </a:xfrm>
            <a:custGeom>
              <a:avLst/>
              <a:gdLst/>
              <a:ahLst/>
              <a:cxnLst/>
              <a:rect l="l" t="t" r="r" b="b"/>
              <a:pathLst>
                <a:path w="22150" h="41341" extrusionOk="0">
                  <a:moveTo>
                    <a:pt x="14930" y="441"/>
                  </a:moveTo>
                  <a:cubicBezTo>
                    <a:pt x="17008" y="441"/>
                    <a:pt x="19140" y="1533"/>
                    <a:pt x="20015" y="2680"/>
                  </a:cubicBezTo>
                  <a:cubicBezTo>
                    <a:pt x="21716" y="4848"/>
                    <a:pt x="20715" y="9017"/>
                    <a:pt x="20715" y="9051"/>
                  </a:cubicBezTo>
                  <a:cubicBezTo>
                    <a:pt x="20682" y="9184"/>
                    <a:pt x="17680" y="22194"/>
                    <a:pt x="17179" y="23595"/>
                  </a:cubicBezTo>
                  <a:cubicBezTo>
                    <a:pt x="16779" y="24795"/>
                    <a:pt x="6305" y="36337"/>
                    <a:pt x="2135" y="40840"/>
                  </a:cubicBezTo>
                  <a:lnTo>
                    <a:pt x="534" y="39806"/>
                  </a:lnTo>
                  <a:lnTo>
                    <a:pt x="10708" y="20859"/>
                  </a:lnTo>
                  <a:lnTo>
                    <a:pt x="10775" y="20759"/>
                  </a:lnTo>
                  <a:lnTo>
                    <a:pt x="10475" y="3213"/>
                  </a:lnTo>
                  <a:cubicBezTo>
                    <a:pt x="11142" y="1679"/>
                    <a:pt x="12609" y="645"/>
                    <a:pt x="14277" y="478"/>
                  </a:cubicBezTo>
                  <a:cubicBezTo>
                    <a:pt x="14493" y="453"/>
                    <a:pt x="14711" y="441"/>
                    <a:pt x="14930" y="441"/>
                  </a:cubicBezTo>
                  <a:close/>
                  <a:moveTo>
                    <a:pt x="14907" y="1"/>
                  </a:moveTo>
                  <a:cubicBezTo>
                    <a:pt x="14664" y="1"/>
                    <a:pt x="14420" y="15"/>
                    <a:pt x="14177" y="44"/>
                  </a:cubicBezTo>
                  <a:cubicBezTo>
                    <a:pt x="12343" y="211"/>
                    <a:pt x="10775" y="1379"/>
                    <a:pt x="10041" y="3080"/>
                  </a:cubicBezTo>
                  <a:lnTo>
                    <a:pt x="10041" y="3180"/>
                  </a:lnTo>
                  <a:lnTo>
                    <a:pt x="10341" y="20726"/>
                  </a:lnTo>
                  <a:lnTo>
                    <a:pt x="34" y="39739"/>
                  </a:lnTo>
                  <a:cubicBezTo>
                    <a:pt x="0" y="39873"/>
                    <a:pt x="34" y="39940"/>
                    <a:pt x="134" y="40040"/>
                  </a:cubicBezTo>
                  <a:lnTo>
                    <a:pt x="2002" y="41274"/>
                  </a:lnTo>
                  <a:cubicBezTo>
                    <a:pt x="2035" y="41341"/>
                    <a:pt x="2102" y="41341"/>
                    <a:pt x="2135" y="41341"/>
                  </a:cubicBezTo>
                  <a:cubicBezTo>
                    <a:pt x="2202" y="41341"/>
                    <a:pt x="2269" y="41307"/>
                    <a:pt x="2269" y="41241"/>
                  </a:cubicBezTo>
                  <a:cubicBezTo>
                    <a:pt x="2836" y="40573"/>
                    <a:pt x="17013" y="25229"/>
                    <a:pt x="17513" y="23761"/>
                  </a:cubicBezTo>
                  <a:cubicBezTo>
                    <a:pt x="18013" y="22360"/>
                    <a:pt x="20949" y="9718"/>
                    <a:pt x="21049" y="9184"/>
                  </a:cubicBezTo>
                  <a:cubicBezTo>
                    <a:pt x="21149" y="8984"/>
                    <a:pt x="22150" y="4748"/>
                    <a:pt x="20315" y="2413"/>
                  </a:cubicBezTo>
                  <a:cubicBezTo>
                    <a:pt x="19322" y="1180"/>
                    <a:pt x="17137" y="1"/>
                    <a:pt x="149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934193" y="3913296"/>
              <a:ext cx="182259" cy="208072"/>
            </a:xfrm>
            <a:custGeom>
              <a:avLst/>
              <a:gdLst/>
              <a:ahLst/>
              <a:cxnLst/>
              <a:rect l="l" t="t" r="r" b="b"/>
              <a:pathLst>
                <a:path w="8007" h="9141" extrusionOk="0">
                  <a:moveTo>
                    <a:pt x="4170" y="0"/>
                  </a:moveTo>
                  <a:cubicBezTo>
                    <a:pt x="4170" y="0"/>
                    <a:pt x="1235" y="1568"/>
                    <a:pt x="601" y="2602"/>
                  </a:cubicBezTo>
                  <a:cubicBezTo>
                    <a:pt x="1" y="3636"/>
                    <a:pt x="1935" y="4670"/>
                    <a:pt x="2703" y="5504"/>
                  </a:cubicBezTo>
                  <a:cubicBezTo>
                    <a:pt x="3436" y="6338"/>
                    <a:pt x="4237" y="8139"/>
                    <a:pt x="4771" y="8640"/>
                  </a:cubicBezTo>
                  <a:cubicBezTo>
                    <a:pt x="5338" y="9140"/>
                    <a:pt x="6539" y="9140"/>
                    <a:pt x="7072" y="9140"/>
                  </a:cubicBezTo>
                  <a:cubicBezTo>
                    <a:pt x="7606" y="9140"/>
                    <a:pt x="8006" y="8807"/>
                    <a:pt x="7706" y="8306"/>
                  </a:cubicBezTo>
                  <a:cubicBezTo>
                    <a:pt x="7406" y="7806"/>
                    <a:pt x="6605" y="5437"/>
                    <a:pt x="6372" y="4904"/>
                  </a:cubicBezTo>
                  <a:cubicBezTo>
                    <a:pt x="6105" y="4337"/>
                    <a:pt x="6038" y="1201"/>
                    <a:pt x="6038" y="1201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931165" y="3907401"/>
              <a:ext cx="185287" cy="218520"/>
            </a:xfrm>
            <a:custGeom>
              <a:avLst/>
              <a:gdLst/>
              <a:ahLst/>
              <a:cxnLst/>
              <a:rect l="l" t="t" r="r" b="b"/>
              <a:pathLst>
                <a:path w="8140" h="9600" extrusionOk="0">
                  <a:moveTo>
                    <a:pt x="4303" y="493"/>
                  </a:moveTo>
                  <a:lnTo>
                    <a:pt x="5971" y="1560"/>
                  </a:lnTo>
                  <a:cubicBezTo>
                    <a:pt x="6005" y="2194"/>
                    <a:pt x="6071" y="4696"/>
                    <a:pt x="6305" y="5196"/>
                  </a:cubicBezTo>
                  <a:cubicBezTo>
                    <a:pt x="6371" y="5330"/>
                    <a:pt x="6472" y="5596"/>
                    <a:pt x="6572" y="5930"/>
                  </a:cubicBezTo>
                  <a:cubicBezTo>
                    <a:pt x="6872" y="6864"/>
                    <a:pt x="7239" y="7765"/>
                    <a:pt x="7672" y="8665"/>
                  </a:cubicBezTo>
                  <a:cubicBezTo>
                    <a:pt x="7706" y="8732"/>
                    <a:pt x="7739" y="8865"/>
                    <a:pt x="7706" y="8999"/>
                  </a:cubicBezTo>
                  <a:cubicBezTo>
                    <a:pt x="7572" y="9166"/>
                    <a:pt x="7406" y="9199"/>
                    <a:pt x="7205" y="9199"/>
                  </a:cubicBezTo>
                  <a:cubicBezTo>
                    <a:pt x="6738" y="9199"/>
                    <a:pt x="5538" y="9199"/>
                    <a:pt x="5071" y="8732"/>
                  </a:cubicBezTo>
                  <a:cubicBezTo>
                    <a:pt x="4737" y="8265"/>
                    <a:pt x="4403" y="7831"/>
                    <a:pt x="4170" y="7364"/>
                  </a:cubicBezTo>
                  <a:cubicBezTo>
                    <a:pt x="3836" y="6731"/>
                    <a:pt x="3469" y="6164"/>
                    <a:pt x="3002" y="5596"/>
                  </a:cubicBezTo>
                  <a:cubicBezTo>
                    <a:pt x="2736" y="5363"/>
                    <a:pt x="2469" y="5096"/>
                    <a:pt x="2168" y="4863"/>
                  </a:cubicBezTo>
                  <a:cubicBezTo>
                    <a:pt x="1234" y="4062"/>
                    <a:pt x="634" y="3495"/>
                    <a:pt x="968" y="2928"/>
                  </a:cubicBezTo>
                  <a:cubicBezTo>
                    <a:pt x="1468" y="2061"/>
                    <a:pt x="3736" y="760"/>
                    <a:pt x="4303" y="493"/>
                  </a:cubicBezTo>
                  <a:close/>
                  <a:moveTo>
                    <a:pt x="4282" y="1"/>
                  </a:moveTo>
                  <a:cubicBezTo>
                    <a:pt x="4245" y="1"/>
                    <a:pt x="4203" y="9"/>
                    <a:pt x="4170" y="26"/>
                  </a:cubicBezTo>
                  <a:cubicBezTo>
                    <a:pt x="4036" y="59"/>
                    <a:pt x="1201" y="1594"/>
                    <a:pt x="534" y="2694"/>
                  </a:cubicBezTo>
                  <a:cubicBezTo>
                    <a:pt x="0" y="3595"/>
                    <a:pt x="1034" y="4462"/>
                    <a:pt x="1868" y="5163"/>
                  </a:cubicBezTo>
                  <a:cubicBezTo>
                    <a:pt x="2168" y="5363"/>
                    <a:pt x="2402" y="5596"/>
                    <a:pt x="2669" y="5863"/>
                  </a:cubicBezTo>
                  <a:cubicBezTo>
                    <a:pt x="3069" y="6397"/>
                    <a:pt x="3469" y="6997"/>
                    <a:pt x="3803" y="7565"/>
                  </a:cubicBezTo>
                  <a:cubicBezTo>
                    <a:pt x="4036" y="8098"/>
                    <a:pt x="4370" y="8565"/>
                    <a:pt x="4737" y="9032"/>
                  </a:cubicBezTo>
                  <a:cubicBezTo>
                    <a:pt x="5337" y="9599"/>
                    <a:pt x="6672" y="9599"/>
                    <a:pt x="7205" y="9599"/>
                  </a:cubicBezTo>
                  <a:cubicBezTo>
                    <a:pt x="7572" y="9599"/>
                    <a:pt x="7906" y="9433"/>
                    <a:pt x="8006" y="9199"/>
                  </a:cubicBezTo>
                  <a:cubicBezTo>
                    <a:pt x="8139" y="8932"/>
                    <a:pt x="8139" y="8665"/>
                    <a:pt x="7973" y="8432"/>
                  </a:cubicBezTo>
                  <a:cubicBezTo>
                    <a:pt x="7572" y="7565"/>
                    <a:pt x="7205" y="6697"/>
                    <a:pt x="6905" y="5830"/>
                  </a:cubicBezTo>
                  <a:cubicBezTo>
                    <a:pt x="6805" y="5430"/>
                    <a:pt x="6672" y="5196"/>
                    <a:pt x="6638" y="5029"/>
                  </a:cubicBezTo>
                  <a:cubicBezTo>
                    <a:pt x="6505" y="4662"/>
                    <a:pt x="6371" y="2694"/>
                    <a:pt x="6338" y="1427"/>
                  </a:cubicBezTo>
                  <a:cubicBezTo>
                    <a:pt x="6338" y="1360"/>
                    <a:pt x="6271" y="1327"/>
                    <a:pt x="6238" y="1260"/>
                  </a:cubicBezTo>
                  <a:lnTo>
                    <a:pt x="4370" y="26"/>
                  </a:lnTo>
                  <a:cubicBezTo>
                    <a:pt x="4353" y="9"/>
                    <a:pt x="4320" y="1"/>
                    <a:pt x="4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934193" y="3958844"/>
              <a:ext cx="182259" cy="162524"/>
            </a:xfrm>
            <a:custGeom>
              <a:avLst/>
              <a:gdLst/>
              <a:ahLst/>
              <a:cxnLst/>
              <a:rect l="l" t="t" r="r" b="b"/>
              <a:pathLst>
                <a:path w="8007" h="7140" extrusionOk="0">
                  <a:moveTo>
                    <a:pt x="1101" y="1"/>
                  </a:moveTo>
                  <a:cubicBezTo>
                    <a:pt x="901" y="167"/>
                    <a:pt x="735" y="401"/>
                    <a:pt x="601" y="601"/>
                  </a:cubicBezTo>
                  <a:cubicBezTo>
                    <a:pt x="1" y="1635"/>
                    <a:pt x="1935" y="2669"/>
                    <a:pt x="2703" y="3503"/>
                  </a:cubicBezTo>
                  <a:cubicBezTo>
                    <a:pt x="3436" y="4337"/>
                    <a:pt x="4270" y="6105"/>
                    <a:pt x="4771" y="6639"/>
                  </a:cubicBezTo>
                  <a:cubicBezTo>
                    <a:pt x="5215" y="7113"/>
                    <a:pt x="6266" y="7140"/>
                    <a:pt x="6869" y="7140"/>
                  </a:cubicBezTo>
                  <a:cubicBezTo>
                    <a:pt x="6945" y="7140"/>
                    <a:pt x="7013" y="7139"/>
                    <a:pt x="7072" y="7139"/>
                  </a:cubicBezTo>
                  <a:cubicBezTo>
                    <a:pt x="7606" y="7139"/>
                    <a:pt x="8006" y="6806"/>
                    <a:pt x="7706" y="6305"/>
                  </a:cubicBezTo>
                  <a:cubicBezTo>
                    <a:pt x="4771" y="6172"/>
                    <a:pt x="4270" y="4070"/>
                    <a:pt x="3036" y="2603"/>
                  </a:cubicBezTo>
                  <a:cubicBezTo>
                    <a:pt x="2369" y="1769"/>
                    <a:pt x="1702" y="868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232609" y="2903438"/>
              <a:ext cx="603639" cy="991648"/>
            </a:xfrm>
            <a:custGeom>
              <a:avLst/>
              <a:gdLst/>
              <a:ahLst/>
              <a:cxnLst/>
              <a:rect l="l" t="t" r="r" b="b"/>
              <a:pathLst>
                <a:path w="26519" h="43565" extrusionOk="0">
                  <a:moveTo>
                    <a:pt x="2001" y="0"/>
                  </a:moveTo>
                  <a:cubicBezTo>
                    <a:pt x="2001" y="0"/>
                    <a:pt x="1935" y="234"/>
                    <a:pt x="1835" y="501"/>
                  </a:cubicBezTo>
                  <a:cubicBezTo>
                    <a:pt x="1334" y="2035"/>
                    <a:pt x="0" y="6605"/>
                    <a:pt x="434" y="8339"/>
                  </a:cubicBezTo>
                  <a:cubicBezTo>
                    <a:pt x="934" y="10441"/>
                    <a:pt x="5404" y="14978"/>
                    <a:pt x="7806" y="17413"/>
                  </a:cubicBezTo>
                  <a:cubicBezTo>
                    <a:pt x="10107" y="19648"/>
                    <a:pt x="17312" y="23050"/>
                    <a:pt x="17312" y="23050"/>
                  </a:cubicBezTo>
                  <a:cubicBezTo>
                    <a:pt x="17312" y="23050"/>
                    <a:pt x="14177" y="31389"/>
                    <a:pt x="13476" y="33357"/>
                  </a:cubicBezTo>
                  <a:cubicBezTo>
                    <a:pt x="12742" y="35359"/>
                    <a:pt x="10141" y="42330"/>
                    <a:pt x="10141" y="42330"/>
                  </a:cubicBezTo>
                  <a:lnTo>
                    <a:pt x="12242" y="43565"/>
                  </a:lnTo>
                  <a:cubicBezTo>
                    <a:pt x="12242" y="43565"/>
                    <a:pt x="20915" y="31556"/>
                    <a:pt x="22650" y="29188"/>
                  </a:cubicBezTo>
                  <a:cubicBezTo>
                    <a:pt x="24417" y="26786"/>
                    <a:pt x="26519" y="23284"/>
                    <a:pt x="25919" y="22183"/>
                  </a:cubicBezTo>
                  <a:cubicBezTo>
                    <a:pt x="20248" y="12509"/>
                    <a:pt x="13476" y="7305"/>
                    <a:pt x="13476" y="7305"/>
                  </a:cubicBezTo>
                  <a:lnTo>
                    <a:pt x="14177" y="4470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228034" y="2898317"/>
              <a:ext cx="618093" cy="1002096"/>
            </a:xfrm>
            <a:custGeom>
              <a:avLst/>
              <a:gdLst/>
              <a:ahLst/>
              <a:cxnLst/>
              <a:rect l="l" t="t" r="r" b="b"/>
              <a:pathLst>
                <a:path w="27154" h="44024" extrusionOk="0">
                  <a:moveTo>
                    <a:pt x="2336" y="525"/>
                  </a:moveTo>
                  <a:lnTo>
                    <a:pt x="14078" y="4862"/>
                  </a:lnTo>
                  <a:lnTo>
                    <a:pt x="13444" y="7497"/>
                  </a:lnTo>
                  <a:cubicBezTo>
                    <a:pt x="13444" y="7564"/>
                    <a:pt x="13444" y="7664"/>
                    <a:pt x="13511" y="7697"/>
                  </a:cubicBezTo>
                  <a:cubicBezTo>
                    <a:pt x="13544" y="7731"/>
                    <a:pt x="20249" y="13034"/>
                    <a:pt x="25853" y="22541"/>
                  </a:cubicBezTo>
                  <a:cubicBezTo>
                    <a:pt x="26386" y="23408"/>
                    <a:pt x="24652" y="26577"/>
                    <a:pt x="22650" y="29279"/>
                  </a:cubicBezTo>
                  <a:cubicBezTo>
                    <a:pt x="21016" y="31514"/>
                    <a:pt x="13377" y="42088"/>
                    <a:pt x="12343" y="43523"/>
                  </a:cubicBezTo>
                  <a:lnTo>
                    <a:pt x="10608" y="42455"/>
                  </a:lnTo>
                  <a:cubicBezTo>
                    <a:pt x="10975" y="41421"/>
                    <a:pt x="13210" y="35484"/>
                    <a:pt x="13944" y="33682"/>
                  </a:cubicBezTo>
                  <a:cubicBezTo>
                    <a:pt x="14645" y="31714"/>
                    <a:pt x="17714" y="23475"/>
                    <a:pt x="17780" y="23375"/>
                  </a:cubicBezTo>
                  <a:cubicBezTo>
                    <a:pt x="17814" y="23275"/>
                    <a:pt x="17714" y="23175"/>
                    <a:pt x="17647" y="23142"/>
                  </a:cubicBezTo>
                  <a:cubicBezTo>
                    <a:pt x="17547" y="23075"/>
                    <a:pt x="10442" y="19706"/>
                    <a:pt x="8207" y="17504"/>
                  </a:cubicBezTo>
                  <a:cubicBezTo>
                    <a:pt x="6372" y="15636"/>
                    <a:pt x="1435" y="10666"/>
                    <a:pt x="868" y="8531"/>
                  </a:cubicBezTo>
                  <a:cubicBezTo>
                    <a:pt x="468" y="6830"/>
                    <a:pt x="1836" y="2193"/>
                    <a:pt x="2269" y="826"/>
                  </a:cubicBezTo>
                  <a:cubicBezTo>
                    <a:pt x="2303" y="726"/>
                    <a:pt x="2303" y="625"/>
                    <a:pt x="2336" y="525"/>
                  </a:cubicBezTo>
                  <a:close/>
                  <a:moveTo>
                    <a:pt x="2207" y="0"/>
                  </a:moveTo>
                  <a:cubicBezTo>
                    <a:pt x="2177" y="0"/>
                    <a:pt x="2152" y="8"/>
                    <a:pt x="2136" y="25"/>
                  </a:cubicBezTo>
                  <a:cubicBezTo>
                    <a:pt x="2036" y="58"/>
                    <a:pt x="2002" y="92"/>
                    <a:pt x="2002" y="158"/>
                  </a:cubicBezTo>
                  <a:lnTo>
                    <a:pt x="1836" y="692"/>
                  </a:lnTo>
                  <a:cubicBezTo>
                    <a:pt x="1235" y="2493"/>
                    <a:pt x="1" y="6863"/>
                    <a:pt x="401" y="8598"/>
                  </a:cubicBezTo>
                  <a:cubicBezTo>
                    <a:pt x="902" y="10599"/>
                    <a:pt x="4671" y="14535"/>
                    <a:pt x="7873" y="17738"/>
                  </a:cubicBezTo>
                  <a:cubicBezTo>
                    <a:pt x="10008" y="19873"/>
                    <a:pt x="16146" y="22841"/>
                    <a:pt x="17247" y="23375"/>
                  </a:cubicBezTo>
                  <a:cubicBezTo>
                    <a:pt x="16813" y="24576"/>
                    <a:pt x="14144" y="31714"/>
                    <a:pt x="13477" y="33516"/>
                  </a:cubicBezTo>
                  <a:cubicBezTo>
                    <a:pt x="12777" y="35450"/>
                    <a:pt x="10141" y="42455"/>
                    <a:pt x="10141" y="42455"/>
                  </a:cubicBezTo>
                  <a:cubicBezTo>
                    <a:pt x="10075" y="42555"/>
                    <a:pt x="10141" y="42689"/>
                    <a:pt x="10208" y="42722"/>
                  </a:cubicBezTo>
                  <a:lnTo>
                    <a:pt x="12310" y="43990"/>
                  </a:lnTo>
                  <a:cubicBezTo>
                    <a:pt x="12343" y="44023"/>
                    <a:pt x="12376" y="44023"/>
                    <a:pt x="12410" y="44023"/>
                  </a:cubicBezTo>
                  <a:cubicBezTo>
                    <a:pt x="12476" y="44023"/>
                    <a:pt x="12543" y="44023"/>
                    <a:pt x="12610" y="43923"/>
                  </a:cubicBezTo>
                  <a:cubicBezTo>
                    <a:pt x="12677" y="43790"/>
                    <a:pt x="21283" y="31915"/>
                    <a:pt x="23017" y="29546"/>
                  </a:cubicBezTo>
                  <a:cubicBezTo>
                    <a:pt x="23718" y="28579"/>
                    <a:pt x="27154" y="23842"/>
                    <a:pt x="26286" y="22341"/>
                  </a:cubicBezTo>
                  <a:cubicBezTo>
                    <a:pt x="23017" y="16704"/>
                    <a:pt x="18848" y="11700"/>
                    <a:pt x="13944" y="7430"/>
                  </a:cubicBezTo>
                  <a:lnTo>
                    <a:pt x="14645" y="4762"/>
                  </a:lnTo>
                  <a:cubicBezTo>
                    <a:pt x="14678" y="4695"/>
                    <a:pt x="14578" y="4562"/>
                    <a:pt x="14511" y="4528"/>
                  </a:cubicBezTo>
                  <a:lnTo>
                    <a:pt x="2303" y="25"/>
                  </a:lnTo>
                  <a:cubicBezTo>
                    <a:pt x="2269" y="8"/>
                    <a:pt x="2236" y="0"/>
                    <a:pt x="2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373076" y="2996059"/>
              <a:ext cx="142766" cy="53947"/>
            </a:xfrm>
            <a:custGeom>
              <a:avLst/>
              <a:gdLst/>
              <a:ahLst/>
              <a:cxnLst/>
              <a:rect l="l" t="t" r="r" b="b"/>
              <a:pathLst>
                <a:path w="6272" h="2370" extrusionOk="0">
                  <a:moveTo>
                    <a:pt x="2235" y="1"/>
                  </a:moveTo>
                  <a:cubicBezTo>
                    <a:pt x="1501" y="168"/>
                    <a:pt x="834" y="334"/>
                    <a:pt x="167" y="534"/>
                  </a:cubicBezTo>
                  <a:cubicBezTo>
                    <a:pt x="67" y="601"/>
                    <a:pt x="0" y="701"/>
                    <a:pt x="67" y="835"/>
                  </a:cubicBezTo>
                  <a:cubicBezTo>
                    <a:pt x="91" y="907"/>
                    <a:pt x="132" y="962"/>
                    <a:pt x="203" y="962"/>
                  </a:cubicBezTo>
                  <a:cubicBezTo>
                    <a:pt x="231" y="962"/>
                    <a:pt x="263" y="953"/>
                    <a:pt x="300" y="935"/>
                  </a:cubicBezTo>
                  <a:cubicBezTo>
                    <a:pt x="934" y="735"/>
                    <a:pt x="1601" y="568"/>
                    <a:pt x="2235" y="434"/>
                  </a:cubicBezTo>
                  <a:cubicBezTo>
                    <a:pt x="2602" y="668"/>
                    <a:pt x="4503" y="1569"/>
                    <a:pt x="5938" y="2336"/>
                  </a:cubicBezTo>
                  <a:lnTo>
                    <a:pt x="6004" y="2369"/>
                  </a:lnTo>
                  <a:cubicBezTo>
                    <a:pt x="6038" y="2369"/>
                    <a:pt x="6138" y="2336"/>
                    <a:pt x="6238" y="2202"/>
                  </a:cubicBezTo>
                  <a:cubicBezTo>
                    <a:pt x="6271" y="2069"/>
                    <a:pt x="6238" y="1935"/>
                    <a:pt x="6138" y="1902"/>
                  </a:cubicBezTo>
                  <a:cubicBezTo>
                    <a:pt x="4570" y="1068"/>
                    <a:pt x="2402" y="1"/>
                    <a:pt x="2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3334335" y="2985770"/>
              <a:ext cx="98744" cy="19439"/>
            </a:xfrm>
            <a:custGeom>
              <a:avLst/>
              <a:gdLst/>
              <a:ahLst/>
              <a:cxnLst/>
              <a:rect l="l" t="t" r="r" b="b"/>
              <a:pathLst>
                <a:path w="4338" h="854" extrusionOk="0">
                  <a:moveTo>
                    <a:pt x="3392" y="0"/>
                  </a:moveTo>
                  <a:cubicBezTo>
                    <a:pt x="2307" y="0"/>
                    <a:pt x="1226" y="127"/>
                    <a:pt x="168" y="453"/>
                  </a:cubicBezTo>
                  <a:cubicBezTo>
                    <a:pt x="34" y="486"/>
                    <a:pt x="1" y="553"/>
                    <a:pt x="1" y="686"/>
                  </a:cubicBezTo>
                  <a:cubicBezTo>
                    <a:pt x="34" y="820"/>
                    <a:pt x="134" y="853"/>
                    <a:pt x="268" y="853"/>
                  </a:cubicBezTo>
                  <a:lnTo>
                    <a:pt x="334" y="853"/>
                  </a:lnTo>
                  <a:cubicBezTo>
                    <a:pt x="1302" y="584"/>
                    <a:pt x="2334" y="424"/>
                    <a:pt x="3378" y="424"/>
                  </a:cubicBezTo>
                  <a:cubicBezTo>
                    <a:pt x="3631" y="424"/>
                    <a:pt x="3884" y="433"/>
                    <a:pt x="4137" y="453"/>
                  </a:cubicBezTo>
                  <a:cubicBezTo>
                    <a:pt x="4271" y="453"/>
                    <a:pt x="4337" y="353"/>
                    <a:pt x="4337" y="219"/>
                  </a:cubicBezTo>
                  <a:cubicBezTo>
                    <a:pt x="4337" y="119"/>
                    <a:pt x="4271" y="19"/>
                    <a:pt x="4137" y="19"/>
                  </a:cubicBezTo>
                  <a:cubicBezTo>
                    <a:pt x="3889" y="7"/>
                    <a:pt x="3640" y="0"/>
                    <a:pt x="3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390535" y="3866224"/>
              <a:ext cx="220204" cy="157198"/>
            </a:xfrm>
            <a:custGeom>
              <a:avLst/>
              <a:gdLst/>
              <a:ahLst/>
              <a:cxnLst/>
              <a:rect l="l" t="t" r="r" b="b"/>
              <a:pathLst>
                <a:path w="9674" h="6906" extrusionOk="0">
                  <a:moveTo>
                    <a:pt x="3203" y="0"/>
                  </a:moveTo>
                  <a:cubicBezTo>
                    <a:pt x="3203" y="0"/>
                    <a:pt x="167" y="1868"/>
                    <a:pt x="67" y="2835"/>
                  </a:cubicBezTo>
                  <a:cubicBezTo>
                    <a:pt x="0" y="3803"/>
                    <a:pt x="501" y="4070"/>
                    <a:pt x="1735" y="4837"/>
                  </a:cubicBezTo>
                  <a:cubicBezTo>
                    <a:pt x="3002" y="5571"/>
                    <a:pt x="4370" y="6905"/>
                    <a:pt x="4870" y="6905"/>
                  </a:cubicBezTo>
                  <a:lnTo>
                    <a:pt x="9040" y="6905"/>
                  </a:lnTo>
                  <a:cubicBezTo>
                    <a:pt x="9040" y="6905"/>
                    <a:pt x="9674" y="6838"/>
                    <a:pt x="9674" y="6405"/>
                  </a:cubicBezTo>
                  <a:cubicBezTo>
                    <a:pt x="9674" y="6004"/>
                    <a:pt x="6738" y="4537"/>
                    <a:pt x="6738" y="4537"/>
                  </a:cubicBezTo>
                  <a:lnTo>
                    <a:pt x="5271" y="130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385209" y="3862604"/>
              <a:ext cx="230106" cy="166121"/>
            </a:xfrm>
            <a:custGeom>
              <a:avLst/>
              <a:gdLst/>
              <a:ahLst/>
              <a:cxnLst/>
              <a:rect l="l" t="t" r="r" b="b"/>
              <a:pathLst>
                <a:path w="10109" h="7298" extrusionOk="0">
                  <a:moveTo>
                    <a:pt x="3437" y="459"/>
                  </a:moveTo>
                  <a:lnTo>
                    <a:pt x="5405" y="1660"/>
                  </a:lnTo>
                  <a:lnTo>
                    <a:pt x="6806" y="4829"/>
                  </a:lnTo>
                  <a:cubicBezTo>
                    <a:pt x="6806" y="4862"/>
                    <a:pt x="6872" y="4862"/>
                    <a:pt x="6906" y="4896"/>
                  </a:cubicBezTo>
                  <a:cubicBezTo>
                    <a:pt x="8140" y="5530"/>
                    <a:pt x="9608" y="6364"/>
                    <a:pt x="9708" y="6564"/>
                  </a:cubicBezTo>
                  <a:cubicBezTo>
                    <a:pt x="9708" y="6831"/>
                    <a:pt x="9274" y="6897"/>
                    <a:pt x="9274" y="6897"/>
                  </a:cubicBezTo>
                  <a:lnTo>
                    <a:pt x="5104" y="6897"/>
                  </a:lnTo>
                  <a:cubicBezTo>
                    <a:pt x="4904" y="6897"/>
                    <a:pt x="4271" y="6397"/>
                    <a:pt x="3737" y="5997"/>
                  </a:cubicBezTo>
                  <a:cubicBezTo>
                    <a:pt x="3236" y="5563"/>
                    <a:pt x="2703" y="5163"/>
                    <a:pt x="2102" y="4829"/>
                  </a:cubicBezTo>
                  <a:cubicBezTo>
                    <a:pt x="801" y="4062"/>
                    <a:pt x="434" y="3828"/>
                    <a:pt x="501" y="3028"/>
                  </a:cubicBezTo>
                  <a:cubicBezTo>
                    <a:pt x="568" y="2461"/>
                    <a:pt x="2302" y="1160"/>
                    <a:pt x="3437" y="459"/>
                  </a:cubicBezTo>
                  <a:close/>
                  <a:moveTo>
                    <a:pt x="3466" y="1"/>
                  </a:moveTo>
                  <a:cubicBezTo>
                    <a:pt x="3428" y="1"/>
                    <a:pt x="3387" y="9"/>
                    <a:pt x="3337" y="26"/>
                  </a:cubicBezTo>
                  <a:cubicBezTo>
                    <a:pt x="3070" y="226"/>
                    <a:pt x="268" y="1994"/>
                    <a:pt x="134" y="2994"/>
                  </a:cubicBezTo>
                  <a:cubicBezTo>
                    <a:pt x="1" y="4062"/>
                    <a:pt x="635" y="4395"/>
                    <a:pt x="1902" y="5163"/>
                  </a:cubicBezTo>
                  <a:cubicBezTo>
                    <a:pt x="2436" y="5496"/>
                    <a:pt x="2970" y="5863"/>
                    <a:pt x="3470" y="6297"/>
                  </a:cubicBezTo>
                  <a:cubicBezTo>
                    <a:pt x="4271" y="6897"/>
                    <a:pt x="4771" y="7298"/>
                    <a:pt x="5104" y="7298"/>
                  </a:cubicBezTo>
                  <a:lnTo>
                    <a:pt x="9307" y="7298"/>
                  </a:lnTo>
                  <a:cubicBezTo>
                    <a:pt x="9608" y="7231"/>
                    <a:pt x="10108" y="7031"/>
                    <a:pt x="10108" y="6564"/>
                  </a:cubicBezTo>
                  <a:cubicBezTo>
                    <a:pt x="10108" y="6197"/>
                    <a:pt x="9107" y="5530"/>
                    <a:pt x="7139" y="4529"/>
                  </a:cubicBezTo>
                  <a:lnTo>
                    <a:pt x="5738" y="1360"/>
                  </a:lnTo>
                  <a:cubicBezTo>
                    <a:pt x="5738" y="1327"/>
                    <a:pt x="5672" y="1293"/>
                    <a:pt x="5638" y="1293"/>
                  </a:cubicBezTo>
                  <a:lnTo>
                    <a:pt x="3570" y="26"/>
                  </a:lnTo>
                  <a:cubicBezTo>
                    <a:pt x="3537" y="9"/>
                    <a:pt x="3503" y="1"/>
                    <a:pt x="3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3390535" y="3918600"/>
              <a:ext cx="220204" cy="104821"/>
            </a:xfrm>
            <a:custGeom>
              <a:avLst/>
              <a:gdLst/>
              <a:ahLst/>
              <a:cxnLst/>
              <a:rect l="l" t="t" r="r" b="b"/>
              <a:pathLst>
                <a:path w="9674" h="4605" extrusionOk="0">
                  <a:moveTo>
                    <a:pt x="367" y="1"/>
                  </a:moveTo>
                  <a:cubicBezTo>
                    <a:pt x="234" y="134"/>
                    <a:pt x="134" y="334"/>
                    <a:pt x="67" y="534"/>
                  </a:cubicBezTo>
                  <a:cubicBezTo>
                    <a:pt x="0" y="1435"/>
                    <a:pt x="501" y="1769"/>
                    <a:pt x="1735" y="2536"/>
                  </a:cubicBezTo>
                  <a:cubicBezTo>
                    <a:pt x="3002" y="3270"/>
                    <a:pt x="4337" y="4604"/>
                    <a:pt x="4870" y="4604"/>
                  </a:cubicBezTo>
                  <a:lnTo>
                    <a:pt x="9040" y="4604"/>
                  </a:lnTo>
                  <a:cubicBezTo>
                    <a:pt x="9040" y="4604"/>
                    <a:pt x="9674" y="4537"/>
                    <a:pt x="9674" y="4104"/>
                  </a:cubicBezTo>
                  <a:lnTo>
                    <a:pt x="9674" y="4070"/>
                  </a:lnTo>
                  <a:cubicBezTo>
                    <a:pt x="8440" y="4004"/>
                    <a:pt x="7205" y="3870"/>
                    <a:pt x="6038" y="3603"/>
                  </a:cubicBezTo>
                  <a:cubicBezTo>
                    <a:pt x="3536" y="3103"/>
                    <a:pt x="4403" y="2769"/>
                    <a:pt x="3036" y="1535"/>
                  </a:cubicBezTo>
                  <a:cubicBezTo>
                    <a:pt x="2235" y="835"/>
                    <a:pt x="1335" y="334"/>
                    <a:pt x="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254620" y="2374142"/>
              <a:ext cx="489007" cy="639399"/>
            </a:xfrm>
            <a:custGeom>
              <a:avLst/>
              <a:gdLst/>
              <a:ahLst/>
              <a:cxnLst/>
              <a:rect l="l" t="t" r="r" b="b"/>
              <a:pathLst>
                <a:path w="21483" h="28090" extrusionOk="0">
                  <a:moveTo>
                    <a:pt x="14294" y="0"/>
                  </a:moveTo>
                  <a:cubicBezTo>
                    <a:pt x="14255" y="0"/>
                    <a:pt x="14216" y="1"/>
                    <a:pt x="14177" y="3"/>
                  </a:cubicBezTo>
                  <a:cubicBezTo>
                    <a:pt x="12209" y="370"/>
                    <a:pt x="10374" y="1237"/>
                    <a:pt x="8873" y="2572"/>
                  </a:cubicBezTo>
                  <a:cubicBezTo>
                    <a:pt x="6672" y="4707"/>
                    <a:pt x="5204" y="7742"/>
                    <a:pt x="5104" y="9143"/>
                  </a:cubicBezTo>
                  <a:cubicBezTo>
                    <a:pt x="4971" y="10544"/>
                    <a:pt x="3036" y="17316"/>
                    <a:pt x="2335" y="18683"/>
                  </a:cubicBezTo>
                  <a:cubicBezTo>
                    <a:pt x="1635" y="20051"/>
                    <a:pt x="0" y="22486"/>
                    <a:pt x="1034" y="23820"/>
                  </a:cubicBezTo>
                  <a:cubicBezTo>
                    <a:pt x="1602" y="24487"/>
                    <a:pt x="12443" y="28090"/>
                    <a:pt x="13477" y="28090"/>
                  </a:cubicBezTo>
                  <a:cubicBezTo>
                    <a:pt x="14544" y="28090"/>
                    <a:pt x="14878" y="27089"/>
                    <a:pt x="15011" y="26522"/>
                  </a:cubicBezTo>
                  <a:cubicBezTo>
                    <a:pt x="15145" y="25922"/>
                    <a:pt x="16479" y="20418"/>
                    <a:pt x="17546" y="18416"/>
                  </a:cubicBezTo>
                  <a:cubicBezTo>
                    <a:pt x="18647" y="16415"/>
                    <a:pt x="21015" y="15081"/>
                    <a:pt x="21316" y="10411"/>
                  </a:cubicBezTo>
                  <a:cubicBezTo>
                    <a:pt x="21482" y="7675"/>
                    <a:pt x="20815" y="4907"/>
                    <a:pt x="19348" y="2538"/>
                  </a:cubicBezTo>
                  <a:cubicBezTo>
                    <a:pt x="19446" y="2538"/>
                    <a:pt x="16364" y="0"/>
                    <a:pt x="14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252344" y="2370340"/>
              <a:ext cx="496587" cy="649278"/>
            </a:xfrm>
            <a:custGeom>
              <a:avLst/>
              <a:gdLst/>
              <a:ahLst/>
              <a:cxnLst/>
              <a:rect l="l" t="t" r="r" b="b"/>
              <a:pathLst>
                <a:path w="21816" h="28524" extrusionOk="0">
                  <a:moveTo>
                    <a:pt x="14393" y="369"/>
                  </a:moveTo>
                  <a:cubicBezTo>
                    <a:pt x="16293" y="369"/>
                    <a:pt x="19084" y="2609"/>
                    <a:pt x="19314" y="2839"/>
                  </a:cubicBezTo>
                  <a:cubicBezTo>
                    <a:pt x="20715" y="5174"/>
                    <a:pt x="21382" y="7876"/>
                    <a:pt x="21182" y="10578"/>
                  </a:cubicBezTo>
                  <a:cubicBezTo>
                    <a:pt x="21015" y="13880"/>
                    <a:pt x="19781" y="15515"/>
                    <a:pt x="18647" y="16882"/>
                  </a:cubicBezTo>
                  <a:cubicBezTo>
                    <a:pt x="18180" y="17383"/>
                    <a:pt x="17813" y="17950"/>
                    <a:pt x="17479" y="18550"/>
                  </a:cubicBezTo>
                  <a:cubicBezTo>
                    <a:pt x="16445" y="20518"/>
                    <a:pt x="15144" y="25822"/>
                    <a:pt x="14944" y="26689"/>
                  </a:cubicBezTo>
                  <a:cubicBezTo>
                    <a:pt x="14744" y="27657"/>
                    <a:pt x="14277" y="28090"/>
                    <a:pt x="13610" y="28090"/>
                  </a:cubicBezTo>
                  <a:cubicBezTo>
                    <a:pt x="12476" y="28090"/>
                    <a:pt x="1802" y="24421"/>
                    <a:pt x="1368" y="23887"/>
                  </a:cubicBezTo>
                  <a:cubicBezTo>
                    <a:pt x="534" y="22853"/>
                    <a:pt x="1535" y="20985"/>
                    <a:pt x="2269" y="19651"/>
                  </a:cubicBezTo>
                  <a:cubicBezTo>
                    <a:pt x="2435" y="19384"/>
                    <a:pt x="2569" y="19184"/>
                    <a:pt x="2636" y="18984"/>
                  </a:cubicBezTo>
                  <a:cubicBezTo>
                    <a:pt x="3369" y="17549"/>
                    <a:pt x="5271" y="10744"/>
                    <a:pt x="5404" y="9343"/>
                  </a:cubicBezTo>
                  <a:cubicBezTo>
                    <a:pt x="5538" y="8043"/>
                    <a:pt x="6905" y="5074"/>
                    <a:pt x="9140" y="2905"/>
                  </a:cubicBezTo>
                  <a:cubicBezTo>
                    <a:pt x="11242" y="904"/>
                    <a:pt x="14110" y="404"/>
                    <a:pt x="14311" y="370"/>
                  </a:cubicBezTo>
                  <a:cubicBezTo>
                    <a:pt x="14338" y="369"/>
                    <a:pt x="14365" y="369"/>
                    <a:pt x="14393" y="369"/>
                  </a:cubicBezTo>
                  <a:close/>
                  <a:moveTo>
                    <a:pt x="14400" y="1"/>
                  </a:moveTo>
                  <a:cubicBezTo>
                    <a:pt x="14359" y="1"/>
                    <a:pt x="14318" y="2"/>
                    <a:pt x="14277" y="3"/>
                  </a:cubicBezTo>
                  <a:lnTo>
                    <a:pt x="14244" y="3"/>
                  </a:lnTo>
                  <a:cubicBezTo>
                    <a:pt x="12242" y="370"/>
                    <a:pt x="10341" y="1304"/>
                    <a:pt x="8840" y="2672"/>
                  </a:cubicBezTo>
                  <a:cubicBezTo>
                    <a:pt x="6738" y="4707"/>
                    <a:pt x="5104" y="7809"/>
                    <a:pt x="4971" y="9343"/>
                  </a:cubicBezTo>
                  <a:cubicBezTo>
                    <a:pt x="4870" y="10678"/>
                    <a:pt x="2969" y="17416"/>
                    <a:pt x="2269" y="18817"/>
                  </a:cubicBezTo>
                  <a:cubicBezTo>
                    <a:pt x="2135" y="19017"/>
                    <a:pt x="2002" y="19217"/>
                    <a:pt x="1902" y="19484"/>
                  </a:cubicBezTo>
                  <a:cubicBezTo>
                    <a:pt x="1101" y="20918"/>
                    <a:pt x="0" y="22886"/>
                    <a:pt x="1034" y="24187"/>
                  </a:cubicBezTo>
                  <a:cubicBezTo>
                    <a:pt x="1635" y="24921"/>
                    <a:pt x="12576" y="28524"/>
                    <a:pt x="13610" y="28524"/>
                  </a:cubicBezTo>
                  <a:cubicBezTo>
                    <a:pt x="14544" y="28524"/>
                    <a:pt x="15111" y="27923"/>
                    <a:pt x="15311" y="26756"/>
                  </a:cubicBezTo>
                  <a:cubicBezTo>
                    <a:pt x="15478" y="25889"/>
                    <a:pt x="16779" y="20618"/>
                    <a:pt x="17813" y="18717"/>
                  </a:cubicBezTo>
                  <a:cubicBezTo>
                    <a:pt x="18147" y="18183"/>
                    <a:pt x="18514" y="17616"/>
                    <a:pt x="18947" y="17116"/>
                  </a:cubicBezTo>
                  <a:cubicBezTo>
                    <a:pt x="20081" y="15748"/>
                    <a:pt x="21416" y="14047"/>
                    <a:pt x="21616" y="10611"/>
                  </a:cubicBezTo>
                  <a:cubicBezTo>
                    <a:pt x="21816" y="7842"/>
                    <a:pt x="21115" y="5040"/>
                    <a:pt x="19648" y="2605"/>
                  </a:cubicBezTo>
                  <a:lnTo>
                    <a:pt x="19614" y="2572"/>
                  </a:lnTo>
                  <a:cubicBezTo>
                    <a:pt x="19483" y="2474"/>
                    <a:pt x="16528" y="1"/>
                    <a:pt x="14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3520373" y="2625531"/>
              <a:ext cx="156424" cy="19007"/>
            </a:xfrm>
            <a:custGeom>
              <a:avLst/>
              <a:gdLst/>
              <a:ahLst/>
              <a:cxnLst/>
              <a:rect l="l" t="t" r="r" b="b"/>
              <a:pathLst>
                <a:path w="6872" h="835" extrusionOk="0">
                  <a:moveTo>
                    <a:pt x="234" y="0"/>
                  </a:moveTo>
                  <a:cubicBezTo>
                    <a:pt x="134" y="0"/>
                    <a:pt x="34" y="34"/>
                    <a:pt x="0" y="167"/>
                  </a:cubicBezTo>
                  <a:cubicBezTo>
                    <a:pt x="0" y="301"/>
                    <a:pt x="34" y="367"/>
                    <a:pt x="167" y="434"/>
                  </a:cubicBezTo>
                  <a:cubicBezTo>
                    <a:pt x="1335" y="701"/>
                    <a:pt x="2502" y="834"/>
                    <a:pt x="3703" y="834"/>
                  </a:cubicBezTo>
                  <a:cubicBezTo>
                    <a:pt x="4704" y="834"/>
                    <a:pt x="5704" y="768"/>
                    <a:pt x="6672" y="501"/>
                  </a:cubicBezTo>
                  <a:cubicBezTo>
                    <a:pt x="6805" y="467"/>
                    <a:pt x="6872" y="367"/>
                    <a:pt x="6839" y="267"/>
                  </a:cubicBezTo>
                  <a:cubicBezTo>
                    <a:pt x="6813" y="163"/>
                    <a:pt x="6746" y="79"/>
                    <a:pt x="6654" y="79"/>
                  </a:cubicBezTo>
                  <a:cubicBezTo>
                    <a:pt x="6629" y="79"/>
                    <a:pt x="6601" y="86"/>
                    <a:pt x="6572" y="101"/>
                  </a:cubicBezTo>
                  <a:cubicBezTo>
                    <a:pt x="5617" y="285"/>
                    <a:pt x="4641" y="378"/>
                    <a:pt x="3661" y="378"/>
                  </a:cubicBezTo>
                  <a:cubicBezTo>
                    <a:pt x="2516" y="378"/>
                    <a:pt x="1365" y="252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482405" y="2631039"/>
              <a:ext cx="151120" cy="55267"/>
            </a:xfrm>
            <a:custGeom>
              <a:avLst/>
              <a:gdLst/>
              <a:ahLst/>
              <a:cxnLst/>
              <a:rect l="l" t="t" r="r" b="b"/>
              <a:pathLst>
                <a:path w="6639" h="2428" extrusionOk="0">
                  <a:moveTo>
                    <a:pt x="242" y="0"/>
                  </a:moveTo>
                  <a:cubicBezTo>
                    <a:pt x="178" y="0"/>
                    <a:pt x="121" y="45"/>
                    <a:pt x="101" y="125"/>
                  </a:cubicBezTo>
                  <a:cubicBezTo>
                    <a:pt x="1" y="259"/>
                    <a:pt x="34" y="392"/>
                    <a:pt x="167" y="426"/>
                  </a:cubicBezTo>
                  <a:cubicBezTo>
                    <a:pt x="2102" y="1460"/>
                    <a:pt x="4170" y="2194"/>
                    <a:pt x="6338" y="2427"/>
                  </a:cubicBezTo>
                  <a:cubicBezTo>
                    <a:pt x="6472" y="2427"/>
                    <a:pt x="6605" y="2360"/>
                    <a:pt x="6639" y="2227"/>
                  </a:cubicBezTo>
                  <a:cubicBezTo>
                    <a:pt x="6639" y="2093"/>
                    <a:pt x="6539" y="2027"/>
                    <a:pt x="6438" y="2027"/>
                  </a:cubicBezTo>
                  <a:cubicBezTo>
                    <a:pt x="3370" y="1760"/>
                    <a:pt x="468" y="92"/>
                    <a:pt x="401" y="92"/>
                  </a:cubicBezTo>
                  <a:lnTo>
                    <a:pt x="367" y="59"/>
                  </a:lnTo>
                  <a:cubicBezTo>
                    <a:pt x="328" y="19"/>
                    <a:pt x="28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3592507" y="2749996"/>
              <a:ext cx="48621" cy="35009"/>
            </a:xfrm>
            <a:custGeom>
              <a:avLst/>
              <a:gdLst/>
              <a:ahLst/>
              <a:cxnLst/>
              <a:rect l="l" t="t" r="r" b="b"/>
              <a:pathLst>
                <a:path w="2136" h="1538" extrusionOk="0">
                  <a:moveTo>
                    <a:pt x="1866" y="0"/>
                  </a:moveTo>
                  <a:cubicBezTo>
                    <a:pt x="1829" y="0"/>
                    <a:pt x="1794" y="11"/>
                    <a:pt x="1768" y="36"/>
                  </a:cubicBezTo>
                  <a:cubicBezTo>
                    <a:pt x="1235" y="470"/>
                    <a:pt x="701" y="837"/>
                    <a:pt x="134" y="1171"/>
                  </a:cubicBezTo>
                  <a:cubicBezTo>
                    <a:pt x="0" y="1237"/>
                    <a:pt x="0" y="1371"/>
                    <a:pt x="34" y="1471"/>
                  </a:cubicBezTo>
                  <a:cubicBezTo>
                    <a:pt x="100" y="1504"/>
                    <a:pt x="134" y="1537"/>
                    <a:pt x="200" y="1537"/>
                  </a:cubicBezTo>
                  <a:cubicBezTo>
                    <a:pt x="267" y="1537"/>
                    <a:pt x="301" y="1537"/>
                    <a:pt x="334" y="1504"/>
                  </a:cubicBezTo>
                  <a:cubicBezTo>
                    <a:pt x="934" y="1171"/>
                    <a:pt x="1468" y="804"/>
                    <a:pt x="2002" y="370"/>
                  </a:cubicBezTo>
                  <a:cubicBezTo>
                    <a:pt x="2068" y="303"/>
                    <a:pt x="2135" y="170"/>
                    <a:pt x="2035" y="70"/>
                  </a:cubicBezTo>
                  <a:cubicBezTo>
                    <a:pt x="1994" y="29"/>
                    <a:pt x="1927" y="0"/>
                    <a:pt x="1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3350291" y="2796090"/>
              <a:ext cx="216426" cy="92188"/>
            </a:xfrm>
            <a:custGeom>
              <a:avLst/>
              <a:gdLst/>
              <a:ahLst/>
              <a:cxnLst/>
              <a:rect l="l" t="t" r="r" b="b"/>
              <a:pathLst>
                <a:path w="9508" h="4050" extrusionOk="0">
                  <a:moveTo>
                    <a:pt x="9258" y="0"/>
                  </a:moveTo>
                  <a:cubicBezTo>
                    <a:pt x="9228" y="0"/>
                    <a:pt x="9199" y="4"/>
                    <a:pt x="9174" y="13"/>
                  </a:cubicBezTo>
                  <a:cubicBezTo>
                    <a:pt x="6305" y="1481"/>
                    <a:pt x="3269" y="2681"/>
                    <a:pt x="167" y="3649"/>
                  </a:cubicBezTo>
                  <a:cubicBezTo>
                    <a:pt x="67" y="3682"/>
                    <a:pt x="0" y="3782"/>
                    <a:pt x="0" y="3882"/>
                  </a:cubicBezTo>
                  <a:cubicBezTo>
                    <a:pt x="67" y="4016"/>
                    <a:pt x="134" y="4049"/>
                    <a:pt x="267" y="4049"/>
                  </a:cubicBezTo>
                  <a:lnTo>
                    <a:pt x="301" y="4049"/>
                  </a:lnTo>
                  <a:cubicBezTo>
                    <a:pt x="3436" y="3115"/>
                    <a:pt x="6472" y="1847"/>
                    <a:pt x="9407" y="380"/>
                  </a:cubicBezTo>
                  <a:cubicBezTo>
                    <a:pt x="9474" y="313"/>
                    <a:pt x="9507" y="180"/>
                    <a:pt x="9474" y="113"/>
                  </a:cubicBezTo>
                  <a:cubicBezTo>
                    <a:pt x="9449" y="38"/>
                    <a:pt x="9349" y="0"/>
                    <a:pt x="9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306246" y="2888096"/>
              <a:ext cx="24333" cy="14591"/>
            </a:xfrm>
            <a:custGeom>
              <a:avLst/>
              <a:gdLst/>
              <a:ahLst/>
              <a:cxnLst/>
              <a:rect l="l" t="t" r="r" b="b"/>
              <a:pathLst>
                <a:path w="1069" h="641" extrusionOk="0">
                  <a:moveTo>
                    <a:pt x="821" y="0"/>
                  </a:moveTo>
                  <a:cubicBezTo>
                    <a:pt x="804" y="0"/>
                    <a:pt x="786" y="3"/>
                    <a:pt x="768" y="7"/>
                  </a:cubicBezTo>
                  <a:cubicBezTo>
                    <a:pt x="401" y="140"/>
                    <a:pt x="167" y="174"/>
                    <a:pt x="167" y="174"/>
                  </a:cubicBezTo>
                  <a:cubicBezTo>
                    <a:pt x="67" y="241"/>
                    <a:pt x="1" y="307"/>
                    <a:pt x="34" y="441"/>
                  </a:cubicBezTo>
                  <a:cubicBezTo>
                    <a:pt x="67" y="574"/>
                    <a:pt x="167" y="607"/>
                    <a:pt x="234" y="607"/>
                  </a:cubicBezTo>
                  <a:lnTo>
                    <a:pt x="201" y="641"/>
                  </a:lnTo>
                  <a:lnTo>
                    <a:pt x="868" y="441"/>
                  </a:lnTo>
                  <a:cubicBezTo>
                    <a:pt x="1001" y="441"/>
                    <a:pt x="1068" y="307"/>
                    <a:pt x="1035" y="174"/>
                  </a:cubicBezTo>
                  <a:cubicBezTo>
                    <a:pt x="1035" y="87"/>
                    <a:pt x="935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3348766" y="2852268"/>
              <a:ext cx="152645" cy="72453"/>
            </a:xfrm>
            <a:custGeom>
              <a:avLst/>
              <a:gdLst/>
              <a:ahLst/>
              <a:cxnLst/>
              <a:rect l="l" t="t" r="r" b="b"/>
              <a:pathLst>
                <a:path w="6706" h="3183" extrusionOk="0">
                  <a:moveTo>
                    <a:pt x="6452" y="0"/>
                  </a:moveTo>
                  <a:cubicBezTo>
                    <a:pt x="6426" y="0"/>
                    <a:pt x="6399" y="4"/>
                    <a:pt x="6372" y="13"/>
                  </a:cubicBezTo>
                  <a:cubicBezTo>
                    <a:pt x="4370" y="1047"/>
                    <a:pt x="2302" y="1981"/>
                    <a:pt x="167" y="2749"/>
                  </a:cubicBezTo>
                  <a:cubicBezTo>
                    <a:pt x="34" y="2815"/>
                    <a:pt x="1" y="2882"/>
                    <a:pt x="1" y="3015"/>
                  </a:cubicBezTo>
                  <a:cubicBezTo>
                    <a:pt x="34" y="3149"/>
                    <a:pt x="134" y="3182"/>
                    <a:pt x="234" y="3182"/>
                  </a:cubicBezTo>
                  <a:lnTo>
                    <a:pt x="334" y="3182"/>
                  </a:lnTo>
                  <a:cubicBezTo>
                    <a:pt x="2469" y="2348"/>
                    <a:pt x="4537" y="1414"/>
                    <a:pt x="6572" y="380"/>
                  </a:cubicBezTo>
                  <a:cubicBezTo>
                    <a:pt x="6672" y="313"/>
                    <a:pt x="6705" y="180"/>
                    <a:pt x="6672" y="80"/>
                  </a:cubicBezTo>
                  <a:cubicBezTo>
                    <a:pt x="6599" y="31"/>
                    <a:pt x="6526" y="0"/>
                    <a:pt x="6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136164" y="2249289"/>
              <a:ext cx="726670" cy="297506"/>
            </a:xfrm>
            <a:custGeom>
              <a:avLst/>
              <a:gdLst/>
              <a:ahLst/>
              <a:cxnLst/>
              <a:rect l="l" t="t" r="r" b="b"/>
              <a:pathLst>
                <a:path w="31924" h="13070" extrusionOk="0">
                  <a:moveTo>
                    <a:pt x="5040" y="0"/>
                  </a:moveTo>
                  <a:cubicBezTo>
                    <a:pt x="2883" y="0"/>
                    <a:pt x="1" y="451"/>
                    <a:pt x="1" y="451"/>
                  </a:cubicBezTo>
                  <a:lnTo>
                    <a:pt x="3403" y="2686"/>
                  </a:lnTo>
                  <a:cubicBezTo>
                    <a:pt x="3403" y="2686"/>
                    <a:pt x="8974" y="4020"/>
                    <a:pt x="11042" y="4020"/>
                  </a:cubicBezTo>
                  <a:cubicBezTo>
                    <a:pt x="12443" y="4020"/>
                    <a:pt x="13696" y="3620"/>
                    <a:pt x="15215" y="3620"/>
                  </a:cubicBezTo>
                  <a:cubicBezTo>
                    <a:pt x="15975" y="3620"/>
                    <a:pt x="16802" y="3720"/>
                    <a:pt x="17747" y="4020"/>
                  </a:cubicBezTo>
                  <a:cubicBezTo>
                    <a:pt x="20582" y="4888"/>
                    <a:pt x="24185" y="5822"/>
                    <a:pt x="26420" y="6856"/>
                  </a:cubicBezTo>
                  <a:cubicBezTo>
                    <a:pt x="28688" y="7890"/>
                    <a:pt x="30489" y="8490"/>
                    <a:pt x="30489" y="9858"/>
                  </a:cubicBezTo>
                  <a:cubicBezTo>
                    <a:pt x="30489" y="11192"/>
                    <a:pt x="28087" y="12393"/>
                    <a:pt x="27654" y="12393"/>
                  </a:cubicBezTo>
                  <a:cubicBezTo>
                    <a:pt x="27187" y="12393"/>
                    <a:pt x="26153" y="8824"/>
                    <a:pt x="24985" y="8524"/>
                  </a:cubicBezTo>
                  <a:cubicBezTo>
                    <a:pt x="24984" y="8524"/>
                    <a:pt x="24981" y="8525"/>
                    <a:pt x="24978" y="8525"/>
                  </a:cubicBezTo>
                  <a:cubicBezTo>
                    <a:pt x="24921" y="8525"/>
                    <a:pt x="24596" y="8388"/>
                    <a:pt x="24314" y="8388"/>
                  </a:cubicBezTo>
                  <a:cubicBezTo>
                    <a:pt x="23975" y="8388"/>
                    <a:pt x="23698" y="8586"/>
                    <a:pt x="24018" y="9458"/>
                  </a:cubicBezTo>
                  <a:cubicBezTo>
                    <a:pt x="24018" y="9458"/>
                    <a:pt x="25219" y="12727"/>
                    <a:pt x="26086" y="13027"/>
                  </a:cubicBezTo>
                  <a:cubicBezTo>
                    <a:pt x="26171" y="13055"/>
                    <a:pt x="26284" y="13069"/>
                    <a:pt x="26420" y="13069"/>
                  </a:cubicBezTo>
                  <a:cubicBezTo>
                    <a:pt x="27718" y="13069"/>
                    <a:pt x="31067" y="11807"/>
                    <a:pt x="31490" y="10025"/>
                  </a:cubicBezTo>
                  <a:cubicBezTo>
                    <a:pt x="31923" y="8123"/>
                    <a:pt x="25652" y="4954"/>
                    <a:pt x="24018" y="4187"/>
                  </a:cubicBezTo>
                  <a:cubicBezTo>
                    <a:pt x="22383" y="3453"/>
                    <a:pt x="17146" y="3153"/>
                    <a:pt x="14177" y="2686"/>
                  </a:cubicBezTo>
                  <a:cubicBezTo>
                    <a:pt x="11175" y="2219"/>
                    <a:pt x="8507" y="618"/>
                    <a:pt x="6705" y="151"/>
                  </a:cubicBezTo>
                  <a:cubicBezTo>
                    <a:pt x="6285" y="42"/>
                    <a:pt x="5696" y="0"/>
                    <a:pt x="5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132363" y="2246148"/>
              <a:ext cx="739576" cy="305746"/>
            </a:xfrm>
            <a:custGeom>
              <a:avLst/>
              <a:gdLst/>
              <a:ahLst/>
              <a:cxnLst/>
              <a:rect l="l" t="t" r="r" b="b"/>
              <a:pathLst>
                <a:path w="32491" h="13432" extrusionOk="0">
                  <a:moveTo>
                    <a:pt x="5265" y="427"/>
                  </a:moveTo>
                  <a:cubicBezTo>
                    <a:pt x="5873" y="427"/>
                    <a:pt x="6416" y="463"/>
                    <a:pt x="6806" y="556"/>
                  </a:cubicBezTo>
                  <a:cubicBezTo>
                    <a:pt x="7573" y="789"/>
                    <a:pt x="8407" y="1123"/>
                    <a:pt x="9174" y="1457"/>
                  </a:cubicBezTo>
                  <a:cubicBezTo>
                    <a:pt x="10775" y="2190"/>
                    <a:pt x="12543" y="2791"/>
                    <a:pt x="14311" y="3124"/>
                  </a:cubicBezTo>
                  <a:cubicBezTo>
                    <a:pt x="15245" y="3291"/>
                    <a:pt x="16413" y="3391"/>
                    <a:pt x="17680" y="3525"/>
                  </a:cubicBezTo>
                  <a:cubicBezTo>
                    <a:pt x="20182" y="3825"/>
                    <a:pt x="23017" y="4125"/>
                    <a:pt x="24085" y="4625"/>
                  </a:cubicBezTo>
                  <a:cubicBezTo>
                    <a:pt x="27087" y="5993"/>
                    <a:pt x="31757" y="8695"/>
                    <a:pt x="31423" y="10196"/>
                  </a:cubicBezTo>
                  <a:cubicBezTo>
                    <a:pt x="31290" y="10830"/>
                    <a:pt x="30656" y="11497"/>
                    <a:pt x="29622" y="12098"/>
                  </a:cubicBezTo>
                  <a:cubicBezTo>
                    <a:pt x="29255" y="12298"/>
                    <a:pt x="28888" y="12464"/>
                    <a:pt x="28455" y="12631"/>
                  </a:cubicBezTo>
                  <a:cubicBezTo>
                    <a:pt x="29389" y="12198"/>
                    <a:pt x="30790" y="11197"/>
                    <a:pt x="30790" y="10096"/>
                  </a:cubicBezTo>
                  <a:cubicBezTo>
                    <a:pt x="30790" y="8795"/>
                    <a:pt x="29389" y="8161"/>
                    <a:pt x="27554" y="7327"/>
                  </a:cubicBezTo>
                  <a:lnTo>
                    <a:pt x="26687" y="6927"/>
                  </a:lnTo>
                  <a:cubicBezTo>
                    <a:pt x="25052" y="6160"/>
                    <a:pt x="22750" y="5459"/>
                    <a:pt x="20549" y="4826"/>
                  </a:cubicBezTo>
                  <a:cubicBezTo>
                    <a:pt x="19682" y="4525"/>
                    <a:pt x="18781" y="4292"/>
                    <a:pt x="17947" y="4025"/>
                  </a:cubicBezTo>
                  <a:cubicBezTo>
                    <a:pt x="17113" y="3758"/>
                    <a:pt x="16246" y="3625"/>
                    <a:pt x="15379" y="3625"/>
                  </a:cubicBezTo>
                  <a:cubicBezTo>
                    <a:pt x="14645" y="3625"/>
                    <a:pt x="13877" y="3691"/>
                    <a:pt x="13110" y="3825"/>
                  </a:cubicBezTo>
                  <a:cubicBezTo>
                    <a:pt x="12510" y="3958"/>
                    <a:pt x="11843" y="4025"/>
                    <a:pt x="11176" y="4025"/>
                  </a:cubicBezTo>
                  <a:cubicBezTo>
                    <a:pt x="9207" y="4025"/>
                    <a:pt x="4070" y="2824"/>
                    <a:pt x="3637" y="2691"/>
                  </a:cubicBezTo>
                  <a:lnTo>
                    <a:pt x="701" y="789"/>
                  </a:lnTo>
                  <a:cubicBezTo>
                    <a:pt x="1664" y="669"/>
                    <a:pt x="3687" y="427"/>
                    <a:pt x="5265" y="427"/>
                  </a:cubicBezTo>
                  <a:close/>
                  <a:moveTo>
                    <a:pt x="24423" y="8710"/>
                  </a:moveTo>
                  <a:cubicBezTo>
                    <a:pt x="24564" y="8710"/>
                    <a:pt x="24857" y="8808"/>
                    <a:pt x="25019" y="8862"/>
                  </a:cubicBezTo>
                  <a:lnTo>
                    <a:pt x="25052" y="8862"/>
                  </a:lnTo>
                  <a:cubicBezTo>
                    <a:pt x="25686" y="8995"/>
                    <a:pt x="26353" y="10396"/>
                    <a:pt x="26820" y="11364"/>
                  </a:cubicBezTo>
                  <a:cubicBezTo>
                    <a:pt x="27254" y="12331"/>
                    <a:pt x="27487" y="12765"/>
                    <a:pt x="27754" y="12765"/>
                  </a:cubicBezTo>
                  <a:lnTo>
                    <a:pt x="27854" y="12765"/>
                  </a:lnTo>
                  <a:cubicBezTo>
                    <a:pt x="27488" y="12922"/>
                    <a:pt x="27080" y="12976"/>
                    <a:pt x="26680" y="12976"/>
                  </a:cubicBezTo>
                  <a:cubicBezTo>
                    <a:pt x="26570" y="12976"/>
                    <a:pt x="26461" y="12972"/>
                    <a:pt x="26353" y="12965"/>
                  </a:cubicBezTo>
                  <a:cubicBezTo>
                    <a:pt x="25753" y="12765"/>
                    <a:pt x="24852" y="10763"/>
                    <a:pt x="24385" y="9496"/>
                  </a:cubicBezTo>
                  <a:cubicBezTo>
                    <a:pt x="24185" y="8962"/>
                    <a:pt x="24252" y="8795"/>
                    <a:pt x="24352" y="8728"/>
                  </a:cubicBezTo>
                  <a:cubicBezTo>
                    <a:pt x="24364" y="8716"/>
                    <a:pt x="24389" y="8710"/>
                    <a:pt x="24423" y="8710"/>
                  </a:cubicBezTo>
                  <a:close/>
                  <a:moveTo>
                    <a:pt x="5295" y="1"/>
                  </a:moveTo>
                  <a:cubicBezTo>
                    <a:pt x="3164" y="1"/>
                    <a:pt x="353" y="430"/>
                    <a:pt x="201" y="456"/>
                  </a:cubicBezTo>
                  <a:cubicBezTo>
                    <a:pt x="168" y="456"/>
                    <a:pt x="101" y="489"/>
                    <a:pt x="68" y="523"/>
                  </a:cubicBezTo>
                  <a:cubicBezTo>
                    <a:pt x="1" y="623"/>
                    <a:pt x="34" y="756"/>
                    <a:pt x="101" y="823"/>
                  </a:cubicBezTo>
                  <a:lnTo>
                    <a:pt x="3537" y="3058"/>
                  </a:lnTo>
                  <a:lnTo>
                    <a:pt x="3570" y="3124"/>
                  </a:lnTo>
                  <a:cubicBezTo>
                    <a:pt x="3770" y="3158"/>
                    <a:pt x="9174" y="4459"/>
                    <a:pt x="11242" y="4459"/>
                  </a:cubicBezTo>
                  <a:cubicBezTo>
                    <a:pt x="11976" y="4392"/>
                    <a:pt x="12643" y="4359"/>
                    <a:pt x="13277" y="4225"/>
                  </a:cubicBezTo>
                  <a:cubicBezTo>
                    <a:pt x="13959" y="4123"/>
                    <a:pt x="14666" y="4021"/>
                    <a:pt x="15444" y="4021"/>
                  </a:cubicBezTo>
                  <a:cubicBezTo>
                    <a:pt x="16190" y="4021"/>
                    <a:pt x="17000" y="4115"/>
                    <a:pt x="17914" y="4392"/>
                  </a:cubicBezTo>
                  <a:cubicBezTo>
                    <a:pt x="18748" y="4692"/>
                    <a:pt x="19615" y="4959"/>
                    <a:pt x="20516" y="5193"/>
                  </a:cubicBezTo>
                  <a:cubicBezTo>
                    <a:pt x="22550" y="5760"/>
                    <a:pt x="24585" y="6393"/>
                    <a:pt x="26553" y="7227"/>
                  </a:cubicBezTo>
                  <a:cubicBezTo>
                    <a:pt x="26853" y="7427"/>
                    <a:pt x="27120" y="7528"/>
                    <a:pt x="27420" y="7661"/>
                  </a:cubicBezTo>
                  <a:cubicBezTo>
                    <a:pt x="29188" y="8462"/>
                    <a:pt x="30423" y="8995"/>
                    <a:pt x="30423" y="10029"/>
                  </a:cubicBezTo>
                  <a:cubicBezTo>
                    <a:pt x="30423" y="11197"/>
                    <a:pt x="28254" y="12331"/>
                    <a:pt x="27854" y="12364"/>
                  </a:cubicBezTo>
                  <a:cubicBezTo>
                    <a:pt x="27587" y="12031"/>
                    <a:pt x="27387" y="11664"/>
                    <a:pt x="27220" y="11230"/>
                  </a:cubicBezTo>
                  <a:cubicBezTo>
                    <a:pt x="26620" y="10129"/>
                    <a:pt x="25953" y="8695"/>
                    <a:pt x="25186" y="8495"/>
                  </a:cubicBezTo>
                  <a:cubicBezTo>
                    <a:pt x="25076" y="8451"/>
                    <a:pt x="24767" y="8322"/>
                    <a:pt x="24473" y="8322"/>
                  </a:cubicBezTo>
                  <a:cubicBezTo>
                    <a:pt x="24318" y="8322"/>
                    <a:pt x="24167" y="8358"/>
                    <a:pt x="24051" y="8462"/>
                  </a:cubicBezTo>
                  <a:cubicBezTo>
                    <a:pt x="23785" y="8662"/>
                    <a:pt x="23785" y="9095"/>
                    <a:pt x="24018" y="9662"/>
                  </a:cubicBezTo>
                  <a:cubicBezTo>
                    <a:pt x="24118" y="9996"/>
                    <a:pt x="25252" y="13032"/>
                    <a:pt x="26220" y="13365"/>
                  </a:cubicBezTo>
                  <a:cubicBezTo>
                    <a:pt x="26353" y="13432"/>
                    <a:pt x="26453" y="13432"/>
                    <a:pt x="26587" y="13432"/>
                  </a:cubicBezTo>
                  <a:cubicBezTo>
                    <a:pt x="27721" y="13332"/>
                    <a:pt x="28855" y="12965"/>
                    <a:pt x="29922" y="12464"/>
                  </a:cubicBezTo>
                  <a:cubicBezTo>
                    <a:pt x="30723" y="11997"/>
                    <a:pt x="31724" y="11264"/>
                    <a:pt x="31924" y="10296"/>
                  </a:cubicBezTo>
                  <a:cubicBezTo>
                    <a:pt x="32491" y="7995"/>
                    <a:pt x="25186" y="4625"/>
                    <a:pt x="24352" y="4259"/>
                  </a:cubicBezTo>
                  <a:cubicBezTo>
                    <a:pt x="23217" y="3691"/>
                    <a:pt x="20482" y="3425"/>
                    <a:pt x="17814" y="3124"/>
                  </a:cubicBezTo>
                  <a:cubicBezTo>
                    <a:pt x="16579" y="2958"/>
                    <a:pt x="15412" y="2824"/>
                    <a:pt x="14478" y="2691"/>
                  </a:cubicBezTo>
                  <a:cubicBezTo>
                    <a:pt x="12743" y="2357"/>
                    <a:pt x="11042" y="1823"/>
                    <a:pt x="9441" y="1090"/>
                  </a:cubicBezTo>
                  <a:cubicBezTo>
                    <a:pt x="8674" y="689"/>
                    <a:pt x="7840" y="422"/>
                    <a:pt x="7006" y="156"/>
                  </a:cubicBezTo>
                  <a:cubicBezTo>
                    <a:pt x="6573" y="44"/>
                    <a:pt x="5968" y="1"/>
                    <a:pt x="5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563644" y="2062204"/>
              <a:ext cx="295389" cy="369731"/>
            </a:xfrm>
            <a:custGeom>
              <a:avLst/>
              <a:gdLst/>
              <a:ahLst/>
              <a:cxnLst/>
              <a:rect l="l" t="t" r="r" b="b"/>
              <a:pathLst>
                <a:path w="12977" h="16243" extrusionOk="0">
                  <a:moveTo>
                    <a:pt x="5652" y="0"/>
                  </a:moveTo>
                  <a:cubicBezTo>
                    <a:pt x="5570" y="0"/>
                    <a:pt x="5498" y="10"/>
                    <a:pt x="5438" y="31"/>
                  </a:cubicBezTo>
                  <a:cubicBezTo>
                    <a:pt x="4637" y="264"/>
                    <a:pt x="3770" y="2099"/>
                    <a:pt x="3236" y="2899"/>
                  </a:cubicBezTo>
                  <a:cubicBezTo>
                    <a:pt x="2703" y="3700"/>
                    <a:pt x="935" y="3934"/>
                    <a:pt x="468" y="6035"/>
                  </a:cubicBezTo>
                  <a:cubicBezTo>
                    <a:pt x="1" y="8103"/>
                    <a:pt x="2236" y="9371"/>
                    <a:pt x="2236" y="9371"/>
                  </a:cubicBezTo>
                  <a:lnTo>
                    <a:pt x="2636" y="10171"/>
                  </a:lnTo>
                  <a:lnTo>
                    <a:pt x="1402" y="12907"/>
                  </a:lnTo>
                  <a:lnTo>
                    <a:pt x="5838" y="16242"/>
                  </a:lnTo>
                  <a:lnTo>
                    <a:pt x="7873" y="12506"/>
                  </a:lnTo>
                  <a:cubicBezTo>
                    <a:pt x="7873" y="12506"/>
                    <a:pt x="8772" y="12662"/>
                    <a:pt x="9537" y="12662"/>
                  </a:cubicBezTo>
                  <a:cubicBezTo>
                    <a:pt x="9835" y="12662"/>
                    <a:pt x="10112" y="12638"/>
                    <a:pt x="10308" y="12573"/>
                  </a:cubicBezTo>
                  <a:cubicBezTo>
                    <a:pt x="11042" y="12273"/>
                    <a:pt x="11442" y="12106"/>
                    <a:pt x="11442" y="11372"/>
                  </a:cubicBezTo>
                  <a:lnTo>
                    <a:pt x="11442" y="7603"/>
                  </a:lnTo>
                  <a:cubicBezTo>
                    <a:pt x="11442" y="7603"/>
                    <a:pt x="12977" y="6702"/>
                    <a:pt x="12977" y="6269"/>
                  </a:cubicBezTo>
                  <a:cubicBezTo>
                    <a:pt x="12977" y="5868"/>
                    <a:pt x="10642" y="4834"/>
                    <a:pt x="10642" y="4601"/>
                  </a:cubicBezTo>
                  <a:cubicBezTo>
                    <a:pt x="10642" y="4401"/>
                    <a:pt x="10575" y="4000"/>
                    <a:pt x="10575" y="3600"/>
                  </a:cubicBezTo>
                  <a:cubicBezTo>
                    <a:pt x="10575" y="3233"/>
                    <a:pt x="8907" y="1332"/>
                    <a:pt x="8907" y="1332"/>
                  </a:cubicBezTo>
                  <a:cubicBezTo>
                    <a:pt x="8907" y="1332"/>
                    <a:pt x="6612" y="0"/>
                    <a:pt x="5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559092" y="2057356"/>
              <a:ext cx="303743" cy="379132"/>
            </a:xfrm>
            <a:custGeom>
              <a:avLst/>
              <a:gdLst/>
              <a:ahLst/>
              <a:cxnLst/>
              <a:rect l="l" t="t" r="r" b="b"/>
              <a:pathLst>
                <a:path w="13344" h="16656" extrusionOk="0">
                  <a:moveTo>
                    <a:pt x="5794" y="324"/>
                  </a:moveTo>
                  <a:cubicBezTo>
                    <a:pt x="6459" y="324"/>
                    <a:pt x="8022" y="1125"/>
                    <a:pt x="8940" y="1645"/>
                  </a:cubicBezTo>
                  <a:cubicBezTo>
                    <a:pt x="9507" y="2312"/>
                    <a:pt x="10041" y="3012"/>
                    <a:pt x="10508" y="3780"/>
                  </a:cubicBezTo>
                  <a:cubicBezTo>
                    <a:pt x="10508" y="3946"/>
                    <a:pt x="10508" y="4247"/>
                    <a:pt x="10541" y="4413"/>
                  </a:cubicBezTo>
                  <a:cubicBezTo>
                    <a:pt x="10608" y="4580"/>
                    <a:pt x="10608" y="4680"/>
                    <a:pt x="10608" y="4780"/>
                  </a:cubicBezTo>
                  <a:cubicBezTo>
                    <a:pt x="10608" y="4947"/>
                    <a:pt x="10808" y="5081"/>
                    <a:pt x="11609" y="5514"/>
                  </a:cubicBezTo>
                  <a:cubicBezTo>
                    <a:pt x="12109" y="5781"/>
                    <a:pt x="12543" y="6115"/>
                    <a:pt x="12977" y="6448"/>
                  </a:cubicBezTo>
                  <a:cubicBezTo>
                    <a:pt x="12943" y="6615"/>
                    <a:pt x="12276" y="7149"/>
                    <a:pt x="11509" y="7616"/>
                  </a:cubicBezTo>
                  <a:cubicBezTo>
                    <a:pt x="11475" y="7649"/>
                    <a:pt x="11442" y="7682"/>
                    <a:pt x="11442" y="7782"/>
                  </a:cubicBezTo>
                  <a:lnTo>
                    <a:pt x="11442" y="11518"/>
                  </a:lnTo>
                  <a:cubicBezTo>
                    <a:pt x="11442" y="12119"/>
                    <a:pt x="11142" y="12286"/>
                    <a:pt x="10441" y="12519"/>
                  </a:cubicBezTo>
                  <a:cubicBezTo>
                    <a:pt x="10250" y="12594"/>
                    <a:pt x="9983" y="12621"/>
                    <a:pt x="9696" y="12621"/>
                  </a:cubicBezTo>
                  <a:cubicBezTo>
                    <a:pt x="9081" y="12621"/>
                    <a:pt x="8368" y="12498"/>
                    <a:pt x="8073" y="12452"/>
                  </a:cubicBezTo>
                  <a:cubicBezTo>
                    <a:pt x="7973" y="12452"/>
                    <a:pt x="7906" y="12486"/>
                    <a:pt x="7840" y="12586"/>
                  </a:cubicBezTo>
                  <a:lnTo>
                    <a:pt x="5972" y="16122"/>
                  </a:lnTo>
                  <a:lnTo>
                    <a:pt x="1802" y="13020"/>
                  </a:lnTo>
                  <a:lnTo>
                    <a:pt x="2969" y="10418"/>
                  </a:lnTo>
                  <a:cubicBezTo>
                    <a:pt x="3003" y="10351"/>
                    <a:pt x="3003" y="10284"/>
                    <a:pt x="2969" y="10251"/>
                  </a:cubicBezTo>
                  <a:lnTo>
                    <a:pt x="2536" y="9450"/>
                  </a:lnTo>
                  <a:lnTo>
                    <a:pt x="2469" y="9350"/>
                  </a:lnTo>
                  <a:cubicBezTo>
                    <a:pt x="2469" y="9317"/>
                    <a:pt x="434" y="8149"/>
                    <a:pt x="835" y="6248"/>
                  </a:cubicBezTo>
                  <a:cubicBezTo>
                    <a:pt x="1135" y="4947"/>
                    <a:pt x="1935" y="4413"/>
                    <a:pt x="2636" y="3946"/>
                  </a:cubicBezTo>
                  <a:cubicBezTo>
                    <a:pt x="3003" y="3746"/>
                    <a:pt x="3303" y="3479"/>
                    <a:pt x="3536" y="3146"/>
                  </a:cubicBezTo>
                  <a:cubicBezTo>
                    <a:pt x="3670" y="2946"/>
                    <a:pt x="3803" y="2679"/>
                    <a:pt x="3970" y="2445"/>
                  </a:cubicBezTo>
                  <a:cubicBezTo>
                    <a:pt x="4437" y="1645"/>
                    <a:pt x="5138" y="511"/>
                    <a:pt x="5638" y="344"/>
                  </a:cubicBezTo>
                  <a:cubicBezTo>
                    <a:pt x="5682" y="330"/>
                    <a:pt x="5735" y="324"/>
                    <a:pt x="5794" y="324"/>
                  </a:cubicBezTo>
                  <a:close/>
                  <a:moveTo>
                    <a:pt x="5789" y="1"/>
                  </a:moveTo>
                  <a:cubicBezTo>
                    <a:pt x="5682" y="1"/>
                    <a:pt x="5586" y="14"/>
                    <a:pt x="5505" y="44"/>
                  </a:cubicBezTo>
                  <a:cubicBezTo>
                    <a:pt x="4837" y="244"/>
                    <a:pt x="4170" y="1378"/>
                    <a:pt x="3637" y="2279"/>
                  </a:cubicBezTo>
                  <a:cubicBezTo>
                    <a:pt x="3470" y="2545"/>
                    <a:pt x="3336" y="2779"/>
                    <a:pt x="3236" y="2946"/>
                  </a:cubicBezTo>
                  <a:cubicBezTo>
                    <a:pt x="3003" y="3246"/>
                    <a:pt x="2703" y="3446"/>
                    <a:pt x="2436" y="3613"/>
                  </a:cubicBezTo>
                  <a:cubicBezTo>
                    <a:pt x="1735" y="4080"/>
                    <a:pt x="801" y="4714"/>
                    <a:pt x="468" y="6148"/>
                  </a:cubicBezTo>
                  <a:cubicBezTo>
                    <a:pt x="1" y="8149"/>
                    <a:pt x="1902" y="9484"/>
                    <a:pt x="2269" y="9717"/>
                  </a:cubicBezTo>
                  <a:lnTo>
                    <a:pt x="2602" y="10384"/>
                  </a:lnTo>
                  <a:lnTo>
                    <a:pt x="1402" y="13053"/>
                  </a:lnTo>
                  <a:cubicBezTo>
                    <a:pt x="1335" y="13120"/>
                    <a:pt x="1402" y="13253"/>
                    <a:pt x="1468" y="13286"/>
                  </a:cubicBezTo>
                  <a:lnTo>
                    <a:pt x="5938" y="16622"/>
                  </a:lnTo>
                  <a:cubicBezTo>
                    <a:pt x="5972" y="16655"/>
                    <a:pt x="6005" y="16655"/>
                    <a:pt x="6072" y="16655"/>
                  </a:cubicBezTo>
                  <a:lnTo>
                    <a:pt x="6038" y="16622"/>
                  </a:lnTo>
                  <a:cubicBezTo>
                    <a:pt x="6105" y="16622"/>
                    <a:pt x="6138" y="16589"/>
                    <a:pt x="6172" y="16555"/>
                  </a:cubicBezTo>
                  <a:lnTo>
                    <a:pt x="8106" y="12919"/>
                  </a:lnTo>
                  <a:cubicBezTo>
                    <a:pt x="8411" y="12963"/>
                    <a:pt x="9058" y="13078"/>
                    <a:pt x="9656" y="13078"/>
                  </a:cubicBezTo>
                  <a:cubicBezTo>
                    <a:pt x="9973" y="13078"/>
                    <a:pt x="10277" y="13045"/>
                    <a:pt x="10508" y="12953"/>
                  </a:cubicBezTo>
                  <a:cubicBezTo>
                    <a:pt x="11309" y="12719"/>
                    <a:pt x="11809" y="12452"/>
                    <a:pt x="11809" y="11585"/>
                  </a:cubicBezTo>
                  <a:lnTo>
                    <a:pt x="11809" y="7949"/>
                  </a:lnTo>
                  <a:cubicBezTo>
                    <a:pt x="12443" y="7582"/>
                    <a:pt x="13343" y="6915"/>
                    <a:pt x="13343" y="6482"/>
                  </a:cubicBezTo>
                  <a:cubicBezTo>
                    <a:pt x="13343" y="6215"/>
                    <a:pt x="12843" y="5881"/>
                    <a:pt x="11776" y="5247"/>
                  </a:cubicBezTo>
                  <a:cubicBezTo>
                    <a:pt x="11475" y="5114"/>
                    <a:pt x="11209" y="4947"/>
                    <a:pt x="10975" y="4780"/>
                  </a:cubicBezTo>
                  <a:cubicBezTo>
                    <a:pt x="10942" y="4714"/>
                    <a:pt x="10942" y="4580"/>
                    <a:pt x="10942" y="4447"/>
                  </a:cubicBezTo>
                  <a:cubicBezTo>
                    <a:pt x="10942" y="4280"/>
                    <a:pt x="10875" y="4046"/>
                    <a:pt x="10875" y="3880"/>
                  </a:cubicBezTo>
                  <a:cubicBezTo>
                    <a:pt x="10875" y="3479"/>
                    <a:pt x="9808" y="2212"/>
                    <a:pt x="9174" y="1445"/>
                  </a:cubicBezTo>
                  <a:lnTo>
                    <a:pt x="9140" y="1411"/>
                  </a:lnTo>
                  <a:cubicBezTo>
                    <a:pt x="8719" y="1140"/>
                    <a:pt x="6778" y="1"/>
                    <a:pt x="57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474051" y="1994053"/>
              <a:ext cx="305245" cy="291815"/>
            </a:xfrm>
            <a:custGeom>
              <a:avLst/>
              <a:gdLst/>
              <a:ahLst/>
              <a:cxnLst/>
              <a:rect l="l" t="t" r="r" b="b"/>
              <a:pathLst>
                <a:path w="13410" h="12820" extrusionOk="0">
                  <a:moveTo>
                    <a:pt x="9703" y="1"/>
                  </a:moveTo>
                  <a:cubicBezTo>
                    <a:pt x="9351" y="1"/>
                    <a:pt x="9072" y="74"/>
                    <a:pt x="8940" y="223"/>
                  </a:cubicBezTo>
                  <a:cubicBezTo>
                    <a:pt x="8607" y="523"/>
                    <a:pt x="8607" y="1023"/>
                    <a:pt x="8874" y="1357"/>
                  </a:cubicBezTo>
                  <a:cubicBezTo>
                    <a:pt x="8874" y="1357"/>
                    <a:pt x="7554" y="1120"/>
                    <a:pt x="6576" y="1120"/>
                  </a:cubicBezTo>
                  <a:cubicBezTo>
                    <a:pt x="6086" y="1120"/>
                    <a:pt x="5682" y="1179"/>
                    <a:pt x="5571" y="1357"/>
                  </a:cubicBezTo>
                  <a:cubicBezTo>
                    <a:pt x="5238" y="1891"/>
                    <a:pt x="5571" y="2157"/>
                    <a:pt x="5571" y="2157"/>
                  </a:cubicBezTo>
                  <a:cubicBezTo>
                    <a:pt x="5571" y="2157"/>
                    <a:pt x="5433" y="2130"/>
                    <a:pt x="5200" y="2130"/>
                  </a:cubicBezTo>
                  <a:cubicBezTo>
                    <a:pt x="4476" y="2130"/>
                    <a:pt x="2838" y="2397"/>
                    <a:pt x="1602" y="4593"/>
                  </a:cubicBezTo>
                  <a:cubicBezTo>
                    <a:pt x="1" y="7528"/>
                    <a:pt x="2069" y="10697"/>
                    <a:pt x="3236" y="11531"/>
                  </a:cubicBezTo>
                  <a:cubicBezTo>
                    <a:pt x="4153" y="12186"/>
                    <a:pt x="5419" y="12820"/>
                    <a:pt x="6551" y="12820"/>
                  </a:cubicBezTo>
                  <a:cubicBezTo>
                    <a:pt x="6860" y="12820"/>
                    <a:pt x="7160" y="12772"/>
                    <a:pt x="7439" y="12665"/>
                  </a:cubicBezTo>
                  <a:cubicBezTo>
                    <a:pt x="8774" y="12165"/>
                    <a:pt x="6805" y="10563"/>
                    <a:pt x="6672" y="9763"/>
                  </a:cubicBezTo>
                  <a:cubicBezTo>
                    <a:pt x="6611" y="9314"/>
                    <a:pt x="7135" y="9227"/>
                    <a:pt x="7552" y="9227"/>
                  </a:cubicBezTo>
                  <a:cubicBezTo>
                    <a:pt x="7818" y="9227"/>
                    <a:pt x="8040" y="9263"/>
                    <a:pt x="8040" y="9263"/>
                  </a:cubicBezTo>
                  <a:cubicBezTo>
                    <a:pt x="8073" y="9529"/>
                    <a:pt x="8340" y="9730"/>
                    <a:pt x="8573" y="9730"/>
                  </a:cubicBezTo>
                  <a:cubicBezTo>
                    <a:pt x="8600" y="9731"/>
                    <a:pt x="8626" y="9732"/>
                    <a:pt x="8652" y="9732"/>
                  </a:cubicBezTo>
                  <a:cubicBezTo>
                    <a:pt x="9088" y="9732"/>
                    <a:pt x="9476" y="9470"/>
                    <a:pt x="9507" y="9029"/>
                  </a:cubicBezTo>
                  <a:cubicBezTo>
                    <a:pt x="9507" y="8595"/>
                    <a:pt x="8940" y="7761"/>
                    <a:pt x="9374" y="7495"/>
                  </a:cubicBezTo>
                  <a:cubicBezTo>
                    <a:pt x="9774" y="7194"/>
                    <a:pt x="10508" y="7161"/>
                    <a:pt x="10375" y="6394"/>
                  </a:cubicBezTo>
                  <a:cubicBezTo>
                    <a:pt x="10241" y="5660"/>
                    <a:pt x="9507" y="5860"/>
                    <a:pt x="9607" y="5060"/>
                  </a:cubicBezTo>
                  <a:cubicBezTo>
                    <a:pt x="9711" y="4438"/>
                    <a:pt x="11221" y="4299"/>
                    <a:pt x="12188" y="4299"/>
                  </a:cubicBezTo>
                  <a:cubicBezTo>
                    <a:pt x="12467" y="4299"/>
                    <a:pt x="12701" y="4311"/>
                    <a:pt x="12843" y="4326"/>
                  </a:cubicBezTo>
                  <a:cubicBezTo>
                    <a:pt x="12857" y="4327"/>
                    <a:pt x="12871" y="4328"/>
                    <a:pt x="12884" y="4328"/>
                  </a:cubicBezTo>
                  <a:cubicBezTo>
                    <a:pt x="13410" y="4328"/>
                    <a:pt x="13394" y="3056"/>
                    <a:pt x="12743" y="1657"/>
                  </a:cubicBezTo>
                  <a:cubicBezTo>
                    <a:pt x="12251" y="575"/>
                    <a:pt x="10690" y="1"/>
                    <a:pt x="9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470249" y="1990207"/>
              <a:ext cx="313622" cy="300488"/>
            </a:xfrm>
            <a:custGeom>
              <a:avLst/>
              <a:gdLst/>
              <a:ahLst/>
              <a:cxnLst/>
              <a:rect l="l" t="t" r="r" b="b"/>
              <a:pathLst>
                <a:path w="13778" h="13201" extrusionOk="0">
                  <a:moveTo>
                    <a:pt x="9904" y="399"/>
                  </a:moveTo>
                  <a:cubicBezTo>
                    <a:pt x="10034" y="399"/>
                    <a:pt x="10181" y="407"/>
                    <a:pt x="10342" y="425"/>
                  </a:cubicBezTo>
                  <a:cubicBezTo>
                    <a:pt x="11209" y="559"/>
                    <a:pt x="12343" y="1092"/>
                    <a:pt x="12710" y="1926"/>
                  </a:cubicBezTo>
                  <a:cubicBezTo>
                    <a:pt x="13310" y="3160"/>
                    <a:pt x="13310" y="4028"/>
                    <a:pt x="13110" y="4261"/>
                  </a:cubicBezTo>
                  <a:cubicBezTo>
                    <a:pt x="13077" y="4295"/>
                    <a:pt x="13043" y="4295"/>
                    <a:pt x="13010" y="4295"/>
                  </a:cubicBezTo>
                  <a:cubicBezTo>
                    <a:pt x="13010" y="4295"/>
                    <a:pt x="12746" y="4275"/>
                    <a:pt x="12364" y="4275"/>
                  </a:cubicBezTo>
                  <a:cubicBezTo>
                    <a:pt x="11409" y="4275"/>
                    <a:pt x="9717" y="4395"/>
                    <a:pt x="9574" y="5229"/>
                  </a:cubicBezTo>
                  <a:cubicBezTo>
                    <a:pt x="9508" y="5595"/>
                    <a:pt x="9674" y="5962"/>
                    <a:pt x="10008" y="6163"/>
                  </a:cubicBezTo>
                  <a:cubicBezTo>
                    <a:pt x="10175" y="6229"/>
                    <a:pt x="10308" y="6396"/>
                    <a:pt x="10342" y="6596"/>
                  </a:cubicBezTo>
                  <a:cubicBezTo>
                    <a:pt x="10408" y="6963"/>
                    <a:pt x="10208" y="7097"/>
                    <a:pt x="9774" y="7263"/>
                  </a:cubicBezTo>
                  <a:cubicBezTo>
                    <a:pt x="9674" y="7363"/>
                    <a:pt x="9541" y="7397"/>
                    <a:pt x="9408" y="7463"/>
                  </a:cubicBezTo>
                  <a:cubicBezTo>
                    <a:pt x="9007" y="7730"/>
                    <a:pt x="9207" y="8264"/>
                    <a:pt x="9341" y="8731"/>
                  </a:cubicBezTo>
                  <a:cubicBezTo>
                    <a:pt x="9408" y="8864"/>
                    <a:pt x="9408" y="9031"/>
                    <a:pt x="9474" y="9198"/>
                  </a:cubicBezTo>
                  <a:cubicBezTo>
                    <a:pt x="9408" y="9365"/>
                    <a:pt x="9374" y="9498"/>
                    <a:pt x="9241" y="9565"/>
                  </a:cubicBezTo>
                  <a:cubicBezTo>
                    <a:pt x="9141" y="9698"/>
                    <a:pt x="8907" y="9732"/>
                    <a:pt x="8740" y="9732"/>
                  </a:cubicBezTo>
                  <a:cubicBezTo>
                    <a:pt x="8574" y="9732"/>
                    <a:pt x="8407" y="9598"/>
                    <a:pt x="8373" y="9432"/>
                  </a:cubicBezTo>
                  <a:cubicBezTo>
                    <a:pt x="8373" y="9365"/>
                    <a:pt x="8273" y="9265"/>
                    <a:pt x="8207" y="9265"/>
                  </a:cubicBezTo>
                  <a:cubicBezTo>
                    <a:pt x="8161" y="9265"/>
                    <a:pt x="7943" y="9230"/>
                    <a:pt x="7682" y="9230"/>
                  </a:cubicBezTo>
                  <a:cubicBezTo>
                    <a:pt x="7368" y="9230"/>
                    <a:pt x="6991" y="9280"/>
                    <a:pt x="6772" y="9498"/>
                  </a:cubicBezTo>
                  <a:cubicBezTo>
                    <a:pt x="6606" y="9665"/>
                    <a:pt x="6572" y="9865"/>
                    <a:pt x="6606" y="10065"/>
                  </a:cubicBezTo>
                  <a:cubicBezTo>
                    <a:pt x="6739" y="10432"/>
                    <a:pt x="6972" y="10799"/>
                    <a:pt x="7239" y="11166"/>
                  </a:cubicBezTo>
                  <a:cubicBezTo>
                    <a:pt x="7573" y="11600"/>
                    <a:pt x="7940" y="12167"/>
                    <a:pt x="7873" y="12434"/>
                  </a:cubicBezTo>
                  <a:cubicBezTo>
                    <a:pt x="7873" y="12467"/>
                    <a:pt x="7840" y="12600"/>
                    <a:pt x="7573" y="12701"/>
                  </a:cubicBezTo>
                  <a:cubicBezTo>
                    <a:pt x="7346" y="12778"/>
                    <a:pt x="7098" y="12813"/>
                    <a:pt x="6837" y="12813"/>
                  </a:cubicBezTo>
                  <a:cubicBezTo>
                    <a:pt x="5756" y="12813"/>
                    <a:pt x="4457" y="12211"/>
                    <a:pt x="3570" y="11566"/>
                  </a:cubicBezTo>
                  <a:cubicBezTo>
                    <a:pt x="2503" y="10766"/>
                    <a:pt x="501" y="7764"/>
                    <a:pt x="2036" y="4928"/>
                  </a:cubicBezTo>
                  <a:cubicBezTo>
                    <a:pt x="3203" y="2760"/>
                    <a:pt x="4738" y="2527"/>
                    <a:pt x="5405" y="2527"/>
                  </a:cubicBezTo>
                  <a:cubicBezTo>
                    <a:pt x="5538" y="2527"/>
                    <a:pt x="5638" y="2527"/>
                    <a:pt x="5705" y="2593"/>
                  </a:cubicBezTo>
                  <a:cubicBezTo>
                    <a:pt x="5772" y="2593"/>
                    <a:pt x="5872" y="2560"/>
                    <a:pt x="5905" y="2460"/>
                  </a:cubicBezTo>
                  <a:cubicBezTo>
                    <a:pt x="5938" y="2393"/>
                    <a:pt x="5938" y="2260"/>
                    <a:pt x="5872" y="2226"/>
                  </a:cubicBezTo>
                  <a:cubicBezTo>
                    <a:pt x="5872" y="2226"/>
                    <a:pt x="5672" y="2060"/>
                    <a:pt x="5905" y="1693"/>
                  </a:cubicBezTo>
                  <a:cubicBezTo>
                    <a:pt x="5975" y="1581"/>
                    <a:pt x="6268" y="1533"/>
                    <a:pt x="6696" y="1533"/>
                  </a:cubicBezTo>
                  <a:cubicBezTo>
                    <a:pt x="7287" y="1533"/>
                    <a:pt x="8136" y="1624"/>
                    <a:pt x="9007" y="1759"/>
                  </a:cubicBezTo>
                  <a:cubicBezTo>
                    <a:pt x="9025" y="1768"/>
                    <a:pt x="9045" y="1772"/>
                    <a:pt x="9066" y="1772"/>
                  </a:cubicBezTo>
                  <a:cubicBezTo>
                    <a:pt x="9123" y="1772"/>
                    <a:pt x="9183" y="1742"/>
                    <a:pt x="9207" y="1693"/>
                  </a:cubicBezTo>
                  <a:cubicBezTo>
                    <a:pt x="9241" y="1593"/>
                    <a:pt x="9207" y="1526"/>
                    <a:pt x="9174" y="1426"/>
                  </a:cubicBezTo>
                  <a:cubicBezTo>
                    <a:pt x="8974" y="1159"/>
                    <a:pt x="9007" y="759"/>
                    <a:pt x="9241" y="559"/>
                  </a:cubicBezTo>
                  <a:cubicBezTo>
                    <a:pt x="9314" y="461"/>
                    <a:pt x="9548" y="399"/>
                    <a:pt x="9904" y="399"/>
                  </a:cubicBezTo>
                  <a:close/>
                  <a:moveTo>
                    <a:pt x="9896" y="0"/>
                  </a:moveTo>
                  <a:cubicBezTo>
                    <a:pt x="9489" y="0"/>
                    <a:pt x="9173" y="112"/>
                    <a:pt x="9007" y="325"/>
                  </a:cubicBezTo>
                  <a:cubicBezTo>
                    <a:pt x="8707" y="559"/>
                    <a:pt x="8640" y="925"/>
                    <a:pt x="8707" y="1326"/>
                  </a:cubicBezTo>
                  <a:cubicBezTo>
                    <a:pt x="8190" y="1242"/>
                    <a:pt x="7498" y="1159"/>
                    <a:pt x="6893" y="1159"/>
                  </a:cubicBezTo>
                  <a:cubicBezTo>
                    <a:pt x="6289" y="1159"/>
                    <a:pt x="5772" y="1242"/>
                    <a:pt x="5605" y="1493"/>
                  </a:cubicBezTo>
                  <a:cubicBezTo>
                    <a:pt x="5505" y="1659"/>
                    <a:pt x="5405" y="1893"/>
                    <a:pt x="5438" y="2160"/>
                  </a:cubicBezTo>
                  <a:cubicBezTo>
                    <a:pt x="4671" y="2160"/>
                    <a:pt x="2903" y="2393"/>
                    <a:pt x="1669" y="4728"/>
                  </a:cubicBezTo>
                  <a:cubicBezTo>
                    <a:pt x="1" y="7830"/>
                    <a:pt x="2169" y="11066"/>
                    <a:pt x="3337" y="11900"/>
                  </a:cubicBezTo>
                  <a:cubicBezTo>
                    <a:pt x="3837" y="12234"/>
                    <a:pt x="5338" y="13201"/>
                    <a:pt x="6772" y="13201"/>
                  </a:cubicBezTo>
                  <a:cubicBezTo>
                    <a:pt x="7139" y="13201"/>
                    <a:pt x="7406" y="13168"/>
                    <a:pt x="7673" y="13067"/>
                  </a:cubicBezTo>
                  <a:cubicBezTo>
                    <a:pt x="7973" y="13034"/>
                    <a:pt x="8173" y="12834"/>
                    <a:pt x="8240" y="12567"/>
                  </a:cubicBezTo>
                  <a:cubicBezTo>
                    <a:pt x="8407" y="12067"/>
                    <a:pt x="8007" y="11500"/>
                    <a:pt x="7573" y="10899"/>
                  </a:cubicBezTo>
                  <a:cubicBezTo>
                    <a:pt x="7339" y="10666"/>
                    <a:pt x="7173" y="10332"/>
                    <a:pt x="7039" y="9999"/>
                  </a:cubicBezTo>
                  <a:cubicBezTo>
                    <a:pt x="7006" y="9899"/>
                    <a:pt x="7039" y="9832"/>
                    <a:pt x="7073" y="9765"/>
                  </a:cubicBezTo>
                  <a:cubicBezTo>
                    <a:pt x="7260" y="9661"/>
                    <a:pt x="7448" y="9609"/>
                    <a:pt x="7644" y="9609"/>
                  </a:cubicBezTo>
                  <a:cubicBezTo>
                    <a:pt x="7761" y="9609"/>
                    <a:pt x="7881" y="9628"/>
                    <a:pt x="8007" y="9665"/>
                  </a:cubicBezTo>
                  <a:cubicBezTo>
                    <a:pt x="8107" y="9932"/>
                    <a:pt x="8373" y="10099"/>
                    <a:pt x="8674" y="10132"/>
                  </a:cubicBezTo>
                  <a:cubicBezTo>
                    <a:pt x="8729" y="10146"/>
                    <a:pt x="8788" y="10153"/>
                    <a:pt x="8848" y="10153"/>
                  </a:cubicBezTo>
                  <a:cubicBezTo>
                    <a:pt x="9075" y="10153"/>
                    <a:pt x="9323" y="10057"/>
                    <a:pt x="9508" y="9899"/>
                  </a:cubicBezTo>
                  <a:cubicBezTo>
                    <a:pt x="9708" y="9732"/>
                    <a:pt x="9841" y="9498"/>
                    <a:pt x="9841" y="9231"/>
                  </a:cubicBezTo>
                  <a:cubicBezTo>
                    <a:pt x="9841" y="9031"/>
                    <a:pt x="9774" y="8864"/>
                    <a:pt x="9708" y="8664"/>
                  </a:cubicBezTo>
                  <a:cubicBezTo>
                    <a:pt x="9608" y="8397"/>
                    <a:pt x="9508" y="7964"/>
                    <a:pt x="9608" y="7897"/>
                  </a:cubicBezTo>
                  <a:cubicBezTo>
                    <a:pt x="9741" y="7797"/>
                    <a:pt x="9841" y="7764"/>
                    <a:pt x="9941" y="7730"/>
                  </a:cubicBezTo>
                  <a:cubicBezTo>
                    <a:pt x="10342" y="7564"/>
                    <a:pt x="10875" y="7330"/>
                    <a:pt x="10742" y="6596"/>
                  </a:cubicBezTo>
                  <a:cubicBezTo>
                    <a:pt x="10708" y="6263"/>
                    <a:pt x="10508" y="6029"/>
                    <a:pt x="10241" y="5862"/>
                  </a:cubicBezTo>
                  <a:cubicBezTo>
                    <a:pt x="10041" y="5696"/>
                    <a:pt x="9975" y="5662"/>
                    <a:pt x="10008" y="5329"/>
                  </a:cubicBezTo>
                  <a:cubicBezTo>
                    <a:pt x="10061" y="4874"/>
                    <a:pt x="11404" y="4698"/>
                    <a:pt x="12363" y="4698"/>
                  </a:cubicBezTo>
                  <a:cubicBezTo>
                    <a:pt x="12599" y="4698"/>
                    <a:pt x="12812" y="4708"/>
                    <a:pt x="12977" y="4728"/>
                  </a:cubicBezTo>
                  <a:cubicBezTo>
                    <a:pt x="13010" y="4734"/>
                    <a:pt x="13043" y="4737"/>
                    <a:pt x="13074" y="4737"/>
                  </a:cubicBezTo>
                  <a:cubicBezTo>
                    <a:pt x="13232" y="4737"/>
                    <a:pt x="13366" y="4667"/>
                    <a:pt x="13477" y="4528"/>
                  </a:cubicBezTo>
                  <a:cubicBezTo>
                    <a:pt x="13777" y="4061"/>
                    <a:pt x="13677" y="2994"/>
                    <a:pt x="13110" y="1759"/>
                  </a:cubicBezTo>
                  <a:cubicBezTo>
                    <a:pt x="12710" y="825"/>
                    <a:pt x="11442" y="225"/>
                    <a:pt x="10442" y="58"/>
                  </a:cubicBezTo>
                  <a:cubicBezTo>
                    <a:pt x="10247" y="19"/>
                    <a:pt x="10064" y="0"/>
                    <a:pt x="98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601566" y="2187193"/>
              <a:ext cx="78280" cy="91551"/>
            </a:xfrm>
            <a:custGeom>
              <a:avLst/>
              <a:gdLst/>
              <a:ahLst/>
              <a:cxnLst/>
              <a:rect l="l" t="t" r="r" b="b"/>
              <a:pathLst>
                <a:path w="3439" h="4022" extrusionOk="0">
                  <a:moveTo>
                    <a:pt x="1481" y="0"/>
                  </a:moveTo>
                  <a:cubicBezTo>
                    <a:pt x="541" y="0"/>
                    <a:pt x="0" y="1136"/>
                    <a:pt x="570" y="2212"/>
                  </a:cubicBezTo>
                  <a:cubicBezTo>
                    <a:pt x="1103" y="3279"/>
                    <a:pt x="2288" y="4022"/>
                    <a:pt x="2731" y="4022"/>
                  </a:cubicBezTo>
                  <a:cubicBezTo>
                    <a:pt x="2758" y="4022"/>
                    <a:pt x="2783" y="4019"/>
                    <a:pt x="2805" y="4013"/>
                  </a:cubicBezTo>
                  <a:cubicBezTo>
                    <a:pt x="3238" y="3880"/>
                    <a:pt x="3438" y="3113"/>
                    <a:pt x="3438" y="3113"/>
                  </a:cubicBezTo>
                  <a:lnTo>
                    <a:pt x="3105" y="1578"/>
                  </a:lnTo>
                  <a:cubicBezTo>
                    <a:pt x="3105" y="1578"/>
                    <a:pt x="2671" y="110"/>
                    <a:pt x="1637" y="10"/>
                  </a:cubicBezTo>
                  <a:cubicBezTo>
                    <a:pt x="1584" y="3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600861" y="2181821"/>
              <a:ext cx="82013" cy="101293"/>
            </a:xfrm>
            <a:custGeom>
              <a:avLst/>
              <a:gdLst/>
              <a:ahLst/>
              <a:cxnLst/>
              <a:rect l="l" t="t" r="r" b="b"/>
              <a:pathLst>
                <a:path w="3603" h="4450" extrusionOk="0">
                  <a:moveTo>
                    <a:pt x="1448" y="0"/>
                  </a:moveTo>
                  <a:cubicBezTo>
                    <a:pt x="1020" y="0"/>
                    <a:pt x="634" y="201"/>
                    <a:pt x="401" y="580"/>
                  </a:cubicBezTo>
                  <a:cubicBezTo>
                    <a:pt x="0" y="1180"/>
                    <a:pt x="0" y="1948"/>
                    <a:pt x="401" y="2515"/>
                  </a:cubicBezTo>
                  <a:cubicBezTo>
                    <a:pt x="968" y="3615"/>
                    <a:pt x="2135" y="4449"/>
                    <a:pt x="2769" y="4449"/>
                  </a:cubicBezTo>
                  <a:cubicBezTo>
                    <a:pt x="2802" y="4449"/>
                    <a:pt x="2902" y="4449"/>
                    <a:pt x="2836" y="4349"/>
                  </a:cubicBezTo>
                  <a:cubicBezTo>
                    <a:pt x="3336" y="4182"/>
                    <a:pt x="3569" y="3449"/>
                    <a:pt x="3603" y="3349"/>
                  </a:cubicBezTo>
                  <a:cubicBezTo>
                    <a:pt x="3603" y="3282"/>
                    <a:pt x="3569" y="3148"/>
                    <a:pt x="3436" y="3115"/>
                  </a:cubicBezTo>
                  <a:cubicBezTo>
                    <a:pt x="3336" y="3115"/>
                    <a:pt x="3236" y="3148"/>
                    <a:pt x="3169" y="3282"/>
                  </a:cubicBezTo>
                  <a:cubicBezTo>
                    <a:pt x="3136" y="3482"/>
                    <a:pt x="2969" y="3882"/>
                    <a:pt x="2736" y="3982"/>
                  </a:cubicBezTo>
                  <a:cubicBezTo>
                    <a:pt x="2724" y="3985"/>
                    <a:pt x="2710" y="3987"/>
                    <a:pt x="2695" y="3987"/>
                  </a:cubicBezTo>
                  <a:cubicBezTo>
                    <a:pt x="2367" y="3987"/>
                    <a:pt x="1276" y="3302"/>
                    <a:pt x="734" y="2281"/>
                  </a:cubicBezTo>
                  <a:cubicBezTo>
                    <a:pt x="434" y="1814"/>
                    <a:pt x="434" y="1214"/>
                    <a:pt x="734" y="780"/>
                  </a:cubicBezTo>
                  <a:cubicBezTo>
                    <a:pt x="914" y="510"/>
                    <a:pt x="1202" y="375"/>
                    <a:pt x="1501" y="375"/>
                  </a:cubicBezTo>
                  <a:cubicBezTo>
                    <a:pt x="1535" y="375"/>
                    <a:pt x="1568" y="376"/>
                    <a:pt x="1601" y="380"/>
                  </a:cubicBezTo>
                  <a:cubicBezTo>
                    <a:pt x="2502" y="513"/>
                    <a:pt x="2902" y="1847"/>
                    <a:pt x="2902" y="1847"/>
                  </a:cubicBezTo>
                  <a:cubicBezTo>
                    <a:pt x="2902" y="1958"/>
                    <a:pt x="2971" y="2023"/>
                    <a:pt x="3070" y="2023"/>
                  </a:cubicBezTo>
                  <a:cubicBezTo>
                    <a:pt x="3091" y="2023"/>
                    <a:pt x="3113" y="2020"/>
                    <a:pt x="3136" y="2014"/>
                  </a:cubicBezTo>
                  <a:cubicBezTo>
                    <a:pt x="3269" y="2014"/>
                    <a:pt x="3336" y="1914"/>
                    <a:pt x="3303" y="1781"/>
                  </a:cubicBezTo>
                  <a:cubicBezTo>
                    <a:pt x="3269" y="1714"/>
                    <a:pt x="2836" y="180"/>
                    <a:pt x="1635" y="13"/>
                  </a:cubicBezTo>
                  <a:cubicBezTo>
                    <a:pt x="1572" y="4"/>
                    <a:pt x="1509" y="0"/>
                    <a:pt x="1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566694" y="2331690"/>
              <a:ext cx="158700" cy="157949"/>
            </a:xfrm>
            <a:custGeom>
              <a:avLst/>
              <a:gdLst/>
              <a:ahLst/>
              <a:cxnLst/>
              <a:rect l="l" t="t" r="r" b="b"/>
              <a:pathLst>
                <a:path w="6972" h="6939" extrusionOk="0">
                  <a:moveTo>
                    <a:pt x="867" y="0"/>
                  </a:moveTo>
                  <a:lnTo>
                    <a:pt x="0" y="1601"/>
                  </a:lnTo>
                  <a:lnTo>
                    <a:pt x="6638" y="6938"/>
                  </a:lnTo>
                  <a:lnTo>
                    <a:pt x="6972" y="4003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562142" y="2327251"/>
              <a:ext cx="167805" cy="167691"/>
            </a:xfrm>
            <a:custGeom>
              <a:avLst/>
              <a:gdLst/>
              <a:ahLst/>
              <a:cxnLst/>
              <a:rect l="l" t="t" r="r" b="b"/>
              <a:pathLst>
                <a:path w="7372" h="7367" extrusionOk="0">
                  <a:moveTo>
                    <a:pt x="1168" y="529"/>
                  </a:moveTo>
                  <a:lnTo>
                    <a:pt x="6972" y="4298"/>
                  </a:lnTo>
                  <a:lnTo>
                    <a:pt x="6671" y="6733"/>
                  </a:lnTo>
                  <a:lnTo>
                    <a:pt x="500" y="1730"/>
                  </a:lnTo>
                  <a:lnTo>
                    <a:pt x="1168" y="529"/>
                  </a:lnTo>
                  <a:close/>
                  <a:moveTo>
                    <a:pt x="1092" y="1"/>
                  </a:moveTo>
                  <a:cubicBezTo>
                    <a:pt x="1012" y="1"/>
                    <a:pt x="948" y="48"/>
                    <a:pt x="901" y="95"/>
                  </a:cubicBezTo>
                  <a:lnTo>
                    <a:pt x="33" y="1730"/>
                  </a:lnTo>
                  <a:cubicBezTo>
                    <a:pt x="0" y="1796"/>
                    <a:pt x="0" y="1896"/>
                    <a:pt x="67" y="1963"/>
                  </a:cubicBezTo>
                  <a:lnTo>
                    <a:pt x="6705" y="7300"/>
                  </a:lnTo>
                  <a:cubicBezTo>
                    <a:pt x="6772" y="7367"/>
                    <a:pt x="6805" y="7367"/>
                    <a:pt x="6838" y="7367"/>
                  </a:cubicBezTo>
                  <a:lnTo>
                    <a:pt x="6905" y="7300"/>
                  </a:lnTo>
                  <a:cubicBezTo>
                    <a:pt x="7005" y="7267"/>
                    <a:pt x="7038" y="7234"/>
                    <a:pt x="7038" y="7133"/>
                  </a:cubicBezTo>
                  <a:lnTo>
                    <a:pt x="7372" y="4231"/>
                  </a:lnTo>
                  <a:cubicBezTo>
                    <a:pt x="7372" y="4131"/>
                    <a:pt x="7372" y="4065"/>
                    <a:pt x="7305" y="4031"/>
                  </a:cubicBezTo>
                  <a:lnTo>
                    <a:pt x="1201" y="28"/>
                  </a:lnTo>
                  <a:cubicBezTo>
                    <a:pt x="1162" y="9"/>
                    <a:pt x="1126" y="1"/>
                    <a:pt x="1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3064804" y="2428863"/>
              <a:ext cx="603662" cy="514068"/>
            </a:xfrm>
            <a:custGeom>
              <a:avLst/>
              <a:gdLst/>
              <a:ahLst/>
              <a:cxnLst/>
              <a:rect l="l" t="t" r="r" b="b"/>
              <a:pathLst>
                <a:path w="26520" h="22584" extrusionOk="0">
                  <a:moveTo>
                    <a:pt x="20782" y="1"/>
                  </a:moveTo>
                  <a:lnTo>
                    <a:pt x="18013" y="1402"/>
                  </a:lnTo>
                  <a:cubicBezTo>
                    <a:pt x="17446" y="1669"/>
                    <a:pt x="5271" y="5138"/>
                    <a:pt x="4770" y="5838"/>
                  </a:cubicBezTo>
                  <a:cubicBezTo>
                    <a:pt x="4270" y="6572"/>
                    <a:pt x="0" y="21783"/>
                    <a:pt x="0" y="21783"/>
                  </a:cubicBezTo>
                  <a:lnTo>
                    <a:pt x="2769" y="22584"/>
                  </a:lnTo>
                  <a:lnTo>
                    <a:pt x="8640" y="11609"/>
                  </a:lnTo>
                  <a:cubicBezTo>
                    <a:pt x="8640" y="11609"/>
                    <a:pt x="23484" y="8440"/>
                    <a:pt x="24351" y="8140"/>
                  </a:cubicBezTo>
                  <a:cubicBezTo>
                    <a:pt x="25218" y="7840"/>
                    <a:pt x="26319" y="6572"/>
                    <a:pt x="26519" y="5405"/>
                  </a:cubicBezTo>
                  <a:lnTo>
                    <a:pt x="20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059477" y="2424014"/>
              <a:ext cx="613540" cy="522718"/>
            </a:xfrm>
            <a:custGeom>
              <a:avLst/>
              <a:gdLst/>
              <a:ahLst/>
              <a:cxnLst/>
              <a:rect l="l" t="t" r="r" b="b"/>
              <a:pathLst>
                <a:path w="26954" h="22964" extrusionOk="0">
                  <a:moveTo>
                    <a:pt x="20914" y="1"/>
                  </a:moveTo>
                  <a:cubicBezTo>
                    <a:pt x="20889" y="1"/>
                    <a:pt x="20867" y="5"/>
                    <a:pt x="20849" y="14"/>
                  </a:cubicBezTo>
                  <a:lnTo>
                    <a:pt x="18080" y="1381"/>
                  </a:lnTo>
                  <a:cubicBezTo>
                    <a:pt x="17913" y="1481"/>
                    <a:pt x="16512" y="1948"/>
                    <a:pt x="14845" y="2449"/>
                  </a:cubicBezTo>
                  <a:cubicBezTo>
                    <a:pt x="8407" y="4384"/>
                    <a:pt x="5104" y="5484"/>
                    <a:pt x="4771" y="5951"/>
                  </a:cubicBezTo>
                  <a:cubicBezTo>
                    <a:pt x="4337" y="6652"/>
                    <a:pt x="434" y="20362"/>
                    <a:pt x="34" y="21896"/>
                  </a:cubicBezTo>
                  <a:cubicBezTo>
                    <a:pt x="1" y="22030"/>
                    <a:pt x="34" y="22130"/>
                    <a:pt x="167" y="22163"/>
                  </a:cubicBezTo>
                  <a:lnTo>
                    <a:pt x="2936" y="22964"/>
                  </a:lnTo>
                  <a:lnTo>
                    <a:pt x="3003" y="22964"/>
                  </a:lnTo>
                  <a:cubicBezTo>
                    <a:pt x="3069" y="22964"/>
                    <a:pt x="3103" y="22897"/>
                    <a:pt x="3103" y="22830"/>
                  </a:cubicBezTo>
                  <a:lnTo>
                    <a:pt x="9007" y="11956"/>
                  </a:lnTo>
                  <a:cubicBezTo>
                    <a:pt x="10375" y="11655"/>
                    <a:pt x="23751" y="8753"/>
                    <a:pt x="24618" y="8487"/>
                  </a:cubicBezTo>
                  <a:cubicBezTo>
                    <a:pt x="25619" y="8153"/>
                    <a:pt x="26720" y="6785"/>
                    <a:pt x="26920" y="5551"/>
                  </a:cubicBezTo>
                  <a:cubicBezTo>
                    <a:pt x="26953" y="5451"/>
                    <a:pt x="26886" y="5318"/>
                    <a:pt x="26753" y="5318"/>
                  </a:cubicBezTo>
                  <a:cubicBezTo>
                    <a:pt x="26686" y="5318"/>
                    <a:pt x="26553" y="5351"/>
                    <a:pt x="26553" y="5484"/>
                  </a:cubicBezTo>
                  <a:cubicBezTo>
                    <a:pt x="26353" y="6585"/>
                    <a:pt x="25285" y="7819"/>
                    <a:pt x="24518" y="8053"/>
                  </a:cubicBezTo>
                  <a:cubicBezTo>
                    <a:pt x="23684" y="8353"/>
                    <a:pt x="9007" y="11489"/>
                    <a:pt x="8840" y="11522"/>
                  </a:cubicBezTo>
                  <a:cubicBezTo>
                    <a:pt x="8774" y="11522"/>
                    <a:pt x="8740" y="11555"/>
                    <a:pt x="8707" y="11589"/>
                  </a:cubicBezTo>
                  <a:lnTo>
                    <a:pt x="2869" y="22430"/>
                  </a:lnTo>
                  <a:lnTo>
                    <a:pt x="434" y="21796"/>
                  </a:lnTo>
                  <a:cubicBezTo>
                    <a:pt x="2169" y="15692"/>
                    <a:pt x="4737" y="6585"/>
                    <a:pt x="5104" y="6152"/>
                  </a:cubicBezTo>
                  <a:cubicBezTo>
                    <a:pt x="5505" y="5685"/>
                    <a:pt x="11676" y="3817"/>
                    <a:pt x="14945" y="2816"/>
                  </a:cubicBezTo>
                  <a:cubicBezTo>
                    <a:pt x="17046" y="2182"/>
                    <a:pt x="18080" y="1848"/>
                    <a:pt x="18280" y="1748"/>
                  </a:cubicBezTo>
                  <a:lnTo>
                    <a:pt x="21049" y="381"/>
                  </a:lnTo>
                  <a:cubicBezTo>
                    <a:pt x="21116" y="314"/>
                    <a:pt x="21182" y="181"/>
                    <a:pt x="21116" y="80"/>
                  </a:cubicBezTo>
                  <a:cubicBezTo>
                    <a:pt x="21067" y="32"/>
                    <a:pt x="20982" y="1"/>
                    <a:pt x="209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26062" y="2923924"/>
              <a:ext cx="117728" cy="150210"/>
            </a:xfrm>
            <a:custGeom>
              <a:avLst/>
              <a:gdLst/>
              <a:ahLst/>
              <a:cxnLst/>
              <a:rect l="l" t="t" r="r" b="b"/>
              <a:pathLst>
                <a:path w="5172" h="6599" extrusionOk="0">
                  <a:moveTo>
                    <a:pt x="1702" y="1"/>
                  </a:moveTo>
                  <a:cubicBezTo>
                    <a:pt x="1702" y="1"/>
                    <a:pt x="1" y="3670"/>
                    <a:pt x="201" y="4537"/>
                  </a:cubicBezTo>
                  <a:cubicBezTo>
                    <a:pt x="374" y="5289"/>
                    <a:pt x="1375" y="5339"/>
                    <a:pt x="1638" y="5339"/>
                  </a:cubicBezTo>
                  <a:cubicBezTo>
                    <a:pt x="1679" y="5339"/>
                    <a:pt x="1702" y="5338"/>
                    <a:pt x="1702" y="5338"/>
                  </a:cubicBezTo>
                  <a:cubicBezTo>
                    <a:pt x="1836" y="5705"/>
                    <a:pt x="2002" y="6072"/>
                    <a:pt x="2202" y="6405"/>
                  </a:cubicBezTo>
                  <a:cubicBezTo>
                    <a:pt x="2303" y="6550"/>
                    <a:pt x="2488" y="6598"/>
                    <a:pt x="2690" y="6598"/>
                  </a:cubicBezTo>
                  <a:cubicBezTo>
                    <a:pt x="3096" y="6598"/>
                    <a:pt x="3570" y="6405"/>
                    <a:pt x="3570" y="6405"/>
                  </a:cubicBezTo>
                  <a:lnTo>
                    <a:pt x="4171" y="5538"/>
                  </a:lnTo>
                  <a:cubicBezTo>
                    <a:pt x="4171" y="5538"/>
                    <a:pt x="5171" y="4738"/>
                    <a:pt x="5171" y="4437"/>
                  </a:cubicBezTo>
                  <a:cubicBezTo>
                    <a:pt x="5171" y="4170"/>
                    <a:pt x="4471" y="768"/>
                    <a:pt x="4471" y="768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022283" y="2918621"/>
              <a:ext cx="126810" cy="159861"/>
            </a:xfrm>
            <a:custGeom>
              <a:avLst/>
              <a:gdLst/>
              <a:ahLst/>
              <a:cxnLst/>
              <a:rect l="l" t="t" r="r" b="b"/>
              <a:pathLst>
                <a:path w="5571" h="7023" extrusionOk="0">
                  <a:moveTo>
                    <a:pt x="2002" y="467"/>
                  </a:moveTo>
                  <a:lnTo>
                    <a:pt x="4470" y="1168"/>
                  </a:lnTo>
                  <a:cubicBezTo>
                    <a:pt x="4703" y="2502"/>
                    <a:pt x="5104" y="4470"/>
                    <a:pt x="5104" y="4670"/>
                  </a:cubicBezTo>
                  <a:cubicBezTo>
                    <a:pt x="4870" y="5004"/>
                    <a:pt x="4570" y="5337"/>
                    <a:pt x="4203" y="5604"/>
                  </a:cubicBezTo>
                  <a:lnTo>
                    <a:pt x="4170" y="5638"/>
                  </a:lnTo>
                  <a:lnTo>
                    <a:pt x="3636" y="6472"/>
                  </a:lnTo>
                  <a:cubicBezTo>
                    <a:pt x="3404" y="6549"/>
                    <a:pt x="3116" y="6604"/>
                    <a:pt x="2889" y="6604"/>
                  </a:cubicBezTo>
                  <a:cubicBezTo>
                    <a:pt x="2724" y="6604"/>
                    <a:pt x="2591" y="6575"/>
                    <a:pt x="2535" y="6505"/>
                  </a:cubicBezTo>
                  <a:cubicBezTo>
                    <a:pt x="2335" y="6238"/>
                    <a:pt x="2168" y="5905"/>
                    <a:pt x="2068" y="5504"/>
                  </a:cubicBezTo>
                  <a:cubicBezTo>
                    <a:pt x="2035" y="5404"/>
                    <a:pt x="1968" y="5337"/>
                    <a:pt x="1868" y="5337"/>
                  </a:cubicBezTo>
                  <a:cubicBezTo>
                    <a:pt x="1861" y="5337"/>
                    <a:pt x="1801" y="5342"/>
                    <a:pt x="1710" y="5342"/>
                  </a:cubicBezTo>
                  <a:cubicBezTo>
                    <a:pt x="1393" y="5342"/>
                    <a:pt x="704" y="5282"/>
                    <a:pt x="601" y="4737"/>
                  </a:cubicBezTo>
                  <a:cubicBezTo>
                    <a:pt x="434" y="4137"/>
                    <a:pt x="1368" y="1902"/>
                    <a:pt x="2002" y="467"/>
                  </a:cubicBezTo>
                  <a:close/>
                  <a:moveTo>
                    <a:pt x="1968" y="0"/>
                  </a:moveTo>
                  <a:cubicBezTo>
                    <a:pt x="1868" y="0"/>
                    <a:pt x="1735" y="67"/>
                    <a:pt x="1701" y="134"/>
                  </a:cubicBezTo>
                  <a:cubicBezTo>
                    <a:pt x="1535" y="501"/>
                    <a:pt x="0" y="3903"/>
                    <a:pt x="200" y="4804"/>
                  </a:cubicBezTo>
                  <a:cubicBezTo>
                    <a:pt x="400" y="5638"/>
                    <a:pt x="1368" y="5771"/>
                    <a:pt x="1735" y="5771"/>
                  </a:cubicBezTo>
                  <a:cubicBezTo>
                    <a:pt x="1835" y="6138"/>
                    <a:pt x="2002" y="6472"/>
                    <a:pt x="2202" y="6772"/>
                  </a:cubicBezTo>
                  <a:cubicBezTo>
                    <a:pt x="2338" y="6909"/>
                    <a:pt x="2542" y="7023"/>
                    <a:pt x="2740" y="7023"/>
                  </a:cubicBezTo>
                  <a:cubicBezTo>
                    <a:pt x="2784" y="7023"/>
                    <a:pt x="2827" y="7017"/>
                    <a:pt x="2869" y="7005"/>
                  </a:cubicBezTo>
                  <a:cubicBezTo>
                    <a:pt x="3169" y="7005"/>
                    <a:pt x="3503" y="6972"/>
                    <a:pt x="3870" y="6905"/>
                  </a:cubicBezTo>
                  <a:cubicBezTo>
                    <a:pt x="3903" y="6905"/>
                    <a:pt x="3903" y="6839"/>
                    <a:pt x="3936" y="6805"/>
                  </a:cubicBezTo>
                  <a:lnTo>
                    <a:pt x="4537" y="5938"/>
                  </a:lnTo>
                  <a:cubicBezTo>
                    <a:pt x="4970" y="5604"/>
                    <a:pt x="5571" y="5004"/>
                    <a:pt x="5571" y="4670"/>
                  </a:cubicBezTo>
                  <a:cubicBezTo>
                    <a:pt x="5571" y="4337"/>
                    <a:pt x="5004" y="1568"/>
                    <a:pt x="4870" y="968"/>
                  </a:cubicBezTo>
                  <a:cubicBezTo>
                    <a:pt x="4837" y="901"/>
                    <a:pt x="4770" y="834"/>
                    <a:pt x="4703" y="801"/>
                  </a:cubicBezTo>
                  <a:lnTo>
                    <a:pt x="19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071633" y="2875053"/>
              <a:ext cx="81262" cy="28908"/>
            </a:xfrm>
            <a:custGeom>
              <a:avLst/>
              <a:gdLst/>
              <a:ahLst/>
              <a:cxnLst/>
              <a:rect l="l" t="t" r="r" b="b"/>
              <a:pathLst>
                <a:path w="3570" h="1270" extrusionOk="0">
                  <a:moveTo>
                    <a:pt x="212" y="1"/>
                  </a:moveTo>
                  <a:cubicBezTo>
                    <a:pt x="124" y="1"/>
                    <a:pt x="59" y="44"/>
                    <a:pt x="34" y="146"/>
                  </a:cubicBezTo>
                  <a:cubicBezTo>
                    <a:pt x="0" y="213"/>
                    <a:pt x="34" y="347"/>
                    <a:pt x="167" y="380"/>
                  </a:cubicBezTo>
                  <a:lnTo>
                    <a:pt x="3203" y="1247"/>
                  </a:lnTo>
                  <a:lnTo>
                    <a:pt x="3236" y="1247"/>
                  </a:lnTo>
                  <a:cubicBezTo>
                    <a:pt x="3267" y="1263"/>
                    <a:pt x="3296" y="1269"/>
                    <a:pt x="3324" y="1269"/>
                  </a:cubicBezTo>
                  <a:cubicBezTo>
                    <a:pt x="3414" y="1269"/>
                    <a:pt x="3485" y="1198"/>
                    <a:pt x="3536" y="1147"/>
                  </a:cubicBezTo>
                  <a:cubicBezTo>
                    <a:pt x="3570" y="1014"/>
                    <a:pt x="3503" y="880"/>
                    <a:pt x="3369" y="880"/>
                  </a:cubicBezTo>
                  <a:lnTo>
                    <a:pt x="301" y="13"/>
                  </a:lnTo>
                  <a:cubicBezTo>
                    <a:pt x="269" y="5"/>
                    <a:pt x="239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/>
          <p:nvPr/>
        </p:nvSpPr>
        <p:spPr>
          <a:xfrm>
            <a:off x="5995075" y="1800600"/>
            <a:ext cx="580800" cy="58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4467850" y="1800600"/>
            <a:ext cx="580800" cy="58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7511675" y="1800600"/>
            <a:ext cx="580800" cy="580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5640613" y="2932700"/>
            <a:ext cx="1279098" cy="426384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151688" y="2932700"/>
            <a:ext cx="1279098" cy="426384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4129538" y="2932700"/>
            <a:ext cx="1279098" cy="42638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 txBox="1"/>
          <p:nvPr/>
        </p:nvSpPr>
        <p:spPr>
          <a:xfrm>
            <a:off x="7364225" y="2978638"/>
            <a:ext cx="9261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…it’s cold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5839338" y="2978638"/>
            <a:ext cx="9261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…it’s big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4269150" y="2978638"/>
            <a:ext cx="9261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…it’s hot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413906" y="1890250"/>
            <a:ext cx="2885301" cy="1902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CA" b="1" dirty="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&gt;Code learning</a:t>
            </a:r>
          </a:p>
          <a:p>
            <a:pPr marL="0" lvl="0" indent="0" algn="ctr">
              <a:buNone/>
            </a:pPr>
            <a:r>
              <a:rPr lang="en-CA" b="1" dirty="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&gt;Project Brainstorming</a:t>
            </a:r>
          </a:p>
          <a:p>
            <a:pPr marL="0" lvl="0" indent="0">
              <a:buNone/>
            </a:pPr>
            <a:r>
              <a:rPr lang="en-CA" b="1" dirty="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&gt;Study groups</a:t>
            </a:r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/>
          </p:nvPr>
        </p:nvSpPr>
        <p:spPr>
          <a:xfrm>
            <a:off x="713225" y="397656"/>
            <a:ext cx="3537014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 it too confusing what we are doing?</a:t>
            </a:r>
            <a:endParaRPr sz="2400" dirty="0"/>
          </a:p>
        </p:txBody>
      </p:sp>
      <p:sp>
        <p:nvSpPr>
          <p:cNvPr id="316" name="Google Shape;316;p26"/>
          <p:cNvSpPr/>
          <p:nvPr/>
        </p:nvSpPr>
        <p:spPr>
          <a:xfrm>
            <a:off x="5095550" y="566687"/>
            <a:ext cx="2365461" cy="600645"/>
          </a:xfrm>
          <a:custGeom>
            <a:avLst/>
            <a:gdLst/>
            <a:ahLst/>
            <a:cxnLst/>
            <a:rect l="l" t="t" r="r" b="b"/>
            <a:pathLst>
              <a:path w="120242" h="26081" extrusionOk="0">
                <a:moveTo>
                  <a:pt x="13027" y="0"/>
                </a:moveTo>
                <a:cubicBezTo>
                  <a:pt x="5847" y="0"/>
                  <a:pt x="1" y="5831"/>
                  <a:pt x="1" y="13061"/>
                </a:cubicBezTo>
                <a:cubicBezTo>
                  <a:pt x="1" y="20250"/>
                  <a:pt x="5847" y="26080"/>
                  <a:pt x="13027" y="26080"/>
                </a:cubicBezTo>
                <a:cubicBezTo>
                  <a:pt x="13052" y="26080"/>
                  <a:pt x="13078" y="26080"/>
                  <a:pt x="13103" y="26080"/>
                </a:cubicBezTo>
                <a:lnTo>
                  <a:pt x="107305" y="26080"/>
                </a:lnTo>
                <a:cubicBezTo>
                  <a:pt x="114478" y="25997"/>
                  <a:pt x="120241" y="20193"/>
                  <a:pt x="120241" y="13061"/>
                </a:cubicBezTo>
                <a:cubicBezTo>
                  <a:pt x="120241" y="5888"/>
                  <a:pt x="114478" y="83"/>
                  <a:pt x="107305" y="0"/>
                </a:cubicBezTo>
                <a:lnTo>
                  <a:pt x="13103" y="0"/>
                </a:lnTo>
                <a:cubicBezTo>
                  <a:pt x="13078" y="0"/>
                  <a:pt x="13052" y="0"/>
                  <a:pt x="130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6"/>
          <p:cNvGrpSpPr/>
          <p:nvPr/>
        </p:nvGrpSpPr>
        <p:grpSpPr>
          <a:xfrm>
            <a:off x="4758262" y="1237494"/>
            <a:ext cx="3039197" cy="505062"/>
            <a:chOff x="4760137" y="1287744"/>
            <a:chExt cx="3039197" cy="505062"/>
          </a:xfrm>
        </p:grpSpPr>
        <p:sp>
          <p:nvSpPr>
            <p:cNvPr id="318" name="Google Shape;318;p26"/>
            <p:cNvSpPr/>
            <p:nvPr/>
          </p:nvSpPr>
          <p:spPr>
            <a:xfrm>
              <a:off x="4760137" y="1287744"/>
              <a:ext cx="1176219" cy="505062"/>
            </a:xfrm>
            <a:custGeom>
              <a:avLst/>
              <a:gdLst/>
              <a:ahLst/>
              <a:cxnLst/>
              <a:rect l="l" t="t" r="r" b="b"/>
              <a:pathLst>
                <a:path w="59790" h="25667" fill="none" extrusionOk="0">
                  <a:moveTo>
                    <a:pt x="59789" y="1"/>
                  </a:moveTo>
                  <a:lnTo>
                    <a:pt x="59789" y="7257"/>
                  </a:lnTo>
                  <a:cubicBezTo>
                    <a:pt x="59789" y="10657"/>
                    <a:pt x="57011" y="13435"/>
                    <a:pt x="53570" y="13476"/>
                  </a:cubicBezTo>
                  <a:lnTo>
                    <a:pt x="6220" y="13476"/>
                  </a:lnTo>
                  <a:cubicBezTo>
                    <a:pt x="2820" y="13435"/>
                    <a:pt x="42" y="16171"/>
                    <a:pt x="1" y="19571"/>
                  </a:cubicBezTo>
                  <a:lnTo>
                    <a:pt x="1" y="25666"/>
                  </a:lnTo>
                </a:path>
              </a:pathLst>
            </a:custGeom>
            <a:noFill/>
            <a:ln w="1347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623135" y="1287744"/>
              <a:ext cx="1176199" cy="505062"/>
            </a:xfrm>
            <a:custGeom>
              <a:avLst/>
              <a:gdLst/>
              <a:ahLst/>
              <a:cxnLst/>
              <a:rect l="l" t="t" r="r" b="b"/>
              <a:pathLst>
                <a:path w="59789" h="25667" fill="none" extrusionOk="0">
                  <a:moveTo>
                    <a:pt x="1" y="1"/>
                  </a:moveTo>
                  <a:lnTo>
                    <a:pt x="1" y="7257"/>
                  </a:lnTo>
                  <a:cubicBezTo>
                    <a:pt x="42" y="10657"/>
                    <a:pt x="2820" y="13435"/>
                    <a:pt x="6220" y="13476"/>
                  </a:cubicBezTo>
                  <a:lnTo>
                    <a:pt x="53570" y="13476"/>
                  </a:lnTo>
                  <a:cubicBezTo>
                    <a:pt x="56970" y="13435"/>
                    <a:pt x="59748" y="16171"/>
                    <a:pt x="59789" y="19571"/>
                  </a:cubicBezTo>
                  <a:lnTo>
                    <a:pt x="59789" y="25666"/>
                  </a:lnTo>
                </a:path>
              </a:pathLst>
            </a:custGeom>
            <a:noFill/>
            <a:ln w="1347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279729" y="1287744"/>
              <a:ext cx="20" cy="505062"/>
            </a:xfrm>
            <a:custGeom>
              <a:avLst/>
              <a:gdLst/>
              <a:ahLst/>
              <a:cxnLst/>
              <a:rect l="l" t="t" r="r" b="b"/>
              <a:pathLst>
                <a:path w="1" h="25667" fill="none" extrusionOk="0">
                  <a:moveTo>
                    <a:pt x="1" y="25666"/>
                  </a:moveTo>
                  <a:lnTo>
                    <a:pt x="1" y="1"/>
                  </a:lnTo>
                </a:path>
              </a:pathLst>
            </a:custGeom>
            <a:noFill/>
            <a:ln w="1347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6"/>
          <p:cNvGrpSpPr/>
          <p:nvPr/>
        </p:nvGrpSpPr>
        <p:grpSpPr>
          <a:xfrm>
            <a:off x="4336822" y="3396313"/>
            <a:ext cx="3886676" cy="850810"/>
            <a:chOff x="4336822" y="3346063"/>
            <a:chExt cx="3886676" cy="850810"/>
          </a:xfrm>
        </p:grpSpPr>
        <p:sp>
          <p:nvSpPr>
            <p:cNvPr id="322" name="Google Shape;322;p26"/>
            <p:cNvSpPr/>
            <p:nvPr/>
          </p:nvSpPr>
          <p:spPr>
            <a:xfrm>
              <a:off x="5856414" y="3346065"/>
              <a:ext cx="847491" cy="181978"/>
            </a:xfrm>
            <a:custGeom>
              <a:avLst/>
              <a:gdLst/>
              <a:ahLst/>
              <a:cxnLst/>
              <a:rect l="l" t="t" r="r" b="b"/>
              <a:pathLst>
                <a:path w="43080" h="9248" fill="none" extrusionOk="0">
                  <a:moveTo>
                    <a:pt x="0" y="1"/>
                  </a:moveTo>
                  <a:lnTo>
                    <a:pt x="0" y="5101"/>
                  </a:lnTo>
                  <a:cubicBezTo>
                    <a:pt x="0" y="7423"/>
                    <a:pt x="1866" y="9247"/>
                    <a:pt x="4146" y="9247"/>
                  </a:cubicBezTo>
                  <a:lnTo>
                    <a:pt x="38933" y="9247"/>
                  </a:lnTo>
                  <a:cubicBezTo>
                    <a:pt x="41213" y="9247"/>
                    <a:pt x="43079" y="7423"/>
                    <a:pt x="43079" y="5101"/>
                  </a:cubicBezTo>
                  <a:lnTo>
                    <a:pt x="43079" y="1"/>
                  </a:lnTo>
                </a:path>
              </a:pathLst>
            </a:custGeom>
            <a:noFill/>
            <a:ln w="1347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6279732" y="3346063"/>
              <a:ext cx="20" cy="572398"/>
            </a:xfrm>
            <a:custGeom>
              <a:avLst/>
              <a:gdLst/>
              <a:ahLst/>
              <a:cxnLst/>
              <a:rect l="l" t="t" r="r" b="b"/>
              <a:pathLst>
                <a:path w="1" h="25915" fill="none" extrusionOk="0">
                  <a:moveTo>
                    <a:pt x="1" y="1"/>
                  </a:moveTo>
                  <a:lnTo>
                    <a:pt x="1" y="25915"/>
                  </a:lnTo>
                </a:path>
              </a:pathLst>
            </a:custGeom>
            <a:noFill/>
            <a:ln w="1347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36822" y="3346065"/>
              <a:ext cx="847491" cy="181978"/>
            </a:xfrm>
            <a:custGeom>
              <a:avLst/>
              <a:gdLst/>
              <a:ahLst/>
              <a:cxnLst/>
              <a:rect l="l" t="t" r="r" b="b"/>
              <a:pathLst>
                <a:path w="43080" h="9248" fill="none" extrusionOk="0">
                  <a:moveTo>
                    <a:pt x="0" y="1"/>
                  </a:moveTo>
                  <a:lnTo>
                    <a:pt x="0" y="5101"/>
                  </a:lnTo>
                  <a:cubicBezTo>
                    <a:pt x="0" y="7423"/>
                    <a:pt x="1866" y="9247"/>
                    <a:pt x="4146" y="9247"/>
                  </a:cubicBezTo>
                  <a:lnTo>
                    <a:pt x="38933" y="9247"/>
                  </a:lnTo>
                  <a:cubicBezTo>
                    <a:pt x="41213" y="9247"/>
                    <a:pt x="43079" y="7423"/>
                    <a:pt x="43079" y="5101"/>
                  </a:cubicBezTo>
                  <a:lnTo>
                    <a:pt x="43079" y="1"/>
                  </a:lnTo>
                </a:path>
              </a:pathLst>
            </a:custGeom>
            <a:noFill/>
            <a:ln w="1347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760125" y="3346063"/>
              <a:ext cx="581598" cy="850810"/>
            </a:xfrm>
            <a:custGeom>
              <a:avLst/>
              <a:gdLst/>
              <a:ahLst/>
              <a:cxnLst/>
              <a:rect l="l" t="t" r="r" b="b"/>
              <a:pathLst>
                <a:path w="29564" h="38520" fill="none" extrusionOk="0">
                  <a:moveTo>
                    <a:pt x="1" y="1"/>
                  </a:moveTo>
                  <a:lnTo>
                    <a:pt x="1" y="34373"/>
                  </a:lnTo>
                  <a:cubicBezTo>
                    <a:pt x="1" y="36695"/>
                    <a:pt x="1867" y="38519"/>
                    <a:pt x="4147" y="38519"/>
                  </a:cubicBezTo>
                  <a:lnTo>
                    <a:pt x="29563" y="38519"/>
                  </a:lnTo>
                </a:path>
              </a:pathLst>
            </a:custGeom>
            <a:noFill/>
            <a:ln w="1347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7376006" y="3346065"/>
              <a:ext cx="847491" cy="181978"/>
            </a:xfrm>
            <a:custGeom>
              <a:avLst/>
              <a:gdLst/>
              <a:ahLst/>
              <a:cxnLst/>
              <a:rect l="l" t="t" r="r" b="b"/>
              <a:pathLst>
                <a:path w="43080" h="9248" fill="none" extrusionOk="0">
                  <a:moveTo>
                    <a:pt x="43079" y="1"/>
                  </a:moveTo>
                  <a:lnTo>
                    <a:pt x="43079" y="5101"/>
                  </a:lnTo>
                  <a:cubicBezTo>
                    <a:pt x="43079" y="7423"/>
                    <a:pt x="41213" y="9247"/>
                    <a:pt x="38933" y="9247"/>
                  </a:cubicBezTo>
                  <a:lnTo>
                    <a:pt x="4146" y="9247"/>
                  </a:lnTo>
                  <a:cubicBezTo>
                    <a:pt x="1866" y="9247"/>
                    <a:pt x="0" y="7423"/>
                    <a:pt x="0" y="5101"/>
                  </a:cubicBezTo>
                  <a:lnTo>
                    <a:pt x="0" y="1"/>
                  </a:lnTo>
                </a:path>
              </a:pathLst>
            </a:custGeom>
            <a:noFill/>
            <a:ln w="1347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7218578" y="3346063"/>
              <a:ext cx="580772" cy="850810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1347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6"/>
          <p:cNvSpPr/>
          <p:nvPr/>
        </p:nvSpPr>
        <p:spPr>
          <a:xfrm>
            <a:off x="5394719" y="4009931"/>
            <a:ext cx="1770014" cy="566891"/>
          </a:xfrm>
          <a:custGeom>
            <a:avLst/>
            <a:gdLst/>
            <a:ahLst/>
            <a:cxnLst/>
            <a:rect l="l" t="t" r="r" b="b"/>
            <a:pathLst>
              <a:path w="89974" h="21520" extrusionOk="0">
                <a:moveTo>
                  <a:pt x="10705" y="0"/>
                </a:moveTo>
                <a:cubicBezTo>
                  <a:pt x="4810" y="0"/>
                  <a:pt x="1" y="4835"/>
                  <a:pt x="1" y="10739"/>
                </a:cubicBezTo>
                <a:cubicBezTo>
                  <a:pt x="1" y="16710"/>
                  <a:pt x="4852" y="21520"/>
                  <a:pt x="10781" y="21520"/>
                </a:cubicBezTo>
                <a:lnTo>
                  <a:pt x="79235" y="21520"/>
                </a:lnTo>
                <a:cubicBezTo>
                  <a:pt x="85164" y="21520"/>
                  <a:pt x="89973" y="16710"/>
                  <a:pt x="89973" y="10739"/>
                </a:cubicBezTo>
                <a:cubicBezTo>
                  <a:pt x="89973" y="4810"/>
                  <a:pt x="85164" y="1"/>
                  <a:pt x="79235" y="1"/>
                </a:cubicBezTo>
                <a:lnTo>
                  <a:pt x="10781" y="1"/>
                </a:lnTo>
                <a:cubicBezTo>
                  <a:pt x="10756" y="0"/>
                  <a:pt x="10730" y="0"/>
                  <a:pt x="107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4294967295"/>
          </p:nvPr>
        </p:nvSpPr>
        <p:spPr>
          <a:xfrm>
            <a:off x="4063063" y="2450993"/>
            <a:ext cx="1390374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 learning</a:t>
            </a:r>
            <a:endParaRPr sz="1400" b="1" dirty="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0" name="Google Shape;330;p26"/>
          <p:cNvSpPr txBox="1">
            <a:spLocks noGrp="1"/>
          </p:cNvSpPr>
          <p:nvPr>
            <p:ph type="subTitle" idx="4294967295"/>
          </p:nvPr>
        </p:nvSpPr>
        <p:spPr>
          <a:xfrm>
            <a:off x="5595100" y="2442770"/>
            <a:ext cx="1414576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Brainstorming</a:t>
            </a:r>
            <a:endParaRPr sz="1200" b="1" dirty="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Google Shape;331;p26"/>
          <p:cNvSpPr txBox="1">
            <a:spLocks noGrp="1"/>
          </p:cNvSpPr>
          <p:nvPr>
            <p:ph type="subTitle" idx="4294967295"/>
          </p:nvPr>
        </p:nvSpPr>
        <p:spPr>
          <a:xfrm>
            <a:off x="7304679" y="2442770"/>
            <a:ext cx="1010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Study groups</a:t>
            </a:r>
            <a:endParaRPr sz="1400" b="1" dirty="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32" name="Google Shape;332;p26"/>
          <p:cNvGrpSpPr/>
          <p:nvPr/>
        </p:nvGrpSpPr>
        <p:grpSpPr>
          <a:xfrm>
            <a:off x="6041146" y="4051889"/>
            <a:ext cx="522516" cy="523098"/>
            <a:chOff x="7073928" y="2905757"/>
            <a:chExt cx="371395" cy="371809"/>
          </a:xfrm>
        </p:grpSpPr>
        <p:sp>
          <p:nvSpPr>
            <p:cNvPr id="333" name="Google Shape;333;p26"/>
            <p:cNvSpPr/>
            <p:nvPr/>
          </p:nvSpPr>
          <p:spPr>
            <a:xfrm>
              <a:off x="7073928" y="2905757"/>
              <a:ext cx="371395" cy="371809"/>
            </a:xfrm>
            <a:custGeom>
              <a:avLst/>
              <a:gdLst/>
              <a:ahLst/>
              <a:cxnLst/>
              <a:rect l="l" t="t" r="r" b="b"/>
              <a:pathLst>
                <a:path w="11669" h="11682" extrusionOk="0">
                  <a:moveTo>
                    <a:pt x="3608" y="1811"/>
                  </a:moveTo>
                  <a:cubicBezTo>
                    <a:pt x="3822" y="1811"/>
                    <a:pt x="3989" y="1977"/>
                    <a:pt x="3989" y="2192"/>
                  </a:cubicBezTo>
                  <a:lnTo>
                    <a:pt x="3989" y="2561"/>
                  </a:lnTo>
                  <a:cubicBezTo>
                    <a:pt x="3989" y="2870"/>
                    <a:pt x="3727" y="3120"/>
                    <a:pt x="3417" y="3120"/>
                  </a:cubicBezTo>
                  <a:cubicBezTo>
                    <a:pt x="3411" y="3120"/>
                    <a:pt x="3404" y="3121"/>
                    <a:pt x="3398" y="3121"/>
                  </a:cubicBezTo>
                  <a:cubicBezTo>
                    <a:pt x="3109" y="3121"/>
                    <a:pt x="2870" y="2863"/>
                    <a:pt x="2870" y="2561"/>
                  </a:cubicBezTo>
                  <a:lnTo>
                    <a:pt x="2870" y="2192"/>
                  </a:lnTo>
                  <a:cubicBezTo>
                    <a:pt x="2870" y="1977"/>
                    <a:pt x="3024" y="1811"/>
                    <a:pt x="3239" y="1811"/>
                  </a:cubicBezTo>
                  <a:close/>
                  <a:moveTo>
                    <a:pt x="3596" y="3454"/>
                  </a:moveTo>
                  <a:lnTo>
                    <a:pt x="3596" y="3466"/>
                  </a:lnTo>
                  <a:cubicBezTo>
                    <a:pt x="3632" y="3561"/>
                    <a:pt x="3643" y="3644"/>
                    <a:pt x="3667" y="3704"/>
                  </a:cubicBezTo>
                  <a:lnTo>
                    <a:pt x="3429" y="3942"/>
                  </a:lnTo>
                  <a:lnTo>
                    <a:pt x="3405" y="3942"/>
                  </a:lnTo>
                  <a:lnTo>
                    <a:pt x="3167" y="3704"/>
                  </a:lnTo>
                  <a:cubicBezTo>
                    <a:pt x="3191" y="3644"/>
                    <a:pt x="3215" y="3585"/>
                    <a:pt x="3215" y="3525"/>
                  </a:cubicBezTo>
                  <a:lnTo>
                    <a:pt x="3215" y="3454"/>
                  </a:lnTo>
                  <a:close/>
                  <a:moveTo>
                    <a:pt x="5632" y="5204"/>
                  </a:moveTo>
                  <a:lnTo>
                    <a:pt x="5632" y="7418"/>
                  </a:lnTo>
                  <a:lnTo>
                    <a:pt x="4525" y="8204"/>
                  </a:lnTo>
                  <a:lnTo>
                    <a:pt x="4525" y="5466"/>
                  </a:lnTo>
                  <a:cubicBezTo>
                    <a:pt x="4608" y="5525"/>
                    <a:pt x="4727" y="5573"/>
                    <a:pt x="4846" y="5585"/>
                  </a:cubicBezTo>
                  <a:lnTo>
                    <a:pt x="4977" y="5585"/>
                  </a:lnTo>
                  <a:cubicBezTo>
                    <a:pt x="5120" y="5561"/>
                    <a:pt x="5263" y="5525"/>
                    <a:pt x="5370" y="5418"/>
                  </a:cubicBezTo>
                  <a:lnTo>
                    <a:pt x="5632" y="5204"/>
                  </a:lnTo>
                  <a:close/>
                  <a:moveTo>
                    <a:pt x="2893" y="3930"/>
                  </a:moveTo>
                  <a:lnTo>
                    <a:pt x="3167" y="4204"/>
                  </a:lnTo>
                  <a:cubicBezTo>
                    <a:pt x="3227" y="4263"/>
                    <a:pt x="3310" y="4299"/>
                    <a:pt x="3417" y="4299"/>
                  </a:cubicBezTo>
                  <a:cubicBezTo>
                    <a:pt x="3524" y="4299"/>
                    <a:pt x="3596" y="4275"/>
                    <a:pt x="3667" y="4204"/>
                  </a:cubicBezTo>
                  <a:lnTo>
                    <a:pt x="3905" y="3966"/>
                  </a:lnTo>
                  <a:cubicBezTo>
                    <a:pt x="3989" y="3989"/>
                    <a:pt x="4060" y="4025"/>
                    <a:pt x="4144" y="4025"/>
                  </a:cubicBezTo>
                  <a:cubicBezTo>
                    <a:pt x="4203" y="4025"/>
                    <a:pt x="4263" y="4049"/>
                    <a:pt x="4298" y="4097"/>
                  </a:cubicBezTo>
                  <a:lnTo>
                    <a:pt x="4798" y="4716"/>
                  </a:lnTo>
                  <a:cubicBezTo>
                    <a:pt x="4833" y="4764"/>
                    <a:pt x="4884" y="4789"/>
                    <a:pt x="4935" y="4789"/>
                  </a:cubicBezTo>
                  <a:cubicBezTo>
                    <a:pt x="4971" y="4789"/>
                    <a:pt x="5007" y="4776"/>
                    <a:pt x="5036" y="4751"/>
                  </a:cubicBezTo>
                  <a:lnTo>
                    <a:pt x="5656" y="4263"/>
                  </a:lnTo>
                  <a:cubicBezTo>
                    <a:pt x="5694" y="4231"/>
                    <a:pt x="5747" y="4209"/>
                    <a:pt x="5798" y="4209"/>
                  </a:cubicBezTo>
                  <a:cubicBezTo>
                    <a:pt x="5842" y="4209"/>
                    <a:pt x="5885" y="4225"/>
                    <a:pt x="5918" y="4263"/>
                  </a:cubicBezTo>
                  <a:cubicBezTo>
                    <a:pt x="5965" y="4299"/>
                    <a:pt x="5989" y="4347"/>
                    <a:pt x="5977" y="4406"/>
                  </a:cubicBezTo>
                  <a:cubicBezTo>
                    <a:pt x="5989" y="4454"/>
                    <a:pt x="5965" y="4513"/>
                    <a:pt x="5918" y="4537"/>
                  </a:cubicBezTo>
                  <a:lnTo>
                    <a:pt x="5144" y="5156"/>
                  </a:lnTo>
                  <a:cubicBezTo>
                    <a:pt x="5084" y="5192"/>
                    <a:pt x="5013" y="5228"/>
                    <a:pt x="4929" y="5240"/>
                  </a:cubicBezTo>
                  <a:lnTo>
                    <a:pt x="4858" y="5240"/>
                  </a:lnTo>
                  <a:cubicBezTo>
                    <a:pt x="4751" y="5228"/>
                    <a:pt x="4667" y="5180"/>
                    <a:pt x="4608" y="5109"/>
                  </a:cubicBezTo>
                  <a:lnTo>
                    <a:pt x="4453" y="4930"/>
                  </a:lnTo>
                  <a:cubicBezTo>
                    <a:pt x="4425" y="4884"/>
                    <a:pt x="4369" y="4866"/>
                    <a:pt x="4312" y="4866"/>
                  </a:cubicBezTo>
                  <a:cubicBezTo>
                    <a:pt x="4295" y="4866"/>
                    <a:pt x="4279" y="4868"/>
                    <a:pt x="4263" y="4870"/>
                  </a:cubicBezTo>
                  <a:cubicBezTo>
                    <a:pt x="4191" y="4894"/>
                    <a:pt x="4144" y="4954"/>
                    <a:pt x="4144" y="5037"/>
                  </a:cubicBezTo>
                  <a:lnTo>
                    <a:pt x="4144" y="8454"/>
                  </a:lnTo>
                  <a:lnTo>
                    <a:pt x="3763" y="8740"/>
                  </a:lnTo>
                  <a:lnTo>
                    <a:pt x="3763" y="7145"/>
                  </a:lnTo>
                  <a:cubicBezTo>
                    <a:pt x="3763" y="7061"/>
                    <a:pt x="3691" y="6978"/>
                    <a:pt x="3596" y="6978"/>
                  </a:cubicBezTo>
                  <a:cubicBezTo>
                    <a:pt x="3512" y="6978"/>
                    <a:pt x="3429" y="7061"/>
                    <a:pt x="3429" y="7145"/>
                  </a:cubicBezTo>
                  <a:lnTo>
                    <a:pt x="3429" y="8978"/>
                  </a:lnTo>
                  <a:lnTo>
                    <a:pt x="2870" y="9383"/>
                  </a:lnTo>
                  <a:lnTo>
                    <a:pt x="2870" y="7180"/>
                  </a:lnTo>
                  <a:cubicBezTo>
                    <a:pt x="2870" y="7014"/>
                    <a:pt x="2822" y="6835"/>
                    <a:pt x="2750" y="6680"/>
                  </a:cubicBezTo>
                  <a:lnTo>
                    <a:pt x="2572" y="6347"/>
                  </a:lnTo>
                  <a:cubicBezTo>
                    <a:pt x="2524" y="6240"/>
                    <a:pt x="2500" y="6121"/>
                    <a:pt x="2500" y="6013"/>
                  </a:cubicBezTo>
                  <a:lnTo>
                    <a:pt x="2500" y="4263"/>
                  </a:lnTo>
                  <a:cubicBezTo>
                    <a:pt x="2500" y="4180"/>
                    <a:pt x="2536" y="4120"/>
                    <a:pt x="2596" y="4085"/>
                  </a:cubicBezTo>
                  <a:lnTo>
                    <a:pt x="2893" y="3930"/>
                  </a:lnTo>
                  <a:close/>
                  <a:moveTo>
                    <a:pt x="5810" y="1"/>
                  </a:moveTo>
                  <a:cubicBezTo>
                    <a:pt x="5727" y="1"/>
                    <a:pt x="5656" y="72"/>
                    <a:pt x="5656" y="167"/>
                  </a:cubicBezTo>
                  <a:lnTo>
                    <a:pt x="5656" y="3870"/>
                  </a:lnTo>
                  <a:cubicBezTo>
                    <a:pt x="5596" y="3882"/>
                    <a:pt x="5537" y="3930"/>
                    <a:pt x="5477" y="3977"/>
                  </a:cubicBezTo>
                  <a:lnTo>
                    <a:pt x="5001" y="4358"/>
                  </a:lnTo>
                  <a:lnTo>
                    <a:pt x="4596" y="3870"/>
                  </a:lnTo>
                  <a:cubicBezTo>
                    <a:pt x="4489" y="3739"/>
                    <a:pt x="4346" y="3668"/>
                    <a:pt x="4179" y="3668"/>
                  </a:cubicBezTo>
                  <a:cubicBezTo>
                    <a:pt x="4072" y="3668"/>
                    <a:pt x="3989" y="3573"/>
                    <a:pt x="3989" y="3466"/>
                  </a:cubicBezTo>
                  <a:lnTo>
                    <a:pt x="3989" y="3275"/>
                  </a:lnTo>
                  <a:cubicBezTo>
                    <a:pt x="4203" y="3108"/>
                    <a:pt x="4358" y="2846"/>
                    <a:pt x="4358" y="2549"/>
                  </a:cubicBezTo>
                  <a:lnTo>
                    <a:pt x="4358" y="2180"/>
                  </a:lnTo>
                  <a:cubicBezTo>
                    <a:pt x="4358" y="1775"/>
                    <a:pt x="4024" y="1465"/>
                    <a:pt x="3643" y="1465"/>
                  </a:cubicBezTo>
                  <a:lnTo>
                    <a:pt x="3274" y="1465"/>
                  </a:lnTo>
                  <a:cubicBezTo>
                    <a:pt x="2870" y="1465"/>
                    <a:pt x="2560" y="1787"/>
                    <a:pt x="2560" y="2180"/>
                  </a:cubicBezTo>
                  <a:lnTo>
                    <a:pt x="2560" y="2549"/>
                  </a:lnTo>
                  <a:cubicBezTo>
                    <a:pt x="2560" y="2846"/>
                    <a:pt x="2703" y="3108"/>
                    <a:pt x="2929" y="3275"/>
                  </a:cubicBezTo>
                  <a:lnTo>
                    <a:pt x="2929" y="3525"/>
                  </a:lnTo>
                  <a:lnTo>
                    <a:pt x="2929" y="3549"/>
                  </a:lnTo>
                  <a:lnTo>
                    <a:pt x="2500" y="3751"/>
                  </a:lnTo>
                  <a:cubicBezTo>
                    <a:pt x="2322" y="3847"/>
                    <a:pt x="2203" y="4037"/>
                    <a:pt x="2203" y="4228"/>
                  </a:cubicBezTo>
                  <a:lnTo>
                    <a:pt x="2203" y="5990"/>
                  </a:lnTo>
                  <a:cubicBezTo>
                    <a:pt x="2203" y="6144"/>
                    <a:pt x="2239" y="6323"/>
                    <a:pt x="2322" y="6478"/>
                  </a:cubicBezTo>
                  <a:lnTo>
                    <a:pt x="2500" y="6823"/>
                  </a:lnTo>
                  <a:cubicBezTo>
                    <a:pt x="2536" y="6918"/>
                    <a:pt x="2572" y="7037"/>
                    <a:pt x="2572" y="7145"/>
                  </a:cubicBezTo>
                  <a:lnTo>
                    <a:pt x="2572" y="9597"/>
                  </a:lnTo>
                  <a:lnTo>
                    <a:pt x="83" y="11371"/>
                  </a:lnTo>
                  <a:cubicBezTo>
                    <a:pt x="12" y="11431"/>
                    <a:pt x="0" y="11538"/>
                    <a:pt x="36" y="11609"/>
                  </a:cubicBezTo>
                  <a:cubicBezTo>
                    <a:pt x="74" y="11655"/>
                    <a:pt x="133" y="11682"/>
                    <a:pt x="188" y="11682"/>
                  </a:cubicBezTo>
                  <a:cubicBezTo>
                    <a:pt x="219" y="11682"/>
                    <a:pt x="249" y="11674"/>
                    <a:pt x="274" y="11657"/>
                  </a:cubicBezTo>
                  <a:lnTo>
                    <a:pt x="5846" y="7716"/>
                  </a:lnTo>
                  <a:lnTo>
                    <a:pt x="11406" y="11657"/>
                  </a:lnTo>
                  <a:cubicBezTo>
                    <a:pt x="11442" y="11669"/>
                    <a:pt x="11466" y="11681"/>
                    <a:pt x="11513" y="11681"/>
                  </a:cubicBezTo>
                  <a:cubicBezTo>
                    <a:pt x="11573" y="11681"/>
                    <a:pt x="11621" y="11657"/>
                    <a:pt x="11644" y="11609"/>
                  </a:cubicBezTo>
                  <a:cubicBezTo>
                    <a:pt x="11668" y="11538"/>
                    <a:pt x="11644" y="11431"/>
                    <a:pt x="11573" y="11371"/>
                  </a:cubicBezTo>
                  <a:lnTo>
                    <a:pt x="5977" y="7395"/>
                  </a:lnTo>
                  <a:lnTo>
                    <a:pt x="5977" y="4930"/>
                  </a:lnTo>
                  <a:lnTo>
                    <a:pt x="6144" y="4787"/>
                  </a:lnTo>
                  <a:cubicBezTo>
                    <a:pt x="6263" y="4692"/>
                    <a:pt x="6334" y="4549"/>
                    <a:pt x="6346" y="4394"/>
                  </a:cubicBezTo>
                  <a:cubicBezTo>
                    <a:pt x="6346" y="4228"/>
                    <a:pt x="6287" y="4073"/>
                    <a:pt x="6168" y="3977"/>
                  </a:cubicBezTo>
                  <a:cubicBezTo>
                    <a:pt x="6108" y="3930"/>
                    <a:pt x="6049" y="3882"/>
                    <a:pt x="5977" y="3870"/>
                  </a:cubicBezTo>
                  <a:lnTo>
                    <a:pt x="5977" y="715"/>
                  </a:lnTo>
                  <a:lnTo>
                    <a:pt x="8275" y="715"/>
                  </a:lnTo>
                  <a:lnTo>
                    <a:pt x="8037" y="1191"/>
                  </a:lnTo>
                  <a:cubicBezTo>
                    <a:pt x="8001" y="1239"/>
                    <a:pt x="8001" y="1299"/>
                    <a:pt x="8037" y="1334"/>
                  </a:cubicBezTo>
                  <a:lnTo>
                    <a:pt x="8275" y="1811"/>
                  </a:lnTo>
                  <a:lnTo>
                    <a:pt x="6549" y="1811"/>
                  </a:lnTo>
                  <a:cubicBezTo>
                    <a:pt x="6453" y="1811"/>
                    <a:pt x="6382" y="1894"/>
                    <a:pt x="6382" y="1977"/>
                  </a:cubicBezTo>
                  <a:cubicBezTo>
                    <a:pt x="6382" y="2072"/>
                    <a:pt x="6453" y="2144"/>
                    <a:pt x="6549" y="2144"/>
                  </a:cubicBezTo>
                  <a:lnTo>
                    <a:pt x="8549" y="2144"/>
                  </a:lnTo>
                  <a:cubicBezTo>
                    <a:pt x="8608" y="2144"/>
                    <a:pt x="8668" y="2108"/>
                    <a:pt x="8704" y="2072"/>
                  </a:cubicBezTo>
                  <a:cubicBezTo>
                    <a:pt x="8727" y="2025"/>
                    <a:pt x="8727" y="1953"/>
                    <a:pt x="8716" y="1906"/>
                  </a:cubicBezTo>
                  <a:lnTo>
                    <a:pt x="8394" y="1251"/>
                  </a:lnTo>
                  <a:lnTo>
                    <a:pt x="8716" y="596"/>
                  </a:lnTo>
                  <a:cubicBezTo>
                    <a:pt x="8751" y="537"/>
                    <a:pt x="8751" y="477"/>
                    <a:pt x="8704" y="429"/>
                  </a:cubicBezTo>
                  <a:cubicBezTo>
                    <a:pt x="8668" y="394"/>
                    <a:pt x="8608" y="358"/>
                    <a:pt x="8549" y="358"/>
                  </a:cubicBezTo>
                  <a:lnTo>
                    <a:pt x="5977" y="358"/>
                  </a:lnTo>
                  <a:lnTo>
                    <a:pt x="5977" y="167"/>
                  </a:lnTo>
                  <a:cubicBezTo>
                    <a:pt x="5977" y="72"/>
                    <a:pt x="5906" y="1"/>
                    <a:pt x="5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7281188" y="3188513"/>
              <a:ext cx="65596" cy="48473"/>
            </a:xfrm>
            <a:custGeom>
              <a:avLst/>
              <a:gdLst/>
              <a:ahLst/>
              <a:cxnLst/>
              <a:rect l="l" t="t" r="r" b="b"/>
              <a:pathLst>
                <a:path w="2061" h="1523" extrusionOk="0">
                  <a:moveTo>
                    <a:pt x="204" y="1"/>
                  </a:moveTo>
                  <a:cubicBezTo>
                    <a:pt x="151" y="1"/>
                    <a:pt x="97" y="27"/>
                    <a:pt x="60" y="70"/>
                  </a:cubicBezTo>
                  <a:cubicBezTo>
                    <a:pt x="1" y="154"/>
                    <a:pt x="37" y="261"/>
                    <a:pt x="108" y="320"/>
                  </a:cubicBezTo>
                  <a:lnTo>
                    <a:pt x="1775" y="1487"/>
                  </a:lnTo>
                  <a:cubicBezTo>
                    <a:pt x="1799" y="1511"/>
                    <a:pt x="1834" y="1523"/>
                    <a:pt x="1882" y="1523"/>
                  </a:cubicBezTo>
                  <a:cubicBezTo>
                    <a:pt x="1942" y="1523"/>
                    <a:pt x="1977" y="1487"/>
                    <a:pt x="2013" y="1451"/>
                  </a:cubicBezTo>
                  <a:cubicBezTo>
                    <a:pt x="2061" y="1368"/>
                    <a:pt x="2037" y="1261"/>
                    <a:pt x="1965" y="1213"/>
                  </a:cubicBezTo>
                  <a:lnTo>
                    <a:pt x="299" y="35"/>
                  </a:lnTo>
                  <a:cubicBezTo>
                    <a:pt x="271" y="11"/>
                    <a:pt x="237" y="1"/>
                    <a:pt x="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7252034" y="3168080"/>
              <a:ext cx="24634" cy="19287"/>
            </a:xfrm>
            <a:custGeom>
              <a:avLst/>
              <a:gdLst/>
              <a:ahLst/>
              <a:cxnLst/>
              <a:rect l="l" t="t" r="r" b="b"/>
              <a:pathLst>
                <a:path w="774" h="606" extrusionOk="0">
                  <a:moveTo>
                    <a:pt x="201" y="1"/>
                  </a:moveTo>
                  <a:cubicBezTo>
                    <a:pt x="148" y="1"/>
                    <a:pt x="97" y="29"/>
                    <a:pt x="60" y="81"/>
                  </a:cubicBezTo>
                  <a:cubicBezTo>
                    <a:pt x="0" y="153"/>
                    <a:pt x="24" y="260"/>
                    <a:pt x="95" y="319"/>
                  </a:cubicBezTo>
                  <a:lnTo>
                    <a:pt x="476" y="569"/>
                  </a:lnTo>
                  <a:cubicBezTo>
                    <a:pt x="500" y="581"/>
                    <a:pt x="536" y="605"/>
                    <a:pt x="572" y="605"/>
                  </a:cubicBezTo>
                  <a:cubicBezTo>
                    <a:pt x="631" y="605"/>
                    <a:pt x="679" y="569"/>
                    <a:pt x="714" y="522"/>
                  </a:cubicBezTo>
                  <a:cubicBezTo>
                    <a:pt x="774" y="450"/>
                    <a:pt x="750" y="343"/>
                    <a:pt x="667" y="284"/>
                  </a:cubicBezTo>
                  <a:lnTo>
                    <a:pt x="298" y="34"/>
                  </a:lnTo>
                  <a:cubicBezTo>
                    <a:pt x="266" y="11"/>
                    <a:pt x="233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6"/>
          <p:cNvGrpSpPr/>
          <p:nvPr/>
        </p:nvGrpSpPr>
        <p:grpSpPr>
          <a:xfrm>
            <a:off x="5987918" y="645287"/>
            <a:ext cx="580773" cy="443465"/>
            <a:chOff x="5776798" y="3409778"/>
            <a:chExt cx="346379" cy="264518"/>
          </a:xfrm>
        </p:grpSpPr>
        <p:sp>
          <p:nvSpPr>
            <p:cNvPr id="337" name="Google Shape;337;p26"/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7618481" y="1905753"/>
            <a:ext cx="370919" cy="370508"/>
            <a:chOff x="5823294" y="2309751"/>
            <a:chExt cx="315327" cy="314978"/>
          </a:xfrm>
        </p:grpSpPr>
        <p:sp>
          <p:nvSpPr>
            <p:cNvPr id="344" name="Google Shape;344;p26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572797" y="1890250"/>
            <a:ext cx="370930" cy="370549"/>
            <a:chOff x="2497275" y="2744159"/>
            <a:chExt cx="370930" cy="370549"/>
          </a:xfrm>
        </p:grpSpPr>
        <p:sp>
          <p:nvSpPr>
            <p:cNvPr id="362" name="Google Shape;362;p2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26"/>
          <p:cNvGrpSpPr/>
          <p:nvPr/>
        </p:nvGrpSpPr>
        <p:grpSpPr>
          <a:xfrm>
            <a:off x="6113442" y="1906678"/>
            <a:ext cx="344065" cy="368644"/>
            <a:chOff x="4149138" y="4121151"/>
            <a:chExt cx="344065" cy="368644"/>
          </a:xfrm>
        </p:grpSpPr>
        <p:sp>
          <p:nvSpPr>
            <p:cNvPr id="369" name="Google Shape;369;p26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315;p26">
            <a:extLst>
              <a:ext uri="{FF2B5EF4-FFF2-40B4-BE49-F238E27FC236}">
                <a16:creationId xmlns:a16="http://schemas.microsoft.com/office/drawing/2014/main" id="{AB008603-2DA0-1E4B-A06E-DC9F598E9C53}"/>
              </a:ext>
            </a:extLst>
          </p:cNvPr>
          <p:cNvSpPr txBox="1">
            <a:spLocks/>
          </p:cNvSpPr>
          <p:nvPr/>
        </p:nvSpPr>
        <p:spPr>
          <a:xfrm>
            <a:off x="5241169" y="86134"/>
            <a:ext cx="3537014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r>
              <a:rPr lang="en-CA" sz="2400" dirty="0"/>
              <a:t>SSM 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>
            <a:off x="7414064" y="1690325"/>
            <a:ext cx="1061400" cy="1061400"/>
          </a:xfrm>
          <a:prstGeom prst="flowChar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7" name="Google Shape;387;p27"/>
          <p:cNvSpPr txBox="1">
            <a:spLocks noGrp="1"/>
          </p:cNvSpPr>
          <p:nvPr>
            <p:ph type="subTitle" idx="1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 little about me!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88" name="Google Shape;388;p27"/>
          <p:cNvSpPr txBox="1">
            <a:spLocks noGrp="1"/>
          </p:cNvSpPr>
          <p:nvPr>
            <p:ph type="subTitle" idx="3"/>
          </p:nvPr>
        </p:nvSpPr>
        <p:spPr>
          <a:xfrm>
            <a:off x="1381733" y="1732628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 Me</a:t>
            </a:r>
            <a:endParaRPr dirty="0"/>
          </a:p>
        </p:txBody>
      </p:sp>
      <p:sp>
        <p:nvSpPr>
          <p:cNvPr id="389" name="Google Shape;389;p27"/>
          <p:cNvSpPr txBox="1">
            <a:spLocks noGrp="1"/>
          </p:cNvSpPr>
          <p:nvPr>
            <p:ph type="subTitle" idx="5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2"/>
                </a:solidFill>
              </a:rPr>
              <a:t>W</a:t>
            </a:r>
            <a:r>
              <a:rPr lang="en" dirty="0">
                <a:solidFill>
                  <a:schemeClr val="dk2"/>
                </a:solidFill>
              </a:rPr>
              <a:t>ho are you?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90" name="Google Shape;390;p27"/>
          <p:cNvSpPr txBox="1">
            <a:spLocks noGrp="1"/>
          </p:cNvSpPr>
          <p:nvPr>
            <p:ph type="subTitle" idx="6"/>
          </p:nvPr>
        </p:nvSpPr>
        <p:spPr>
          <a:xfrm>
            <a:off x="5754834" y="1532613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know you!</a:t>
            </a:r>
            <a:endParaRPr dirty="0"/>
          </a:p>
        </p:txBody>
      </p:sp>
      <p:sp>
        <p:nvSpPr>
          <p:cNvPr id="391" name="Google Shape;391;p27"/>
          <p:cNvSpPr txBox="1">
            <a:spLocks noGrp="1"/>
          </p:cNvSpPr>
          <p:nvPr>
            <p:ph type="subTitle" idx="8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What to do first, what to do last?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92" name="Google Shape;392;p27"/>
          <p:cNvSpPr txBox="1">
            <a:spLocks noGrp="1"/>
          </p:cNvSpPr>
          <p:nvPr>
            <p:ph type="subTitle" idx="9"/>
          </p:nvPr>
        </p:nvSpPr>
        <p:spPr>
          <a:xfrm>
            <a:off x="1381733" y="3402223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plan</a:t>
            </a:r>
            <a:endParaRPr dirty="0"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4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2"/>
                </a:solidFill>
              </a:rPr>
              <a:t>J</a:t>
            </a:r>
            <a:r>
              <a:rPr lang="en" dirty="0" err="1">
                <a:solidFill>
                  <a:schemeClr val="dk2"/>
                </a:solidFill>
              </a:rPr>
              <a:t>ust</a:t>
            </a:r>
            <a:r>
              <a:rPr lang="en" dirty="0">
                <a:solidFill>
                  <a:schemeClr val="dk2"/>
                </a:solidFill>
              </a:rPr>
              <a:t> gamble on the topic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15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Project? 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title" idx="2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title" idx="4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title" idx="7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title" idx="13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399" name="Google Shape;399;p27"/>
          <p:cNvGrpSpPr/>
          <p:nvPr/>
        </p:nvGrpSpPr>
        <p:grpSpPr>
          <a:xfrm>
            <a:off x="7525363" y="1801625"/>
            <a:ext cx="838800" cy="838800"/>
            <a:chOff x="3142775" y="3658475"/>
            <a:chExt cx="838800" cy="838800"/>
          </a:xfrm>
        </p:grpSpPr>
        <p:sp>
          <p:nvSpPr>
            <p:cNvPr id="400" name="Google Shape;400;p27"/>
            <p:cNvSpPr/>
            <p:nvPr/>
          </p:nvSpPr>
          <p:spPr>
            <a:xfrm>
              <a:off x="3142775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27"/>
            <p:cNvGrpSpPr/>
            <p:nvPr/>
          </p:nvGrpSpPr>
          <p:grpSpPr>
            <a:xfrm>
              <a:off x="3361030" y="3876698"/>
              <a:ext cx="402277" cy="402354"/>
              <a:chOff x="5774124" y="4294550"/>
              <a:chExt cx="331611" cy="331674"/>
            </a:xfrm>
          </p:grpSpPr>
          <p:sp>
            <p:nvSpPr>
              <p:cNvPr id="402" name="Google Shape;402;p27"/>
              <p:cNvSpPr/>
              <p:nvPr/>
            </p:nvSpPr>
            <p:spPr>
              <a:xfrm>
                <a:off x="5774124" y="4419664"/>
                <a:ext cx="331611" cy="20656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6490" extrusionOk="0">
                    <a:moveTo>
                      <a:pt x="2751" y="2905"/>
                    </a:moveTo>
                    <a:lnTo>
                      <a:pt x="2751" y="6191"/>
                    </a:lnTo>
                    <a:lnTo>
                      <a:pt x="1429" y="6191"/>
                    </a:lnTo>
                    <a:lnTo>
                      <a:pt x="1429" y="2905"/>
                    </a:lnTo>
                    <a:close/>
                    <a:moveTo>
                      <a:pt x="5847" y="2084"/>
                    </a:moveTo>
                    <a:lnTo>
                      <a:pt x="5847" y="6191"/>
                    </a:lnTo>
                    <a:lnTo>
                      <a:pt x="4525" y="6191"/>
                    </a:lnTo>
                    <a:lnTo>
                      <a:pt x="4525" y="2084"/>
                    </a:lnTo>
                    <a:close/>
                    <a:moveTo>
                      <a:pt x="8942" y="298"/>
                    </a:moveTo>
                    <a:lnTo>
                      <a:pt x="8942" y="6191"/>
                    </a:lnTo>
                    <a:lnTo>
                      <a:pt x="7609" y="6191"/>
                    </a:lnTo>
                    <a:lnTo>
                      <a:pt x="7609" y="298"/>
                    </a:lnTo>
                    <a:close/>
                    <a:moveTo>
                      <a:pt x="7466" y="0"/>
                    </a:moveTo>
                    <a:cubicBezTo>
                      <a:pt x="7383" y="0"/>
                      <a:pt x="7323" y="72"/>
                      <a:pt x="7323" y="155"/>
                    </a:cubicBezTo>
                    <a:lnTo>
                      <a:pt x="7323" y="6191"/>
                    </a:lnTo>
                    <a:lnTo>
                      <a:pt x="6156" y="6191"/>
                    </a:lnTo>
                    <a:lnTo>
                      <a:pt x="6156" y="1941"/>
                    </a:lnTo>
                    <a:cubicBezTo>
                      <a:pt x="6156" y="1846"/>
                      <a:pt x="6085" y="1786"/>
                      <a:pt x="6013" y="1786"/>
                    </a:cubicBezTo>
                    <a:lnTo>
                      <a:pt x="4370" y="1786"/>
                    </a:lnTo>
                    <a:cubicBezTo>
                      <a:pt x="4287" y="1786"/>
                      <a:pt x="4227" y="1858"/>
                      <a:pt x="4227" y="1941"/>
                    </a:cubicBezTo>
                    <a:lnTo>
                      <a:pt x="4227" y="6191"/>
                    </a:lnTo>
                    <a:lnTo>
                      <a:pt x="3061" y="6191"/>
                    </a:lnTo>
                    <a:lnTo>
                      <a:pt x="3061" y="2751"/>
                    </a:lnTo>
                    <a:cubicBezTo>
                      <a:pt x="3061" y="2667"/>
                      <a:pt x="2989" y="2608"/>
                      <a:pt x="2918" y="2608"/>
                    </a:cubicBezTo>
                    <a:lnTo>
                      <a:pt x="1275" y="2608"/>
                    </a:lnTo>
                    <a:cubicBezTo>
                      <a:pt x="1191" y="2608"/>
                      <a:pt x="1132" y="2679"/>
                      <a:pt x="1132" y="2751"/>
                    </a:cubicBezTo>
                    <a:lnTo>
                      <a:pt x="1132" y="6191"/>
                    </a:lnTo>
                    <a:lnTo>
                      <a:pt x="144" y="6191"/>
                    </a:lnTo>
                    <a:cubicBezTo>
                      <a:pt x="60" y="6191"/>
                      <a:pt x="1" y="6263"/>
                      <a:pt x="1" y="6346"/>
                    </a:cubicBezTo>
                    <a:cubicBezTo>
                      <a:pt x="1" y="6430"/>
                      <a:pt x="72" y="6489"/>
                      <a:pt x="144" y="6489"/>
                    </a:cubicBezTo>
                    <a:lnTo>
                      <a:pt x="10264" y="6489"/>
                    </a:lnTo>
                    <a:cubicBezTo>
                      <a:pt x="10359" y="6489"/>
                      <a:pt x="10419" y="6418"/>
                      <a:pt x="10419" y="6346"/>
                    </a:cubicBezTo>
                    <a:cubicBezTo>
                      <a:pt x="10395" y="6251"/>
                      <a:pt x="10323" y="6191"/>
                      <a:pt x="10240" y="6191"/>
                    </a:cubicBezTo>
                    <a:lnTo>
                      <a:pt x="9252" y="6191"/>
                    </a:lnTo>
                    <a:lnTo>
                      <a:pt x="9252" y="155"/>
                    </a:lnTo>
                    <a:cubicBezTo>
                      <a:pt x="9252" y="60"/>
                      <a:pt x="9180" y="0"/>
                      <a:pt x="9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5778294" y="4294550"/>
                <a:ext cx="316461" cy="191442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6015" extrusionOk="0">
                    <a:moveTo>
                      <a:pt x="9447" y="0"/>
                    </a:moveTo>
                    <a:cubicBezTo>
                      <a:pt x="9433" y="0"/>
                      <a:pt x="9420" y="1"/>
                      <a:pt x="9407" y="2"/>
                    </a:cubicBezTo>
                    <a:lnTo>
                      <a:pt x="8097" y="169"/>
                    </a:lnTo>
                    <a:cubicBezTo>
                      <a:pt x="7847" y="193"/>
                      <a:pt x="7644" y="455"/>
                      <a:pt x="7680" y="705"/>
                    </a:cubicBezTo>
                    <a:cubicBezTo>
                      <a:pt x="7703" y="951"/>
                      <a:pt x="7914" y="1123"/>
                      <a:pt x="8167" y="1123"/>
                    </a:cubicBezTo>
                    <a:cubicBezTo>
                      <a:pt x="8183" y="1123"/>
                      <a:pt x="8200" y="1123"/>
                      <a:pt x="8216" y="1121"/>
                    </a:cubicBezTo>
                    <a:lnTo>
                      <a:pt x="8323" y="1109"/>
                    </a:lnTo>
                    <a:lnTo>
                      <a:pt x="8323" y="1109"/>
                    </a:lnTo>
                    <a:cubicBezTo>
                      <a:pt x="6716" y="2967"/>
                      <a:pt x="4811" y="3919"/>
                      <a:pt x="3465" y="4407"/>
                    </a:cubicBezTo>
                    <a:cubicBezTo>
                      <a:pt x="1787" y="5003"/>
                      <a:pt x="477" y="5062"/>
                      <a:pt x="477" y="5062"/>
                    </a:cubicBezTo>
                    <a:cubicBezTo>
                      <a:pt x="203" y="5074"/>
                      <a:pt x="1" y="5288"/>
                      <a:pt x="13" y="5550"/>
                    </a:cubicBezTo>
                    <a:cubicBezTo>
                      <a:pt x="24" y="5824"/>
                      <a:pt x="239" y="6015"/>
                      <a:pt x="489" y="6015"/>
                    </a:cubicBezTo>
                    <a:lnTo>
                      <a:pt x="501" y="6015"/>
                    </a:lnTo>
                    <a:cubicBezTo>
                      <a:pt x="560" y="6015"/>
                      <a:pt x="1953" y="5967"/>
                      <a:pt x="3775" y="5312"/>
                    </a:cubicBezTo>
                    <a:cubicBezTo>
                      <a:pt x="4811" y="4943"/>
                      <a:pt x="5775" y="4467"/>
                      <a:pt x="6656" y="3872"/>
                    </a:cubicBezTo>
                    <a:cubicBezTo>
                      <a:pt x="6728" y="3824"/>
                      <a:pt x="6740" y="3729"/>
                      <a:pt x="6692" y="3669"/>
                    </a:cubicBezTo>
                    <a:cubicBezTo>
                      <a:pt x="6670" y="3618"/>
                      <a:pt x="6621" y="3594"/>
                      <a:pt x="6573" y="3594"/>
                    </a:cubicBezTo>
                    <a:cubicBezTo>
                      <a:pt x="6542" y="3594"/>
                      <a:pt x="6512" y="3603"/>
                      <a:pt x="6490" y="3622"/>
                    </a:cubicBezTo>
                    <a:cubicBezTo>
                      <a:pt x="5620" y="4205"/>
                      <a:pt x="4692" y="4681"/>
                      <a:pt x="3692" y="5038"/>
                    </a:cubicBezTo>
                    <a:cubicBezTo>
                      <a:pt x="1906" y="5669"/>
                      <a:pt x="560" y="5717"/>
                      <a:pt x="525" y="5717"/>
                    </a:cubicBezTo>
                    <a:cubicBezTo>
                      <a:pt x="429" y="5717"/>
                      <a:pt x="358" y="5646"/>
                      <a:pt x="346" y="5550"/>
                    </a:cubicBezTo>
                    <a:cubicBezTo>
                      <a:pt x="346" y="5467"/>
                      <a:pt x="417" y="5372"/>
                      <a:pt x="501" y="5372"/>
                    </a:cubicBezTo>
                    <a:cubicBezTo>
                      <a:pt x="525" y="5372"/>
                      <a:pt x="1858" y="5336"/>
                      <a:pt x="3596" y="4705"/>
                    </a:cubicBezTo>
                    <a:cubicBezTo>
                      <a:pt x="5061" y="4181"/>
                      <a:pt x="7144" y="3133"/>
                      <a:pt x="8835" y="1014"/>
                    </a:cubicBezTo>
                    <a:cubicBezTo>
                      <a:pt x="8927" y="911"/>
                      <a:pt x="8842" y="763"/>
                      <a:pt x="8718" y="763"/>
                    </a:cubicBezTo>
                    <a:cubicBezTo>
                      <a:pt x="8714" y="763"/>
                      <a:pt x="8709" y="764"/>
                      <a:pt x="8704" y="764"/>
                    </a:cubicBezTo>
                    <a:lnTo>
                      <a:pt x="8216" y="824"/>
                    </a:lnTo>
                    <a:cubicBezTo>
                      <a:pt x="8208" y="825"/>
                      <a:pt x="8200" y="825"/>
                      <a:pt x="8192" y="825"/>
                    </a:cubicBezTo>
                    <a:cubicBezTo>
                      <a:pt x="8109" y="825"/>
                      <a:pt x="8047" y="769"/>
                      <a:pt x="8025" y="693"/>
                    </a:cubicBezTo>
                    <a:cubicBezTo>
                      <a:pt x="7990" y="586"/>
                      <a:pt x="8061" y="478"/>
                      <a:pt x="8168" y="478"/>
                    </a:cubicBezTo>
                    <a:lnTo>
                      <a:pt x="9478" y="312"/>
                    </a:lnTo>
                    <a:cubicBezTo>
                      <a:pt x="9484" y="311"/>
                      <a:pt x="9490" y="311"/>
                      <a:pt x="9496" y="311"/>
                    </a:cubicBezTo>
                    <a:cubicBezTo>
                      <a:pt x="9594" y="311"/>
                      <a:pt x="9669" y="400"/>
                      <a:pt x="9669" y="490"/>
                    </a:cubicBezTo>
                    <a:lnTo>
                      <a:pt x="9669" y="1800"/>
                    </a:lnTo>
                    <a:cubicBezTo>
                      <a:pt x="9669" y="1895"/>
                      <a:pt x="9597" y="1979"/>
                      <a:pt x="9490" y="1979"/>
                    </a:cubicBezTo>
                    <a:cubicBezTo>
                      <a:pt x="9407" y="1979"/>
                      <a:pt x="9311" y="1907"/>
                      <a:pt x="9311" y="1800"/>
                    </a:cubicBezTo>
                    <a:lnTo>
                      <a:pt x="9311" y="1407"/>
                    </a:lnTo>
                    <a:cubicBezTo>
                      <a:pt x="9311" y="1348"/>
                      <a:pt x="9264" y="1288"/>
                      <a:pt x="9204" y="1252"/>
                    </a:cubicBezTo>
                    <a:cubicBezTo>
                      <a:pt x="9187" y="1242"/>
                      <a:pt x="9169" y="1238"/>
                      <a:pt x="9152" y="1238"/>
                    </a:cubicBezTo>
                    <a:cubicBezTo>
                      <a:pt x="9106" y="1238"/>
                      <a:pt x="9060" y="1266"/>
                      <a:pt x="9026" y="1300"/>
                    </a:cubicBezTo>
                    <a:cubicBezTo>
                      <a:pt x="8466" y="2002"/>
                      <a:pt x="7811" y="2633"/>
                      <a:pt x="7097" y="3193"/>
                    </a:cubicBezTo>
                    <a:cubicBezTo>
                      <a:pt x="7037" y="3229"/>
                      <a:pt x="7025" y="3336"/>
                      <a:pt x="7061" y="3395"/>
                    </a:cubicBezTo>
                    <a:cubicBezTo>
                      <a:pt x="7091" y="3433"/>
                      <a:pt x="7144" y="3451"/>
                      <a:pt x="7194" y="3451"/>
                    </a:cubicBezTo>
                    <a:cubicBezTo>
                      <a:pt x="7224" y="3451"/>
                      <a:pt x="7253" y="3445"/>
                      <a:pt x="7275" y="3431"/>
                    </a:cubicBezTo>
                    <a:cubicBezTo>
                      <a:pt x="7895" y="2943"/>
                      <a:pt x="8466" y="2419"/>
                      <a:pt x="8990" y="1824"/>
                    </a:cubicBezTo>
                    <a:cubicBezTo>
                      <a:pt x="9002" y="2074"/>
                      <a:pt x="9204" y="2276"/>
                      <a:pt x="9466" y="2276"/>
                    </a:cubicBezTo>
                    <a:cubicBezTo>
                      <a:pt x="9728" y="2276"/>
                      <a:pt x="9942" y="2074"/>
                      <a:pt x="9942" y="1800"/>
                    </a:cubicBezTo>
                    <a:lnTo>
                      <a:pt x="9942" y="478"/>
                    </a:lnTo>
                    <a:cubicBezTo>
                      <a:pt x="9942" y="347"/>
                      <a:pt x="9883" y="216"/>
                      <a:pt x="9776" y="121"/>
                    </a:cubicBezTo>
                    <a:cubicBezTo>
                      <a:pt x="9679" y="46"/>
                      <a:pt x="9564" y="0"/>
                      <a:pt x="94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4" name="Google Shape;404;p27"/>
          <p:cNvSpPr/>
          <p:nvPr/>
        </p:nvSpPr>
        <p:spPr>
          <a:xfrm>
            <a:off x="3122489" y="1690325"/>
            <a:ext cx="1061400" cy="1061400"/>
          </a:xfrm>
          <a:prstGeom prst="flowChar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3122501" y="3459950"/>
            <a:ext cx="1061400" cy="1061400"/>
          </a:xfrm>
          <a:prstGeom prst="flowChar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7380362" y="3459950"/>
            <a:ext cx="1061400" cy="1061400"/>
          </a:xfrm>
          <a:prstGeom prst="flowChar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27"/>
          <p:cNvGrpSpPr/>
          <p:nvPr/>
        </p:nvGrpSpPr>
        <p:grpSpPr>
          <a:xfrm>
            <a:off x="3233801" y="3571250"/>
            <a:ext cx="838800" cy="838800"/>
            <a:chOff x="5196076" y="3658475"/>
            <a:chExt cx="838800" cy="838800"/>
          </a:xfrm>
        </p:grpSpPr>
        <p:sp>
          <p:nvSpPr>
            <p:cNvPr id="408" name="Google Shape;408;p27"/>
            <p:cNvSpPr/>
            <p:nvPr/>
          </p:nvSpPr>
          <p:spPr>
            <a:xfrm>
              <a:off x="5196076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27"/>
            <p:cNvGrpSpPr/>
            <p:nvPr/>
          </p:nvGrpSpPr>
          <p:grpSpPr>
            <a:xfrm>
              <a:off x="5367909" y="3896041"/>
              <a:ext cx="495134" cy="363667"/>
              <a:chOff x="1289311" y="2926222"/>
              <a:chExt cx="408156" cy="299783"/>
            </a:xfrm>
          </p:grpSpPr>
          <p:sp>
            <p:nvSpPr>
              <p:cNvPr id="410" name="Google Shape;410;p27"/>
              <p:cNvSpPr/>
              <p:nvPr/>
            </p:nvSpPr>
            <p:spPr>
              <a:xfrm>
                <a:off x="1334029" y="2952385"/>
                <a:ext cx="318339" cy="216395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6799" extrusionOk="0">
                    <a:moveTo>
                      <a:pt x="3203" y="1369"/>
                    </a:moveTo>
                    <a:cubicBezTo>
                      <a:pt x="3429" y="1369"/>
                      <a:pt x="3620" y="1548"/>
                      <a:pt x="3620" y="1786"/>
                    </a:cubicBezTo>
                    <a:lnTo>
                      <a:pt x="3620" y="2179"/>
                    </a:lnTo>
                    <a:cubicBezTo>
                      <a:pt x="3620" y="2524"/>
                      <a:pt x="3334" y="2798"/>
                      <a:pt x="3012" y="2798"/>
                    </a:cubicBezTo>
                    <a:cubicBezTo>
                      <a:pt x="2679" y="2798"/>
                      <a:pt x="2381" y="2524"/>
                      <a:pt x="2381" y="2179"/>
                    </a:cubicBezTo>
                    <a:lnTo>
                      <a:pt x="2381" y="1786"/>
                    </a:lnTo>
                    <a:cubicBezTo>
                      <a:pt x="2381" y="1560"/>
                      <a:pt x="2560" y="1369"/>
                      <a:pt x="2798" y="1369"/>
                    </a:cubicBezTo>
                    <a:close/>
                    <a:moveTo>
                      <a:pt x="8013" y="1191"/>
                    </a:moveTo>
                    <a:cubicBezTo>
                      <a:pt x="8132" y="1191"/>
                      <a:pt x="8215" y="1274"/>
                      <a:pt x="8215" y="1393"/>
                    </a:cubicBezTo>
                    <a:lnTo>
                      <a:pt x="8215" y="1989"/>
                    </a:lnTo>
                    <a:cubicBezTo>
                      <a:pt x="8215" y="2060"/>
                      <a:pt x="8168" y="2131"/>
                      <a:pt x="8108" y="2167"/>
                    </a:cubicBezTo>
                    <a:cubicBezTo>
                      <a:pt x="8061" y="2203"/>
                      <a:pt x="8025" y="2262"/>
                      <a:pt x="8025" y="2334"/>
                    </a:cubicBezTo>
                    <a:lnTo>
                      <a:pt x="8025" y="2632"/>
                    </a:lnTo>
                    <a:cubicBezTo>
                      <a:pt x="8025" y="2715"/>
                      <a:pt x="8085" y="2798"/>
                      <a:pt x="8168" y="2810"/>
                    </a:cubicBezTo>
                    <a:lnTo>
                      <a:pt x="8680" y="2929"/>
                    </a:lnTo>
                    <a:cubicBezTo>
                      <a:pt x="8763" y="2953"/>
                      <a:pt x="8847" y="3036"/>
                      <a:pt x="8847" y="3132"/>
                    </a:cubicBezTo>
                    <a:lnTo>
                      <a:pt x="8847" y="3191"/>
                    </a:lnTo>
                    <a:lnTo>
                      <a:pt x="6799" y="3191"/>
                    </a:lnTo>
                    <a:lnTo>
                      <a:pt x="6799" y="3132"/>
                    </a:lnTo>
                    <a:cubicBezTo>
                      <a:pt x="6799" y="3024"/>
                      <a:pt x="6858" y="2953"/>
                      <a:pt x="6965" y="2929"/>
                    </a:cubicBezTo>
                    <a:lnTo>
                      <a:pt x="7477" y="2810"/>
                    </a:lnTo>
                    <a:cubicBezTo>
                      <a:pt x="7561" y="2798"/>
                      <a:pt x="7620" y="2715"/>
                      <a:pt x="7620" y="2632"/>
                    </a:cubicBezTo>
                    <a:lnTo>
                      <a:pt x="7620" y="2334"/>
                    </a:lnTo>
                    <a:cubicBezTo>
                      <a:pt x="7596" y="2274"/>
                      <a:pt x="7561" y="2215"/>
                      <a:pt x="7501" y="2167"/>
                    </a:cubicBezTo>
                    <a:cubicBezTo>
                      <a:pt x="7430" y="2120"/>
                      <a:pt x="7406" y="2060"/>
                      <a:pt x="7406" y="1989"/>
                    </a:cubicBezTo>
                    <a:lnTo>
                      <a:pt x="7406" y="1393"/>
                    </a:lnTo>
                    <a:cubicBezTo>
                      <a:pt x="7406" y="1274"/>
                      <a:pt x="7489" y="1191"/>
                      <a:pt x="7608" y="1191"/>
                    </a:cubicBezTo>
                    <a:close/>
                    <a:moveTo>
                      <a:pt x="9620" y="369"/>
                    </a:moveTo>
                    <a:lnTo>
                      <a:pt x="9620" y="3191"/>
                    </a:lnTo>
                    <a:lnTo>
                      <a:pt x="9192" y="3191"/>
                    </a:lnTo>
                    <a:lnTo>
                      <a:pt x="9192" y="3132"/>
                    </a:lnTo>
                    <a:cubicBezTo>
                      <a:pt x="9192" y="2870"/>
                      <a:pt x="9013" y="2632"/>
                      <a:pt x="8739" y="2572"/>
                    </a:cubicBezTo>
                    <a:lnTo>
                      <a:pt x="8382" y="2477"/>
                    </a:lnTo>
                    <a:lnTo>
                      <a:pt x="8382" y="2417"/>
                    </a:lnTo>
                    <a:cubicBezTo>
                      <a:pt x="8501" y="2322"/>
                      <a:pt x="8573" y="2155"/>
                      <a:pt x="8573" y="1977"/>
                    </a:cubicBezTo>
                    <a:lnTo>
                      <a:pt x="8573" y="1381"/>
                    </a:lnTo>
                    <a:cubicBezTo>
                      <a:pt x="8573" y="1048"/>
                      <a:pt x="8311" y="786"/>
                      <a:pt x="7977" y="786"/>
                    </a:cubicBezTo>
                    <a:lnTo>
                      <a:pt x="7584" y="786"/>
                    </a:lnTo>
                    <a:cubicBezTo>
                      <a:pt x="7251" y="786"/>
                      <a:pt x="6989" y="1048"/>
                      <a:pt x="6989" y="1381"/>
                    </a:cubicBezTo>
                    <a:lnTo>
                      <a:pt x="6989" y="1977"/>
                    </a:lnTo>
                    <a:cubicBezTo>
                      <a:pt x="6989" y="2143"/>
                      <a:pt x="7061" y="2298"/>
                      <a:pt x="7180" y="2417"/>
                    </a:cubicBezTo>
                    <a:lnTo>
                      <a:pt x="7180" y="2477"/>
                    </a:lnTo>
                    <a:lnTo>
                      <a:pt x="6822" y="2572"/>
                    </a:lnTo>
                    <a:cubicBezTo>
                      <a:pt x="6549" y="2632"/>
                      <a:pt x="6370" y="2870"/>
                      <a:pt x="6370" y="3132"/>
                    </a:cubicBezTo>
                    <a:lnTo>
                      <a:pt x="6370" y="3191"/>
                    </a:lnTo>
                    <a:lnTo>
                      <a:pt x="5941" y="3191"/>
                    </a:lnTo>
                    <a:lnTo>
                      <a:pt x="5941" y="369"/>
                    </a:lnTo>
                    <a:close/>
                    <a:moveTo>
                      <a:pt x="3227" y="3179"/>
                    </a:moveTo>
                    <a:lnTo>
                      <a:pt x="3227" y="3274"/>
                    </a:lnTo>
                    <a:cubicBezTo>
                      <a:pt x="3203" y="3346"/>
                      <a:pt x="3239" y="3405"/>
                      <a:pt x="3262" y="3465"/>
                    </a:cubicBezTo>
                    <a:lnTo>
                      <a:pt x="3012" y="3715"/>
                    </a:lnTo>
                    <a:lnTo>
                      <a:pt x="3001" y="3715"/>
                    </a:lnTo>
                    <a:lnTo>
                      <a:pt x="2739" y="3465"/>
                    </a:lnTo>
                    <a:cubicBezTo>
                      <a:pt x="2774" y="3405"/>
                      <a:pt x="2798" y="3346"/>
                      <a:pt x="2798" y="3274"/>
                    </a:cubicBezTo>
                    <a:lnTo>
                      <a:pt x="2798" y="3179"/>
                    </a:lnTo>
                    <a:close/>
                    <a:moveTo>
                      <a:pt x="3572" y="3667"/>
                    </a:moveTo>
                    <a:lnTo>
                      <a:pt x="3953" y="3822"/>
                    </a:lnTo>
                    <a:cubicBezTo>
                      <a:pt x="4108" y="3882"/>
                      <a:pt x="4215" y="4048"/>
                      <a:pt x="4215" y="4203"/>
                    </a:cubicBezTo>
                    <a:lnTo>
                      <a:pt x="4215" y="5394"/>
                    </a:lnTo>
                    <a:cubicBezTo>
                      <a:pt x="4215" y="5513"/>
                      <a:pt x="4132" y="5608"/>
                      <a:pt x="4013" y="5608"/>
                    </a:cubicBezTo>
                    <a:lnTo>
                      <a:pt x="3191" y="5608"/>
                    </a:lnTo>
                    <a:lnTo>
                      <a:pt x="3191" y="5382"/>
                    </a:lnTo>
                    <a:lnTo>
                      <a:pt x="3608" y="5382"/>
                    </a:lnTo>
                    <a:cubicBezTo>
                      <a:pt x="3715" y="5382"/>
                      <a:pt x="3798" y="5299"/>
                      <a:pt x="3798" y="5191"/>
                    </a:cubicBezTo>
                    <a:lnTo>
                      <a:pt x="3798" y="4596"/>
                    </a:lnTo>
                    <a:cubicBezTo>
                      <a:pt x="3798" y="4489"/>
                      <a:pt x="3715" y="4406"/>
                      <a:pt x="3608" y="4406"/>
                    </a:cubicBezTo>
                    <a:cubicBezTo>
                      <a:pt x="3501" y="4406"/>
                      <a:pt x="3417" y="4489"/>
                      <a:pt x="3417" y="4596"/>
                    </a:cubicBezTo>
                    <a:lnTo>
                      <a:pt x="3417" y="5013"/>
                    </a:lnTo>
                    <a:lnTo>
                      <a:pt x="2584" y="5013"/>
                    </a:lnTo>
                    <a:lnTo>
                      <a:pt x="2584" y="4596"/>
                    </a:lnTo>
                    <a:cubicBezTo>
                      <a:pt x="2584" y="4489"/>
                      <a:pt x="2489" y="4406"/>
                      <a:pt x="2381" y="4406"/>
                    </a:cubicBezTo>
                    <a:cubicBezTo>
                      <a:pt x="2286" y="4406"/>
                      <a:pt x="2191" y="4489"/>
                      <a:pt x="2191" y="4596"/>
                    </a:cubicBezTo>
                    <a:lnTo>
                      <a:pt x="2191" y="5191"/>
                    </a:lnTo>
                    <a:cubicBezTo>
                      <a:pt x="2191" y="5299"/>
                      <a:pt x="2286" y="5382"/>
                      <a:pt x="2381" y="5382"/>
                    </a:cubicBezTo>
                    <a:lnTo>
                      <a:pt x="2798" y="5382"/>
                    </a:lnTo>
                    <a:lnTo>
                      <a:pt x="2798" y="5608"/>
                    </a:lnTo>
                    <a:lnTo>
                      <a:pt x="1989" y="5608"/>
                    </a:lnTo>
                    <a:cubicBezTo>
                      <a:pt x="1869" y="5608"/>
                      <a:pt x="1774" y="5513"/>
                      <a:pt x="1774" y="5394"/>
                    </a:cubicBezTo>
                    <a:lnTo>
                      <a:pt x="1774" y="4203"/>
                    </a:lnTo>
                    <a:cubicBezTo>
                      <a:pt x="1774" y="4048"/>
                      <a:pt x="1881" y="3882"/>
                      <a:pt x="2048" y="3822"/>
                    </a:cubicBezTo>
                    <a:lnTo>
                      <a:pt x="2417" y="3667"/>
                    </a:lnTo>
                    <a:lnTo>
                      <a:pt x="2727" y="3989"/>
                    </a:lnTo>
                    <a:cubicBezTo>
                      <a:pt x="2798" y="4060"/>
                      <a:pt x="2905" y="4108"/>
                      <a:pt x="3001" y="4108"/>
                    </a:cubicBezTo>
                    <a:cubicBezTo>
                      <a:pt x="3096" y="4108"/>
                      <a:pt x="3191" y="4060"/>
                      <a:pt x="3262" y="3989"/>
                    </a:cubicBezTo>
                    <a:lnTo>
                      <a:pt x="3572" y="3667"/>
                    </a:lnTo>
                    <a:close/>
                    <a:moveTo>
                      <a:pt x="5632" y="5596"/>
                    </a:moveTo>
                    <a:lnTo>
                      <a:pt x="5632" y="6406"/>
                    </a:lnTo>
                    <a:lnTo>
                      <a:pt x="381" y="6406"/>
                    </a:lnTo>
                    <a:lnTo>
                      <a:pt x="381" y="5596"/>
                    </a:lnTo>
                    <a:lnTo>
                      <a:pt x="1429" y="5596"/>
                    </a:lnTo>
                    <a:cubicBezTo>
                      <a:pt x="1512" y="5834"/>
                      <a:pt x="1727" y="5989"/>
                      <a:pt x="2000" y="5989"/>
                    </a:cubicBezTo>
                    <a:lnTo>
                      <a:pt x="4013" y="5989"/>
                    </a:lnTo>
                    <a:cubicBezTo>
                      <a:pt x="4263" y="5989"/>
                      <a:pt x="4489" y="5834"/>
                      <a:pt x="4572" y="5596"/>
                    </a:cubicBezTo>
                    <a:close/>
                    <a:moveTo>
                      <a:pt x="8025" y="4406"/>
                    </a:moveTo>
                    <a:cubicBezTo>
                      <a:pt x="8144" y="4406"/>
                      <a:pt x="8227" y="4489"/>
                      <a:pt x="8227" y="4608"/>
                    </a:cubicBezTo>
                    <a:lnTo>
                      <a:pt x="8227" y="5203"/>
                    </a:lnTo>
                    <a:cubicBezTo>
                      <a:pt x="8227" y="5275"/>
                      <a:pt x="8192" y="5358"/>
                      <a:pt x="8132" y="5382"/>
                    </a:cubicBezTo>
                    <a:cubicBezTo>
                      <a:pt x="8073" y="5418"/>
                      <a:pt x="8037" y="5477"/>
                      <a:pt x="8037" y="5549"/>
                    </a:cubicBezTo>
                    <a:lnTo>
                      <a:pt x="8037" y="5846"/>
                    </a:lnTo>
                    <a:cubicBezTo>
                      <a:pt x="8037" y="5930"/>
                      <a:pt x="8096" y="6013"/>
                      <a:pt x="8192" y="6025"/>
                    </a:cubicBezTo>
                    <a:lnTo>
                      <a:pt x="8692" y="6144"/>
                    </a:lnTo>
                    <a:cubicBezTo>
                      <a:pt x="8787" y="6168"/>
                      <a:pt x="8858" y="6251"/>
                      <a:pt x="8858" y="6346"/>
                    </a:cubicBezTo>
                    <a:lnTo>
                      <a:pt x="8858" y="6406"/>
                    </a:lnTo>
                    <a:lnTo>
                      <a:pt x="6787" y="6406"/>
                    </a:lnTo>
                    <a:lnTo>
                      <a:pt x="6787" y="6346"/>
                    </a:lnTo>
                    <a:cubicBezTo>
                      <a:pt x="6787" y="6251"/>
                      <a:pt x="6846" y="6168"/>
                      <a:pt x="6953" y="6144"/>
                    </a:cubicBezTo>
                    <a:lnTo>
                      <a:pt x="7465" y="6025"/>
                    </a:lnTo>
                    <a:cubicBezTo>
                      <a:pt x="7549" y="6013"/>
                      <a:pt x="7608" y="5930"/>
                      <a:pt x="7608" y="5846"/>
                    </a:cubicBezTo>
                    <a:lnTo>
                      <a:pt x="7608" y="5549"/>
                    </a:lnTo>
                    <a:cubicBezTo>
                      <a:pt x="7608" y="5489"/>
                      <a:pt x="7584" y="5418"/>
                      <a:pt x="7513" y="5382"/>
                    </a:cubicBezTo>
                    <a:cubicBezTo>
                      <a:pt x="7442" y="5334"/>
                      <a:pt x="7418" y="5275"/>
                      <a:pt x="7418" y="5203"/>
                    </a:cubicBezTo>
                    <a:lnTo>
                      <a:pt x="7418" y="4608"/>
                    </a:lnTo>
                    <a:cubicBezTo>
                      <a:pt x="7418" y="4489"/>
                      <a:pt x="7501" y="4406"/>
                      <a:pt x="7620" y="4406"/>
                    </a:cubicBezTo>
                    <a:close/>
                    <a:moveTo>
                      <a:pt x="9585" y="3584"/>
                    </a:moveTo>
                    <a:lnTo>
                      <a:pt x="9585" y="6406"/>
                    </a:lnTo>
                    <a:lnTo>
                      <a:pt x="9204" y="6406"/>
                    </a:lnTo>
                    <a:lnTo>
                      <a:pt x="9204" y="6346"/>
                    </a:lnTo>
                    <a:cubicBezTo>
                      <a:pt x="9204" y="6084"/>
                      <a:pt x="9025" y="5846"/>
                      <a:pt x="8751" y="5787"/>
                    </a:cubicBezTo>
                    <a:lnTo>
                      <a:pt x="8394" y="5691"/>
                    </a:lnTo>
                    <a:lnTo>
                      <a:pt x="8394" y="5632"/>
                    </a:lnTo>
                    <a:cubicBezTo>
                      <a:pt x="8513" y="5537"/>
                      <a:pt x="8596" y="5370"/>
                      <a:pt x="8596" y="5191"/>
                    </a:cubicBezTo>
                    <a:lnTo>
                      <a:pt x="8596" y="4596"/>
                    </a:lnTo>
                    <a:cubicBezTo>
                      <a:pt x="8596" y="4263"/>
                      <a:pt x="8323" y="4001"/>
                      <a:pt x="8001" y="4001"/>
                    </a:cubicBezTo>
                    <a:lnTo>
                      <a:pt x="7596" y="4001"/>
                    </a:lnTo>
                    <a:cubicBezTo>
                      <a:pt x="7263" y="4001"/>
                      <a:pt x="7001" y="4263"/>
                      <a:pt x="7001" y="4596"/>
                    </a:cubicBezTo>
                    <a:lnTo>
                      <a:pt x="7001" y="5191"/>
                    </a:lnTo>
                    <a:cubicBezTo>
                      <a:pt x="7001" y="5358"/>
                      <a:pt x="7072" y="5513"/>
                      <a:pt x="7192" y="5632"/>
                    </a:cubicBezTo>
                    <a:lnTo>
                      <a:pt x="7192" y="5691"/>
                    </a:lnTo>
                    <a:lnTo>
                      <a:pt x="6834" y="5787"/>
                    </a:lnTo>
                    <a:cubicBezTo>
                      <a:pt x="6572" y="5846"/>
                      <a:pt x="6394" y="6084"/>
                      <a:pt x="6394" y="6346"/>
                    </a:cubicBezTo>
                    <a:lnTo>
                      <a:pt x="6394" y="6406"/>
                    </a:lnTo>
                    <a:lnTo>
                      <a:pt x="5953" y="6406"/>
                    </a:lnTo>
                    <a:lnTo>
                      <a:pt x="5953" y="3584"/>
                    </a:lnTo>
                    <a:close/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lnTo>
                      <a:pt x="0" y="6596"/>
                    </a:lnTo>
                    <a:cubicBezTo>
                      <a:pt x="0" y="6703"/>
                      <a:pt x="95" y="6799"/>
                      <a:pt x="203" y="6799"/>
                    </a:cubicBezTo>
                    <a:lnTo>
                      <a:pt x="9811" y="6799"/>
                    </a:lnTo>
                    <a:cubicBezTo>
                      <a:pt x="9918" y="6799"/>
                      <a:pt x="10001" y="6703"/>
                      <a:pt x="10001" y="6596"/>
                    </a:cubicBezTo>
                    <a:lnTo>
                      <a:pt x="10001" y="191"/>
                    </a:lnTo>
                    <a:cubicBezTo>
                      <a:pt x="10001" y="84"/>
                      <a:pt x="9918" y="0"/>
                      <a:pt x="9811" y="0"/>
                    </a:cubicBezTo>
                    <a:lnTo>
                      <a:pt x="1584" y="0"/>
                    </a:lnTo>
                    <a:cubicBezTo>
                      <a:pt x="1477" y="0"/>
                      <a:pt x="1381" y="84"/>
                      <a:pt x="1381" y="191"/>
                    </a:cubicBezTo>
                    <a:cubicBezTo>
                      <a:pt x="1381" y="286"/>
                      <a:pt x="1477" y="381"/>
                      <a:pt x="1584" y="381"/>
                    </a:cubicBezTo>
                    <a:lnTo>
                      <a:pt x="5596" y="381"/>
                    </a:lnTo>
                    <a:lnTo>
                      <a:pt x="5596" y="5215"/>
                    </a:lnTo>
                    <a:lnTo>
                      <a:pt x="4572" y="5215"/>
                    </a:lnTo>
                    <a:lnTo>
                      <a:pt x="4572" y="4203"/>
                    </a:lnTo>
                    <a:cubicBezTo>
                      <a:pt x="4572" y="3882"/>
                      <a:pt x="4370" y="3584"/>
                      <a:pt x="4072" y="3477"/>
                    </a:cubicBezTo>
                    <a:lnTo>
                      <a:pt x="3572" y="3286"/>
                    </a:lnTo>
                    <a:lnTo>
                      <a:pt x="3572" y="3274"/>
                    </a:lnTo>
                    <a:lnTo>
                      <a:pt x="3572" y="2989"/>
                    </a:lnTo>
                    <a:cubicBezTo>
                      <a:pt x="3810" y="2810"/>
                      <a:pt x="3977" y="2512"/>
                      <a:pt x="3977" y="2203"/>
                    </a:cubicBezTo>
                    <a:lnTo>
                      <a:pt x="3977" y="1798"/>
                    </a:lnTo>
                    <a:cubicBezTo>
                      <a:pt x="3977" y="1369"/>
                      <a:pt x="3620" y="1012"/>
                      <a:pt x="3191" y="1012"/>
                    </a:cubicBezTo>
                    <a:lnTo>
                      <a:pt x="2786" y="1012"/>
                    </a:lnTo>
                    <a:cubicBezTo>
                      <a:pt x="2358" y="1012"/>
                      <a:pt x="2000" y="1369"/>
                      <a:pt x="2000" y="1798"/>
                    </a:cubicBezTo>
                    <a:lnTo>
                      <a:pt x="2000" y="2203"/>
                    </a:lnTo>
                    <a:cubicBezTo>
                      <a:pt x="2000" y="2524"/>
                      <a:pt x="2167" y="2810"/>
                      <a:pt x="2405" y="2989"/>
                    </a:cubicBezTo>
                    <a:lnTo>
                      <a:pt x="2405" y="3274"/>
                    </a:lnTo>
                    <a:lnTo>
                      <a:pt x="2405" y="3286"/>
                    </a:lnTo>
                    <a:lnTo>
                      <a:pt x="1905" y="3477"/>
                    </a:lnTo>
                    <a:cubicBezTo>
                      <a:pt x="1608" y="3596"/>
                      <a:pt x="1405" y="3894"/>
                      <a:pt x="1405" y="4203"/>
                    </a:cubicBezTo>
                    <a:lnTo>
                      <a:pt x="1405" y="5215"/>
                    </a:lnTo>
                    <a:lnTo>
                      <a:pt x="381" y="5215"/>
                    </a:lnTo>
                    <a:lnTo>
                      <a:pt x="381" y="381"/>
                    </a:lnTo>
                    <a:lnTo>
                      <a:pt x="798" y="381"/>
                    </a:lnTo>
                    <a:cubicBezTo>
                      <a:pt x="893" y="381"/>
                      <a:pt x="988" y="286"/>
                      <a:pt x="988" y="191"/>
                    </a:cubicBezTo>
                    <a:cubicBezTo>
                      <a:pt x="988" y="84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1289311" y="2926222"/>
                <a:ext cx="408156" cy="299783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9419" extrusionOk="0">
                    <a:moveTo>
                      <a:pt x="11621" y="382"/>
                    </a:moveTo>
                    <a:cubicBezTo>
                      <a:pt x="11740" y="382"/>
                      <a:pt x="11823" y="477"/>
                      <a:pt x="11823" y="596"/>
                    </a:cubicBezTo>
                    <a:lnTo>
                      <a:pt x="11823" y="8037"/>
                    </a:lnTo>
                    <a:lnTo>
                      <a:pt x="11406" y="8037"/>
                    </a:lnTo>
                    <a:cubicBezTo>
                      <a:pt x="11299" y="8037"/>
                      <a:pt x="11216" y="8121"/>
                      <a:pt x="11216" y="8228"/>
                    </a:cubicBezTo>
                    <a:cubicBezTo>
                      <a:pt x="11216" y="8335"/>
                      <a:pt x="11299" y="8418"/>
                      <a:pt x="11406" y="8418"/>
                    </a:cubicBezTo>
                    <a:lnTo>
                      <a:pt x="12407" y="8418"/>
                    </a:lnTo>
                    <a:cubicBezTo>
                      <a:pt x="12407" y="8418"/>
                      <a:pt x="12418" y="8418"/>
                      <a:pt x="12418" y="8442"/>
                    </a:cubicBezTo>
                    <a:lnTo>
                      <a:pt x="12418" y="8835"/>
                    </a:lnTo>
                    <a:cubicBezTo>
                      <a:pt x="12442" y="8942"/>
                      <a:pt x="12347" y="9049"/>
                      <a:pt x="12228" y="9049"/>
                    </a:cubicBezTo>
                    <a:lnTo>
                      <a:pt x="596" y="9049"/>
                    </a:lnTo>
                    <a:cubicBezTo>
                      <a:pt x="476" y="9049"/>
                      <a:pt x="381" y="8954"/>
                      <a:pt x="381" y="8835"/>
                    </a:cubicBezTo>
                    <a:lnTo>
                      <a:pt x="381" y="8442"/>
                    </a:lnTo>
                    <a:cubicBezTo>
                      <a:pt x="381" y="8442"/>
                      <a:pt x="381" y="8418"/>
                      <a:pt x="393" y="8418"/>
                    </a:cubicBezTo>
                    <a:lnTo>
                      <a:pt x="10621" y="8418"/>
                    </a:lnTo>
                    <a:cubicBezTo>
                      <a:pt x="10728" y="8418"/>
                      <a:pt x="10811" y="8335"/>
                      <a:pt x="10811" y="8228"/>
                    </a:cubicBezTo>
                    <a:cubicBezTo>
                      <a:pt x="10811" y="8121"/>
                      <a:pt x="10728" y="8037"/>
                      <a:pt x="10621" y="8037"/>
                    </a:cubicBezTo>
                    <a:lnTo>
                      <a:pt x="977" y="8037"/>
                    </a:lnTo>
                    <a:lnTo>
                      <a:pt x="977" y="596"/>
                    </a:lnTo>
                    <a:cubicBezTo>
                      <a:pt x="977" y="477"/>
                      <a:pt x="1072" y="382"/>
                      <a:pt x="1179" y="382"/>
                    </a:cubicBezTo>
                    <a:close/>
                    <a:moveTo>
                      <a:pt x="1191" y="1"/>
                    </a:moveTo>
                    <a:cubicBezTo>
                      <a:pt x="857" y="1"/>
                      <a:pt x="596" y="263"/>
                      <a:pt x="596" y="596"/>
                    </a:cubicBezTo>
                    <a:lnTo>
                      <a:pt x="596" y="8037"/>
                    </a:lnTo>
                    <a:lnTo>
                      <a:pt x="381" y="8037"/>
                    </a:lnTo>
                    <a:cubicBezTo>
                      <a:pt x="179" y="8037"/>
                      <a:pt x="0" y="8216"/>
                      <a:pt x="0" y="8418"/>
                    </a:cubicBezTo>
                    <a:lnTo>
                      <a:pt x="0" y="8823"/>
                    </a:lnTo>
                    <a:cubicBezTo>
                      <a:pt x="0" y="9157"/>
                      <a:pt x="262" y="9419"/>
                      <a:pt x="596" y="9419"/>
                    </a:cubicBezTo>
                    <a:lnTo>
                      <a:pt x="12228" y="9419"/>
                    </a:lnTo>
                    <a:cubicBezTo>
                      <a:pt x="12561" y="9419"/>
                      <a:pt x="12823" y="9157"/>
                      <a:pt x="12823" y="8823"/>
                    </a:cubicBezTo>
                    <a:lnTo>
                      <a:pt x="12823" y="8418"/>
                    </a:lnTo>
                    <a:cubicBezTo>
                      <a:pt x="12811" y="8216"/>
                      <a:pt x="12645" y="8037"/>
                      <a:pt x="12418" y="8037"/>
                    </a:cubicBezTo>
                    <a:lnTo>
                      <a:pt x="12216" y="8037"/>
                    </a:lnTo>
                    <a:lnTo>
                      <a:pt x="12216" y="596"/>
                    </a:lnTo>
                    <a:cubicBezTo>
                      <a:pt x="12216" y="263"/>
                      <a:pt x="11942" y="1"/>
                      <a:pt x="116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27"/>
          <p:cNvGrpSpPr/>
          <p:nvPr/>
        </p:nvGrpSpPr>
        <p:grpSpPr>
          <a:xfrm>
            <a:off x="7491662" y="3571250"/>
            <a:ext cx="838800" cy="838800"/>
            <a:chOff x="7182062" y="3658475"/>
            <a:chExt cx="838800" cy="838800"/>
          </a:xfrm>
        </p:grpSpPr>
        <p:sp>
          <p:nvSpPr>
            <p:cNvPr id="413" name="Google Shape;413;p27"/>
            <p:cNvSpPr/>
            <p:nvPr/>
          </p:nvSpPr>
          <p:spPr>
            <a:xfrm>
              <a:off x="7182062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27"/>
            <p:cNvGrpSpPr/>
            <p:nvPr/>
          </p:nvGrpSpPr>
          <p:grpSpPr>
            <a:xfrm>
              <a:off x="7353896" y="3869381"/>
              <a:ext cx="495134" cy="416987"/>
              <a:chOff x="2171474" y="3369229"/>
              <a:chExt cx="408156" cy="343737"/>
            </a:xfrm>
          </p:grpSpPr>
          <p:sp>
            <p:nvSpPr>
              <p:cNvPr id="415" name="Google Shape;415;p27"/>
              <p:cNvSpPr/>
              <p:nvPr/>
            </p:nvSpPr>
            <p:spPr>
              <a:xfrm>
                <a:off x="2171474" y="3369229"/>
                <a:ext cx="408156" cy="343737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0800" extrusionOk="0">
                    <a:moveTo>
                      <a:pt x="5395" y="345"/>
                    </a:moveTo>
                    <a:cubicBezTo>
                      <a:pt x="5561" y="345"/>
                      <a:pt x="5704" y="405"/>
                      <a:pt x="5823" y="536"/>
                    </a:cubicBezTo>
                    <a:lnTo>
                      <a:pt x="6478" y="1191"/>
                    </a:lnTo>
                    <a:lnTo>
                      <a:pt x="5645" y="1191"/>
                    </a:lnTo>
                    <a:cubicBezTo>
                      <a:pt x="5537" y="1191"/>
                      <a:pt x="5442" y="1143"/>
                      <a:pt x="5347" y="1072"/>
                    </a:cubicBezTo>
                    <a:lnTo>
                      <a:pt x="4633" y="357"/>
                    </a:lnTo>
                    <a:lnTo>
                      <a:pt x="5395" y="357"/>
                    </a:lnTo>
                    <a:lnTo>
                      <a:pt x="5395" y="345"/>
                    </a:lnTo>
                    <a:close/>
                    <a:moveTo>
                      <a:pt x="6883" y="357"/>
                    </a:moveTo>
                    <a:cubicBezTo>
                      <a:pt x="7049" y="357"/>
                      <a:pt x="7192" y="417"/>
                      <a:pt x="7311" y="536"/>
                    </a:cubicBezTo>
                    <a:lnTo>
                      <a:pt x="7966" y="1191"/>
                    </a:lnTo>
                    <a:lnTo>
                      <a:pt x="7823" y="1191"/>
                    </a:lnTo>
                    <a:cubicBezTo>
                      <a:pt x="7716" y="1191"/>
                      <a:pt x="7621" y="1274"/>
                      <a:pt x="7621" y="1381"/>
                    </a:cubicBezTo>
                    <a:cubicBezTo>
                      <a:pt x="7621" y="1488"/>
                      <a:pt x="7716" y="1572"/>
                      <a:pt x="7823" y="1572"/>
                    </a:cubicBezTo>
                    <a:lnTo>
                      <a:pt x="12026" y="1572"/>
                    </a:lnTo>
                    <a:cubicBezTo>
                      <a:pt x="12253" y="1572"/>
                      <a:pt x="12443" y="1750"/>
                      <a:pt x="12443" y="1988"/>
                    </a:cubicBezTo>
                    <a:lnTo>
                      <a:pt x="12431" y="10001"/>
                    </a:lnTo>
                    <a:cubicBezTo>
                      <a:pt x="12431" y="10216"/>
                      <a:pt x="12253" y="10418"/>
                      <a:pt x="12014" y="10418"/>
                    </a:cubicBezTo>
                    <a:lnTo>
                      <a:pt x="775" y="10418"/>
                    </a:lnTo>
                    <a:cubicBezTo>
                      <a:pt x="561" y="10418"/>
                      <a:pt x="358" y="10239"/>
                      <a:pt x="358" y="10001"/>
                    </a:cubicBezTo>
                    <a:lnTo>
                      <a:pt x="358" y="774"/>
                    </a:lnTo>
                    <a:cubicBezTo>
                      <a:pt x="358" y="548"/>
                      <a:pt x="537" y="357"/>
                      <a:pt x="775" y="357"/>
                    </a:cubicBezTo>
                    <a:lnTo>
                      <a:pt x="3859" y="357"/>
                    </a:lnTo>
                    <a:cubicBezTo>
                      <a:pt x="4025" y="357"/>
                      <a:pt x="4168" y="417"/>
                      <a:pt x="4287" y="536"/>
                    </a:cubicBezTo>
                    <a:lnTo>
                      <a:pt x="5085" y="1322"/>
                    </a:lnTo>
                    <a:cubicBezTo>
                      <a:pt x="5228" y="1465"/>
                      <a:pt x="5418" y="1560"/>
                      <a:pt x="5645" y="1560"/>
                    </a:cubicBezTo>
                    <a:lnTo>
                      <a:pt x="6942" y="1560"/>
                    </a:lnTo>
                    <a:cubicBezTo>
                      <a:pt x="7014" y="1560"/>
                      <a:pt x="7085" y="1512"/>
                      <a:pt x="7121" y="1441"/>
                    </a:cubicBezTo>
                    <a:cubicBezTo>
                      <a:pt x="7145" y="1369"/>
                      <a:pt x="7133" y="1286"/>
                      <a:pt x="7073" y="1226"/>
                    </a:cubicBezTo>
                    <a:lnTo>
                      <a:pt x="6192" y="357"/>
                    </a:lnTo>
                    <a:close/>
                    <a:moveTo>
                      <a:pt x="799" y="0"/>
                    </a:moveTo>
                    <a:cubicBezTo>
                      <a:pt x="358" y="0"/>
                      <a:pt x="1" y="345"/>
                      <a:pt x="1" y="786"/>
                    </a:cubicBezTo>
                    <a:lnTo>
                      <a:pt x="1" y="10013"/>
                    </a:lnTo>
                    <a:cubicBezTo>
                      <a:pt x="1" y="10442"/>
                      <a:pt x="358" y="10799"/>
                      <a:pt x="799" y="10799"/>
                    </a:cubicBezTo>
                    <a:lnTo>
                      <a:pt x="12026" y="10799"/>
                    </a:lnTo>
                    <a:cubicBezTo>
                      <a:pt x="12467" y="10799"/>
                      <a:pt x="12824" y="10442"/>
                      <a:pt x="12824" y="10013"/>
                    </a:cubicBezTo>
                    <a:lnTo>
                      <a:pt x="12824" y="1988"/>
                    </a:lnTo>
                    <a:cubicBezTo>
                      <a:pt x="12824" y="1524"/>
                      <a:pt x="12467" y="1191"/>
                      <a:pt x="12026" y="1191"/>
                    </a:cubicBezTo>
                    <a:lnTo>
                      <a:pt x="8490" y="1191"/>
                    </a:lnTo>
                    <a:lnTo>
                      <a:pt x="7585" y="274"/>
                    </a:lnTo>
                    <a:cubicBezTo>
                      <a:pt x="7383" y="83"/>
                      <a:pt x="7145" y="0"/>
                      <a:pt x="6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2292737" y="3477220"/>
                <a:ext cx="164898" cy="164866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80" extrusionOk="0">
                    <a:moveTo>
                      <a:pt x="2799" y="1382"/>
                    </a:moveTo>
                    <a:cubicBezTo>
                      <a:pt x="3025" y="1382"/>
                      <a:pt x="3216" y="1560"/>
                      <a:pt x="3216" y="1798"/>
                    </a:cubicBezTo>
                    <a:lnTo>
                      <a:pt x="3216" y="2203"/>
                    </a:lnTo>
                    <a:cubicBezTo>
                      <a:pt x="3204" y="2525"/>
                      <a:pt x="2942" y="2810"/>
                      <a:pt x="2597" y="2810"/>
                    </a:cubicBezTo>
                    <a:cubicBezTo>
                      <a:pt x="2251" y="2810"/>
                      <a:pt x="1977" y="2525"/>
                      <a:pt x="1977" y="2203"/>
                    </a:cubicBezTo>
                    <a:lnTo>
                      <a:pt x="1977" y="1798"/>
                    </a:lnTo>
                    <a:cubicBezTo>
                      <a:pt x="1977" y="1572"/>
                      <a:pt x="2156" y="1382"/>
                      <a:pt x="2406" y="1382"/>
                    </a:cubicBezTo>
                    <a:close/>
                    <a:moveTo>
                      <a:pt x="2799" y="3156"/>
                    </a:moveTo>
                    <a:lnTo>
                      <a:pt x="2799" y="3275"/>
                    </a:lnTo>
                    <a:cubicBezTo>
                      <a:pt x="2799" y="3346"/>
                      <a:pt x="2835" y="3406"/>
                      <a:pt x="2858" y="3465"/>
                    </a:cubicBezTo>
                    <a:lnTo>
                      <a:pt x="2608" y="3715"/>
                    </a:lnTo>
                    <a:lnTo>
                      <a:pt x="2573" y="3715"/>
                    </a:lnTo>
                    <a:lnTo>
                      <a:pt x="2323" y="3465"/>
                    </a:lnTo>
                    <a:cubicBezTo>
                      <a:pt x="2358" y="3406"/>
                      <a:pt x="2382" y="3346"/>
                      <a:pt x="2382" y="3275"/>
                    </a:cubicBezTo>
                    <a:lnTo>
                      <a:pt x="2382" y="3156"/>
                    </a:lnTo>
                    <a:cubicBezTo>
                      <a:pt x="2454" y="3167"/>
                      <a:pt x="2513" y="3179"/>
                      <a:pt x="2597" y="3179"/>
                    </a:cubicBezTo>
                    <a:cubicBezTo>
                      <a:pt x="2668" y="3179"/>
                      <a:pt x="2739" y="3167"/>
                      <a:pt x="2799" y="3156"/>
                    </a:cubicBezTo>
                    <a:close/>
                    <a:moveTo>
                      <a:pt x="2573" y="381"/>
                    </a:moveTo>
                    <a:cubicBezTo>
                      <a:pt x="3799" y="381"/>
                      <a:pt x="4799" y="1382"/>
                      <a:pt x="4799" y="2596"/>
                    </a:cubicBezTo>
                    <a:cubicBezTo>
                      <a:pt x="4811" y="3287"/>
                      <a:pt x="4490" y="3906"/>
                      <a:pt x="3978" y="4322"/>
                    </a:cubicBezTo>
                    <a:lnTo>
                      <a:pt x="3978" y="4049"/>
                    </a:lnTo>
                    <a:cubicBezTo>
                      <a:pt x="3978" y="3822"/>
                      <a:pt x="3859" y="3608"/>
                      <a:pt x="3656" y="3525"/>
                    </a:cubicBezTo>
                    <a:lnTo>
                      <a:pt x="3180" y="3287"/>
                    </a:lnTo>
                    <a:lnTo>
                      <a:pt x="3180" y="3275"/>
                    </a:lnTo>
                    <a:lnTo>
                      <a:pt x="3180" y="2989"/>
                    </a:lnTo>
                    <a:cubicBezTo>
                      <a:pt x="3418" y="2810"/>
                      <a:pt x="3573" y="2513"/>
                      <a:pt x="3573" y="2203"/>
                    </a:cubicBezTo>
                    <a:lnTo>
                      <a:pt x="3573" y="1798"/>
                    </a:lnTo>
                    <a:cubicBezTo>
                      <a:pt x="3573" y="1370"/>
                      <a:pt x="3216" y="1012"/>
                      <a:pt x="2787" y="1012"/>
                    </a:cubicBezTo>
                    <a:lnTo>
                      <a:pt x="2382" y="1012"/>
                    </a:lnTo>
                    <a:cubicBezTo>
                      <a:pt x="1954" y="1012"/>
                      <a:pt x="1596" y="1370"/>
                      <a:pt x="1596" y="1798"/>
                    </a:cubicBezTo>
                    <a:lnTo>
                      <a:pt x="1596" y="2203"/>
                    </a:lnTo>
                    <a:cubicBezTo>
                      <a:pt x="1596" y="2525"/>
                      <a:pt x="1763" y="2810"/>
                      <a:pt x="2001" y="2989"/>
                    </a:cubicBezTo>
                    <a:lnTo>
                      <a:pt x="2001" y="3275"/>
                    </a:lnTo>
                    <a:lnTo>
                      <a:pt x="2001" y="3287"/>
                    </a:lnTo>
                    <a:lnTo>
                      <a:pt x="1525" y="3525"/>
                    </a:lnTo>
                    <a:cubicBezTo>
                      <a:pt x="1334" y="3632"/>
                      <a:pt x="1192" y="3822"/>
                      <a:pt x="1192" y="4049"/>
                    </a:cubicBezTo>
                    <a:lnTo>
                      <a:pt x="1192" y="4322"/>
                    </a:lnTo>
                    <a:cubicBezTo>
                      <a:pt x="692" y="3918"/>
                      <a:pt x="358" y="3298"/>
                      <a:pt x="358" y="2596"/>
                    </a:cubicBezTo>
                    <a:cubicBezTo>
                      <a:pt x="358" y="1382"/>
                      <a:pt x="1358" y="381"/>
                      <a:pt x="2573" y="381"/>
                    </a:cubicBezTo>
                    <a:close/>
                    <a:moveTo>
                      <a:pt x="3156" y="3691"/>
                    </a:moveTo>
                    <a:lnTo>
                      <a:pt x="3490" y="3846"/>
                    </a:lnTo>
                    <a:cubicBezTo>
                      <a:pt x="3561" y="3882"/>
                      <a:pt x="3609" y="3953"/>
                      <a:pt x="3609" y="4049"/>
                    </a:cubicBezTo>
                    <a:lnTo>
                      <a:pt x="3609" y="4560"/>
                    </a:lnTo>
                    <a:cubicBezTo>
                      <a:pt x="3311" y="4727"/>
                      <a:pt x="2954" y="4822"/>
                      <a:pt x="2597" y="4822"/>
                    </a:cubicBezTo>
                    <a:cubicBezTo>
                      <a:pt x="2227" y="4822"/>
                      <a:pt x="1882" y="4727"/>
                      <a:pt x="1585" y="4560"/>
                    </a:cubicBezTo>
                    <a:lnTo>
                      <a:pt x="1585" y="4049"/>
                    </a:lnTo>
                    <a:cubicBezTo>
                      <a:pt x="1585" y="3965"/>
                      <a:pt x="1632" y="3894"/>
                      <a:pt x="1704" y="3846"/>
                    </a:cubicBezTo>
                    <a:lnTo>
                      <a:pt x="2025" y="3691"/>
                    </a:lnTo>
                    <a:lnTo>
                      <a:pt x="2323" y="3989"/>
                    </a:lnTo>
                    <a:cubicBezTo>
                      <a:pt x="2406" y="4060"/>
                      <a:pt x="2489" y="4108"/>
                      <a:pt x="2597" y="4108"/>
                    </a:cubicBezTo>
                    <a:cubicBezTo>
                      <a:pt x="2704" y="4108"/>
                      <a:pt x="2799" y="4060"/>
                      <a:pt x="2858" y="3989"/>
                    </a:cubicBezTo>
                    <a:lnTo>
                      <a:pt x="3156" y="3691"/>
                    </a:lnTo>
                    <a:close/>
                    <a:moveTo>
                      <a:pt x="2597" y="0"/>
                    </a:moveTo>
                    <a:cubicBezTo>
                      <a:pt x="1168" y="0"/>
                      <a:pt x="1" y="1155"/>
                      <a:pt x="1" y="2584"/>
                    </a:cubicBezTo>
                    <a:cubicBezTo>
                      <a:pt x="1" y="4013"/>
                      <a:pt x="1168" y="5180"/>
                      <a:pt x="2597" y="5180"/>
                    </a:cubicBezTo>
                    <a:cubicBezTo>
                      <a:pt x="4025" y="5180"/>
                      <a:pt x="5180" y="4013"/>
                      <a:pt x="5180" y="2584"/>
                    </a:cubicBezTo>
                    <a:cubicBezTo>
                      <a:pt x="5180" y="1155"/>
                      <a:pt x="4025" y="0"/>
                      <a:pt x="25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2256358" y="3451503"/>
                <a:ext cx="188769" cy="177311"/>
              </a:xfrm>
              <a:custGeom>
                <a:avLst/>
                <a:gdLst/>
                <a:ahLst/>
                <a:cxnLst/>
                <a:rect l="l" t="t" r="r" b="b"/>
                <a:pathLst>
                  <a:path w="5931" h="5571" extrusionOk="0">
                    <a:moveTo>
                      <a:pt x="3751" y="0"/>
                    </a:moveTo>
                    <a:cubicBezTo>
                      <a:pt x="2872" y="0"/>
                      <a:pt x="1994" y="341"/>
                      <a:pt x="1323" y="999"/>
                    </a:cubicBezTo>
                    <a:cubicBezTo>
                      <a:pt x="120" y="2201"/>
                      <a:pt x="1" y="4142"/>
                      <a:pt x="1049" y="5488"/>
                    </a:cubicBezTo>
                    <a:cubicBezTo>
                      <a:pt x="1073" y="5535"/>
                      <a:pt x="1132" y="5571"/>
                      <a:pt x="1192" y="5571"/>
                    </a:cubicBezTo>
                    <a:cubicBezTo>
                      <a:pt x="1239" y="5571"/>
                      <a:pt x="1263" y="5547"/>
                      <a:pt x="1311" y="5523"/>
                    </a:cubicBezTo>
                    <a:cubicBezTo>
                      <a:pt x="1382" y="5464"/>
                      <a:pt x="1406" y="5345"/>
                      <a:pt x="1346" y="5249"/>
                    </a:cubicBezTo>
                    <a:cubicBezTo>
                      <a:pt x="406" y="4047"/>
                      <a:pt x="525" y="2332"/>
                      <a:pt x="1596" y="1261"/>
                    </a:cubicBezTo>
                    <a:cubicBezTo>
                      <a:pt x="2181" y="676"/>
                      <a:pt x="2961" y="375"/>
                      <a:pt x="3742" y="375"/>
                    </a:cubicBezTo>
                    <a:cubicBezTo>
                      <a:pt x="4393" y="375"/>
                      <a:pt x="5044" y="584"/>
                      <a:pt x="5585" y="1011"/>
                    </a:cubicBezTo>
                    <a:cubicBezTo>
                      <a:pt x="5616" y="1037"/>
                      <a:pt x="5656" y="1049"/>
                      <a:pt x="5697" y="1049"/>
                    </a:cubicBezTo>
                    <a:cubicBezTo>
                      <a:pt x="5750" y="1049"/>
                      <a:pt x="5806" y="1028"/>
                      <a:pt x="5847" y="987"/>
                    </a:cubicBezTo>
                    <a:cubicBezTo>
                      <a:pt x="5930" y="904"/>
                      <a:pt x="5895" y="773"/>
                      <a:pt x="5823" y="713"/>
                    </a:cubicBezTo>
                    <a:cubicBezTo>
                      <a:pt x="5209" y="233"/>
                      <a:pt x="4479" y="0"/>
                      <a:pt x="3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2305245" y="3491160"/>
                <a:ext cx="189151" cy="176706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5552" extrusionOk="0">
                    <a:moveTo>
                      <a:pt x="4739" y="1"/>
                    </a:moveTo>
                    <a:cubicBezTo>
                      <a:pt x="4695" y="1"/>
                      <a:pt x="4650" y="13"/>
                      <a:pt x="4609" y="39"/>
                    </a:cubicBezTo>
                    <a:cubicBezTo>
                      <a:pt x="4537" y="98"/>
                      <a:pt x="4525" y="217"/>
                      <a:pt x="4585" y="301"/>
                    </a:cubicBezTo>
                    <a:cubicBezTo>
                      <a:pt x="5513" y="1503"/>
                      <a:pt x="5406" y="3218"/>
                      <a:pt x="4335" y="4289"/>
                    </a:cubicBezTo>
                    <a:cubicBezTo>
                      <a:pt x="3750" y="4874"/>
                      <a:pt x="2970" y="5175"/>
                      <a:pt x="2189" y="5175"/>
                    </a:cubicBezTo>
                    <a:cubicBezTo>
                      <a:pt x="1538" y="5175"/>
                      <a:pt x="887" y="4966"/>
                      <a:pt x="346" y="4539"/>
                    </a:cubicBezTo>
                    <a:cubicBezTo>
                      <a:pt x="314" y="4516"/>
                      <a:pt x="276" y="4505"/>
                      <a:pt x="237" y="4505"/>
                    </a:cubicBezTo>
                    <a:cubicBezTo>
                      <a:pt x="177" y="4505"/>
                      <a:pt x="116" y="4531"/>
                      <a:pt x="72" y="4575"/>
                    </a:cubicBezTo>
                    <a:cubicBezTo>
                      <a:pt x="1" y="4646"/>
                      <a:pt x="25" y="4765"/>
                      <a:pt x="96" y="4837"/>
                    </a:cubicBezTo>
                    <a:cubicBezTo>
                      <a:pt x="715" y="5313"/>
                      <a:pt x="1453" y="5551"/>
                      <a:pt x="2180" y="5551"/>
                    </a:cubicBezTo>
                    <a:cubicBezTo>
                      <a:pt x="3061" y="5551"/>
                      <a:pt x="3930" y="5218"/>
                      <a:pt x="4597" y="4551"/>
                    </a:cubicBezTo>
                    <a:cubicBezTo>
                      <a:pt x="5823" y="3349"/>
                      <a:pt x="5942" y="1420"/>
                      <a:pt x="4882" y="62"/>
                    </a:cubicBezTo>
                    <a:cubicBezTo>
                      <a:pt x="4849" y="22"/>
                      <a:pt x="4796" y="1"/>
                      <a:pt x="47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27"/>
          <p:cNvGrpSpPr/>
          <p:nvPr/>
        </p:nvGrpSpPr>
        <p:grpSpPr>
          <a:xfrm>
            <a:off x="3233789" y="1801625"/>
            <a:ext cx="838800" cy="838800"/>
            <a:chOff x="1123076" y="3658475"/>
            <a:chExt cx="838800" cy="838800"/>
          </a:xfrm>
        </p:grpSpPr>
        <p:sp>
          <p:nvSpPr>
            <p:cNvPr id="420" name="Google Shape;420;p27"/>
            <p:cNvSpPr/>
            <p:nvPr/>
          </p:nvSpPr>
          <p:spPr>
            <a:xfrm>
              <a:off x="1123076" y="3658475"/>
              <a:ext cx="838800" cy="83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7"/>
            <p:cNvGrpSpPr/>
            <p:nvPr/>
          </p:nvGrpSpPr>
          <p:grpSpPr>
            <a:xfrm>
              <a:off x="1298479" y="3879825"/>
              <a:ext cx="487994" cy="396100"/>
              <a:chOff x="2165809" y="3811059"/>
              <a:chExt cx="422542" cy="342973"/>
            </a:xfrm>
          </p:grpSpPr>
          <p:sp>
            <p:nvSpPr>
              <p:cNvPr id="422" name="Google Shape;422;p27"/>
              <p:cNvSpPr/>
              <p:nvPr/>
            </p:nvSpPr>
            <p:spPr>
              <a:xfrm>
                <a:off x="2165809" y="3811059"/>
                <a:ext cx="422542" cy="342973"/>
              </a:xfrm>
              <a:custGeom>
                <a:avLst/>
                <a:gdLst/>
                <a:ahLst/>
                <a:cxnLst/>
                <a:rect l="l" t="t" r="r" b="b"/>
                <a:pathLst>
                  <a:path w="13276" h="10776" extrusionOk="0">
                    <a:moveTo>
                      <a:pt x="2084" y="382"/>
                    </a:moveTo>
                    <a:cubicBezTo>
                      <a:pt x="2084" y="382"/>
                      <a:pt x="2108" y="382"/>
                      <a:pt x="2108" y="406"/>
                    </a:cubicBezTo>
                    <a:lnTo>
                      <a:pt x="2108" y="1239"/>
                    </a:lnTo>
                    <a:cubicBezTo>
                      <a:pt x="2108" y="1239"/>
                      <a:pt x="2108" y="1251"/>
                      <a:pt x="2084" y="1251"/>
                    </a:cubicBezTo>
                    <a:lnTo>
                      <a:pt x="1667" y="1251"/>
                    </a:lnTo>
                    <a:cubicBezTo>
                      <a:pt x="1667" y="1251"/>
                      <a:pt x="1655" y="1251"/>
                      <a:pt x="1655" y="1239"/>
                    </a:cubicBezTo>
                    <a:lnTo>
                      <a:pt x="1655" y="406"/>
                    </a:lnTo>
                    <a:lnTo>
                      <a:pt x="2084" y="382"/>
                    </a:lnTo>
                    <a:close/>
                    <a:moveTo>
                      <a:pt x="11645" y="382"/>
                    </a:moveTo>
                    <a:cubicBezTo>
                      <a:pt x="11645" y="382"/>
                      <a:pt x="11657" y="382"/>
                      <a:pt x="11657" y="406"/>
                    </a:cubicBezTo>
                    <a:lnTo>
                      <a:pt x="11657" y="1239"/>
                    </a:lnTo>
                    <a:cubicBezTo>
                      <a:pt x="11657" y="1239"/>
                      <a:pt x="11657" y="1251"/>
                      <a:pt x="11645" y="1251"/>
                    </a:cubicBezTo>
                    <a:lnTo>
                      <a:pt x="11216" y="1251"/>
                    </a:lnTo>
                    <a:cubicBezTo>
                      <a:pt x="11216" y="1251"/>
                      <a:pt x="11192" y="1251"/>
                      <a:pt x="11192" y="1239"/>
                    </a:cubicBezTo>
                    <a:lnTo>
                      <a:pt x="11192" y="406"/>
                    </a:lnTo>
                    <a:lnTo>
                      <a:pt x="11216" y="406"/>
                    </a:lnTo>
                    <a:lnTo>
                      <a:pt x="11645" y="382"/>
                    </a:lnTo>
                    <a:close/>
                    <a:moveTo>
                      <a:pt x="12478" y="1215"/>
                    </a:moveTo>
                    <a:cubicBezTo>
                      <a:pt x="12716" y="1215"/>
                      <a:pt x="12907" y="1418"/>
                      <a:pt x="12907" y="1656"/>
                    </a:cubicBezTo>
                    <a:lnTo>
                      <a:pt x="12907" y="9954"/>
                    </a:lnTo>
                    <a:cubicBezTo>
                      <a:pt x="12895" y="10193"/>
                      <a:pt x="12704" y="10383"/>
                      <a:pt x="12466" y="10383"/>
                    </a:cubicBezTo>
                    <a:lnTo>
                      <a:pt x="834" y="10383"/>
                    </a:lnTo>
                    <a:cubicBezTo>
                      <a:pt x="596" y="10383"/>
                      <a:pt x="405" y="10193"/>
                      <a:pt x="405" y="9954"/>
                    </a:cubicBezTo>
                    <a:lnTo>
                      <a:pt x="405" y="1656"/>
                    </a:lnTo>
                    <a:cubicBezTo>
                      <a:pt x="405" y="1418"/>
                      <a:pt x="596" y="1215"/>
                      <a:pt x="834" y="1215"/>
                    </a:cubicBezTo>
                    <a:lnTo>
                      <a:pt x="1262" y="1215"/>
                    </a:lnTo>
                    <a:lnTo>
                      <a:pt x="1262" y="1239"/>
                    </a:lnTo>
                    <a:cubicBezTo>
                      <a:pt x="1262" y="1453"/>
                      <a:pt x="1441" y="1632"/>
                      <a:pt x="1667" y="1632"/>
                    </a:cubicBezTo>
                    <a:lnTo>
                      <a:pt x="2084" y="1632"/>
                    </a:lnTo>
                    <a:cubicBezTo>
                      <a:pt x="2310" y="1632"/>
                      <a:pt x="2489" y="1453"/>
                      <a:pt x="2489" y="1239"/>
                    </a:cubicBezTo>
                    <a:lnTo>
                      <a:pt x="2489" y="1215"/>
                    </a:lnTo>
                    <a:lnTo>
                      <a:pt x="10823" y="1215"/>
                    </a:lnTo>
                    <a:lnTo>
                      <a:pt x="10823" y="1239"/>
                    </a:lnTo>
                    <a:cubicBezTo>
                      <a:pt x="10823" y="1453"/>
                      <a:pt x="11002" y="1632"/>
                      <a:pt x="11228" y="1632"/>
                    </a:cubicBezTo>
                    <a:lnTo>
                      <a:pt x="11645" y="1632"/>
                    </a:lnTo>
                    <a:cubicBezTo>
                      <a:pt x="11859" y="1632"/>
                      <a:pt x="12038" y="1453"/>
                      <a:pt x="12038" y="1239"/>
                    </a:cubicBezTo>
                    <a:lnTo>
                      <a:pt x="12038" y="1215"/>
                    </a:lnTo>
                    <a:close/>
                    <a:moveTo>
                      <a:pt x="1655" y="1"/>
                    </a:moveTo>
                    <a:cubicBezTo>
                      <a:pt x="1429" y="1"/>
                      <a:pt x="1251" y="179"/>
                      <a:pt x="1251" y="406"/>
                    </a:cubicBezTo>
                    <a:lnTo>
                      <a:pt x="1251" y="834"/>
                    </a:lnTo>
                    <a:lnTo>
                      <a:pt x="822" y="834"/>
                    </a:lnTo>
                    <a:cubicBezTo>
                      <a:pt x="381" y="834"/>
                      <a:pt x="0" y="1203"/>
                      <a:pt x="0" y="1656"/>
                    </a:cubicBezTo>
                    <a:lnTo>
                      <a:pt x="0" y="9954"/>
                    </a:lnTo>
                    <a:cubicBezTo>
                      <a:pt x="0" y="10395"/>
                      <a:pt x="381" y="10776"/>
                      <a:pt x="822" y="10776"/>
                    </a:cubicBezTo>
                    <a:lnTo>
                      <a:pt x="12442" y="10776"/>
                    </a:lnTo>
                    <a:cubicBezTo>
                      <a:pt x="12895" y="10776"/>
                      <a:pt x="13264" y="10395"/>
                      <a:pt x="13264" y="9954"/>
                    </a:cubicBezTo>
                    <a:lnTo>
                      <a:pt x="13264" y="1656"/>
                    </a:lnTo>
                    <a:cubicBezTo>
                      <a:pt x="13276" y="1203"/>
                      <a:pt x="12907" y="834"/>
                      <a:pt x="12466" y="834"/>
                    </a:cubicBezTo>
                    <a:lnTo>
                      <a:pt x="12026" y="834"/>
                    </a:lnTo>
                    <a:lnTo>
                      <a:pt x="12026" y="406"/>
                    </a:lnTo>
                    <a:cubicBezTo>
                      <a:pt x="12026" y="179"/>
                      <a:pt x="11847" y="1"/>
                      <a:pt x="11621" y="1"/>
                    </a:cubicBezTo>
                    <a:lnTo>
                      <a:pt x="11216" y="1"/>
                    </a:lnTo>
                    <a:cubicBezTo>
                      <a:pt x="10990" y="1"/>
                      <a:pt x="10811" y="179"/>
                      <a:pt x="10811" y="406"/>
                    </a:cubicBezTo>
                    <a:lnTo>
                      <a:pt x="10811" y="834"/>
                    </a:lnTo>
                    <a:lnTo>
                      <a:pt x="2477" y="834"/>
                    </a:lnTo>
                    <a:lnTo>
                      <a:pt x="2477" y="406"/>
                    </a:lnTo>
                    <a:cubicBezTo>
                      <a:pt x="2477" y="179"/>
                      <a:pt x="2298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2193085" y="3877387"/>
                <a:ext cx="368753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1586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1395" y="381"/>
                    </a:lnTo>
                    <a:cubicBezTo>
                      <a:pt x="11502" y="381"/>
                      <a:pt x="11585" y="298"/>
                      <a:pt x="11585" y="191"/>
                    </a:cubicBezTo>
                    <a:cubicBezTo>
                      <a:pt x="11585" y="84"/>
                      <a:pt x="11502" y="0"/>
                      <a:pt x="113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2212404" y="3930062"/>
                <a:ext cx="51942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2305245" y="3930062"/>
                <a:ext cx="51974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2489813" y="3930062"/>
                <a:ext cx="52324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82" extrusionOk="0">
                    <a:moveTo>
                      <a:pt x="203" y="0"/>
                    </a:moveTo>
                    <a:cubicBezTo>
                      <a:pt x="95" y="0"/>
                      <a:pt x="0" y="84"/>
                      <a:pt x="0" y="191"/>
                    </a:cubicBezTo>
                    <a:cubicBezTo>
                      <a:pt x="0" y="298"/>
                      <a:pt x="95" y="381"/>
                      <a:pt x="203" y="381"/>
                    </a:cubicBezTo>
                    <a:lnTo>
                      <a:pt x="1441" y="381"/>
                    </a:lnTo>
                    <a:cubicBezTo>
                      <a:pt x="1548" y="381"/>
                      <a:pt x="1643" y="286"/>
                      <a:pt x="1643" y="191"/>
                    </a:cubicBezTo>
                    <a:cubicBezTo>
                      <a:pt x="1643" y="84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2212404" y="3983118"/>
                <a:ext cx="51942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86"/>
                      <a:pt x="1632" y="191"/>
                    </a:cubicBezTo>
                    <a:cubicBezTo>
                      <a:pt x="1632" y="84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2397736" y="3983118"/>
                <a:ext cx="51942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82" extrusionOk="0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81"/>
                      <a:pt x="191" y="381"/>
                    </a:cubicBezTo>
                    <a:lnTo>
                      <a:pt x="1441" y="381"/>
                    </a:lnTo>
                    <a:cubicBezTo>
                      <a:pt x="1548" y="381"/>
                      <a:pt x="1631" y="286"/>
                      <a:pt x="1631" y="191"/>
                    </a:cubicBezTo>
                    <a:cubicBezTo>
                      <a:pt x="1631" y="84"/>
                      <a:pt x="1548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2212404" y="4036175"/>
                <a:ext cx="51942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82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98"/>
                      <a:pt x="1632" y="191"/>
                    </a:cubicBezTo>
                    <a:cubicBezTo>
                      <a:pt x="1632" y="83"/>
                      <a:pt x="1561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2305245" y="4036175"/>
                <a:ext cx="51974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82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cubicBezTo>
                      <a:pt x="1" y="298"/>
                      <a:pt x="84" y="381"/>
                      <a:pt x="191" y="381"/>
                    </a:cubicBezTo>
                    <a:lnTo>
                      <a:pt x="1442" y="381"/>
                    </a:lnTo>
                    <a:cubicBezTo>
                      <a:pt x="1549" y="381"/>
                      <a:pt x="1632" y="298"/>
                      <a:pt x="1632" y="191"/>
                    </a:cubicBezTo>
                    <a:cubicBezTo>
                      <a:pt x="1632" y="83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2489813" y="4036175"/>
                <a:ext cx="52324" cy="1215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82" extrusionOk="0">
                    <a:moveTo>
                      <a:pt x="203" y="0"/>
                    </a:moveTo>
                    <a:cubicBezTo>
                      <a:pt x="95" y="0"/>
                      <a:pt x="0" y="83"/>
                      <a:pt x="0" y="191"/>
                    </a:cubicBezTo>
                    <a:cubicBezTo>
                      <a:pt x="0" y="298"/>
                      <a:pt x="95" y="381"/>
                      <a:pt x="203" y="381"/>
                    </a:cubicBezTo>
                    <a:lnTo>
                      <a:pt x="1441" y="381"/>
                    </a:lnTo>
                    <a:cubicBezTo>
                      <a:pt x="1548" y="381"/>
                      <a:pt x="1643" y="298"/>
                      <a:pt x="1643" y="191"/>
                    </a:cubicBezTo>
                    <a:cubicBezTo>
                      <a:pt x="1643" y="83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2305245" y="4088467"/>
                <a:ext cx="51974" cy="1254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94" extrusionOk="0">
                    <a:moveTo>
                      <a:pt x="191" y="0"/>
                    </a:moveTo>
                    <a:cubicBezTo>
                      <a:pt x="84" y="0"/>
                      <a:pt x="1" y="95"/>
                      <a:pt x="1" y="191"/>
                    </a:cubicBezTo>
                    <a:cubicBezTo>
                      <a:pt x="1" y="298"/>
                      <a:pt x="84" y="393"/>
                      <a:pt x="191" y="393"/>
                    </a:cubicBezTo>
                    <a:lnTo>
                      <a:pt x="1442" y="393"/>
                    </a:lnTo>
                    <a:cubicBezTo>
                      <a:pt x="1549" y="393"/>
                      <a:pt x="1632" y="298"/>
                      <a:pt x="1632" y="191"/>
                    </a:cubicBezTo>
                    <a:cubicBezTo>
                      <a:pt x="1632" y="95"/>
                      <a:pt x="1549" y="0"/>
                      <a:pt x="14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2397736" y="4088467"/>
                <a:ext cx="51942" cy="1254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94" extrusionOk="0">
                    <a:moveTo>
                      <a:pt x="191" y="0"/>
                    </a:moveTo>
                    <a:cubicBezTo>
                      <a:pt x="83" y="0"/>
                      <a:pt x="0" y="95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lnTo>
                      <a:pt x="1441" y="393"/>
                    </a:lnTo>
                    <a:cubicBezTo>
                      <a:pt x="1548" y="393"/>
                      <a:pt x="1631" y="298"/>
                      <a:pt x="1631" y="191"/>
                    </a:cubicBezTo>
                    <a:cubicBezTo>
                      <a:pt x="1631" y="95"/>
                      <a:pt x="1548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2489813" y="4088467"/>
                <a:ext cx="52324" cy="1254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94" extrusionOk="0">
                    <a:moveTo>
                      <a:pt x="203" y="0"/>
                    </a:moveTo>
                    <a:cubicBezTo>
                      <a:pt x="95" y="0"/>
                      <a:pt x="0" y="95"/>
                      <a:pt x="0" y="191"/>
                    </a:cubicBezTo>
                    <a:cubicBezTo>
                      <a:pt x="0" y="298"/>
                      <a:pt x="95" y="393"/>
                      <a:pt x="203" y="393"/>
                    </a:cubicBezTo>
                    <a:lnTo>
                      <a:pt x="1441" y="393"/>
                    </a:lnTo>
                    <a:cubicBezTo>
                      <a:pt x="1548" y="393"/>
                      <a:pt x="1643" y="298"/>
                      <a:pt x="1643" y="191"/>
                    </a:cubicBezTo>
                    <a:cubicBezTo>
                      <a:pt x="1643" y="95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2304863" y="3969751"/>
                <a:ext cx="53088" cy="38766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8" extrusionOk="0">
                    <a:moveTo>
                      <a:pt x="1454" y="1"/>
                    </a:moveTo>
                    <a:cubicBezTo>
                      <a:pt x="1406" y="1"/>
                      <a:pt x="1358" y="21"/>
                      <a:pt x="1323" y="63"/>
                    </a:cubicBezTo>
                    <a:lnTo>
                      <a:pt x="620" y="754"/>
                    </a:lnTo>
                    <a:lnTo>
                      <a:pt x="334" y="480"/>
                    </a:lnTo>
                    <a:cubicBezTo>
                      <a:pt x="299" y="438"/>
                      <a:pt x="251" y="417"/>
                      <a:pt x="203" y="417"/>
                    </a:cubicBezTo>
                    <a:cubicBezTo>
                      <a:pt x="156" y="417"/>
                      <a:pt x="108" y="438"/>
                      <a:pt x="72" y="480"/>
                    </a:cubicBezTo>
                    <a:cubicBezTo>
                      <a:pt x="1" y="551"/>
                      <a:pt x="1" y="670"/>
                      <a:pt x="72" y="742"/>
                    </a:cubicBezTo>
                    <a:lnTo>
                      <a:pt x="489" y="1158"/>
                    </a:lnTo>
                    <a:cubicBezTo>
                      <a:pt x="513" y="1194"/>
                      <a:pt x="572" y="1218"/>
                      <a:pt x="620" y="1218"/>
                    </a:cubicBezTo>
                    <a:cubicBezTo>
                      <a:pt x="668" y="1218"/>
                      <a:pt x="727" y="1206"/>
                      <a:pt x="751" y="1158"/>
                    </a:cubicBezTo>
                    <a:lnTo>
                      <a:pt x="1585" y="325"/>
                    </a:lnTo>
                    <a:cubicBezTo>
                      <a:pt x="1668" y="254"/>
                      <a:pt x="1668" y="134"/>
                      <a:pt x="1585" y="63"/>
                    </a:cubicBezTo>
                    <a:cubicBezTo>
                      <a:pt x="1549" y="21"/>
                      <a:pt x="1501" y="1"/>
                      <a:pt x="14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2489813" y="3969751"/>
                <a:ext cx="53088" cy="38766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8" extrusionOk="0">
                    <a:moveTo>
                      <a:pt x="1465" y="1"/>
                    </a:moveTo>
                    <a:cubicBezTo>
                      <a:pt x="1417" y="1"/>
                      <a:pt x="1369" y="21"/>
                      <a:pt x="1334" y="63"/>
                    </a:cubicBezTo>
                    <a:lnTo>
                      <a:pt x="631" y="754"/>
                    </a:lnTo>
                    <a:lnTo>
                      <a:pt x="346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8"/>
                    </a:lnTo>
                    <a:cubicBezTo>
                      <a:pt x="524" y="1194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8"/>
                    </a:cubicBezTo>
                    <a:lnTo>
                      <a:pt x="1596" y="325"/>
                    </a:lnTo>
                    <a:cubicBezTo>
                      <a:pt x="1667" y="254"/>
                      <a:pt x="1667" y="134"/>
                      <a:pt x="1596" y="63"/>
                    </a:cubicBezTo>
                    <a:cubicBezTo>
                      <a:pt x="1560" y="21"/>
                      <a:pt x="1512" y="1"/>
                      <a:pt x="1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2396972" y="4022807"/>
                <a:ext cx="53088" cy="38766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8" extrusionOk="0">
                    <a:moveTo>
                      <a:pt x="1465" y="0"/>
                    </a:moveTo>
                    <a:cubicBezTo>
                      <a:pt x="1417" y="0"/>
                      <a:pt x="1369" y="21"/>
                      <a:pt x="1334" y="63"/>
                    </a:cubicBezTo>
                    <a:lnTo>
                      <a:pt x="631" y="753"/>
                    </a:lnTo>
                    <a:lnTo>
                      <a:pt x="345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8"/>
                    </a:lnTo>
                    <a:cubicBezTo>
                      <a:pt x="536" y="1206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8"/>
                    </a:cubicBezTo>
                    <a:lnTo>
                      <a:pt x="1596" y="325"/>
                    </a:lnTo>
                    <a:cubicBezTo>
                      <a:pt x="1667" y="253"/>
                      <a:pt x="1667" y="134"/>
                      <a:pt x="1596" y="63"/>
                    </a:cubicBezTo>
                    <a:cubicBezTo>
                      <a:pt x="1560" y="21"/>
                      <a:pt x="1512" y="0"/>
                      <a:pt x="1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2212404" y="4075386"/>
                <a:ext cx="53088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21" extrusionOk="0">
                    <a:moveTo>
                      <a:pt x="1455" y="0"/>
                    </a:moveTo>
                    <a:cubicBezTo>
                      <a:pt x="1406" y="0"/>
                      <a:pt x="1358" y="18"/>
                      <a:pt x="1322" y="54"/>
                    </a:cubicBezTo>
                    <a:lnTo>
                      <a:pt x="620" y="756"/>
                    </a:lnTo>
                    <a:lnTo>
                      <a:pt x="346" y="471"/>
                    </a:lnTo>
                    <a:cubicBezTo>
                      <a:pt x="304" y="435"/>
                      <a:pt x="254" y="417"/>
                      <a:pt x="205" y="417"/>
                    </a:cubicBezTo>
                    <a:cubicBezTo>
                      <a:pt x="156" y="417"/>
                      <a:pt x="108" y="435"/>
                      <a:pt x="72" y="471"/>
                    </a:cubicBezTo>
                    <a:cubicBezTo>
                      <a:pt x="1" y="554"/>
                      <a:pt x="1" y="673"/>
                      <a:pt x="72" y="745"/>
                    </a:cubicBezTo>
                    <a:lnTo>
                      <a:pt x="489" y="1161"/>
                    </a:lnTo>
                    <a:cubicBezTo>
                      <a:pt x="537" y="1197"/>
                      <a:pt x="584" y="1221"/>
                      <a:pt x="620" y="1221"/>
                    </a:cubicBezTo>
                    <a:cubicBezTo>
                      <a:pt x="668" y="1221"/>
                      <a:pt x="727" y="1197"/>
                      <a:pt x="763" y="1161"/>
                    </a:cubicBezTo>
                    <a:lnTo>
                      <a:pt x="1596" y="328"/>
                    </a:lnTo>
                    <a:cubicBezTo>
                      <a:pt x="1668" y="268"/>
                      <a:pt x="1668" y="137"/>
                      <a:pt x="1596" y="54"/>
                    </a:cubicBezTo>
                    <a:cubicBezTo>
                      <a:pt x="1555" y="18"/>
                      <a:pt x="1504" y="0"/>
                      <a:pt x="1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2396972" y="3916694"/>
                <a:ext cx="53088" cy="3879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9" extrusionOk="0">
                    <a:moveTo>
                      <a:pt x="1465" y="1"/>
                    </a:moveTo>
                    <a:cubicBezTo>
                      <a:pt x="1417" y="1"/>
                      <a:pt x="1369" y="21"/>
                      <a:pt x="1334" y="63"/>
                    </a:cubicBezTo>
                    <a:lnTo>
                      <a:pt x="631" y="754"/>
                    </a:lnTo>
                    <a:lnTo>
                      <a:pt x="345" y="480"/>
                    </a:lnTo>
                    <a:cubicBezTo>
                      <a:pt x="310" y="438"/>
                      <a:pt x="262" y="417"/>
                      <a:pt x="215" y="417"/>
                    </a:cubicBezTo>
                    <a:cubicBezTo>
                      <a:pt x="167" y="417"/>
                      <a:pt x="119" y="438"/>
                      <a:pt x="84" y="480"/>
                    </a:cubicBezTo>
                    <a:cubicBezTo>
                      <a:pt x="0" y="551"/>
                      <a:pt x="0" y="670"/>
                      <a:pt x="84" y="742"/>
                    </a:cubicBezTo>
                    <a:lnTo>
                      <a:pt x="500" y="1159"/>
                    </a:lnTo>
                    <a:cubicBezTo>
                      <a:pt x="536" y="1206"/>
                      <a:pt x="584" y="1218"/>
                      <a:pt x="631" y="1218"/>
                    </a:cubicBezTo>
                    <a:cubicBezTo>
                      <a:pt x="667" y="1218"/>
                      <a:pt x="738" y="1206"/>
                      <a:pt x="762" y="1159"/>
                    </a:cubicBezTo>
                    <a:lnTo>
                      <a:pt x="1596" y="325"/>
                    </a:lnTo>
                    <a:cubicBezTo>
                      <a:pt x="1667" y="266"/>
                      <a:pt x="1667" y="135"/>
                      <a:pt x="1596" y="63"/>
                    </a:cubicBezTo>
                    <a:cubicBezTo>
                      <a:pt x="1560" y="21"/>
                      <a:pt x="1512" y="1"/>
                      <a:pt x="1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7"/>
          <p:cNvCxnSpPr/>
          <p:nvPr/>
        </p:nvCxnSpPr>
        <p:spPr>
          <a:xfrm>
            <a:off x="1380325" y="1669775"/>
            <a:ext cx="0" cy="10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27"/>
          <p:cNvCxnSpPr/>
          <p:nvPr/>
        </p:nvCxnSpPr>
        <p:spPr>
          <a:xfrm>
            <a:off x="5699275" y="1669775"/>
            <a:ext cx="0" cy="10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27"/>
          <p:cNvCxnSpPr/>
          <p:nvPr/>
        </p:nvCxnSpPr>
        <p:spPr>
          <a:xfrm>
            <a:off x="1381250" y="3444600"/>
            <a:ext cx="0" cy="10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5700225" y="3444600"/>
            <a:ext cx="0" cy="10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dirty="0"/>
              <a:t>Just Me!</a:t>
            </a:r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170329" y="3048514"/>
            <a:ext cx="3081099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Maybe I want you to know me!!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80876" y="1680753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sz="1800" dirty="0"/>
              <a:t>Who am I to get this started?</a:t>
            </a:r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4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34"/>
          <p:cNvGrpSpPr/>
          <p:nvPr/>
        </p:nvGrpSpPr>
        <p:grpSpPr>
          <a:xfrm flipH="1">
            <a:off x="2300216" y="2845171"/>
            <a:ext cx="1239300" cy="1239300"/>
            <a:chOff x="6301475" y="2337989"/>
            <a:chExt cx="1239300" cy="1239300"/>
          </a:xfrm>
        </p:grpSpPr>
        <p:grpSp>
          <p:nvGrpSpPr>
            <p:cNvPr id="751" name="Google Shape;751;p34"/>
            <p:cNvGrpSpPr/>
            <p:nvPr/>
          </p:nvGrpSpPr>
          <p:grpSpPr>
            <a:xfrm>
              <a:off x="6514751" y="2684949"/>
              <a:ext cx="791844" cy="545375"/>
              <a:chOff x="6514751" y="2684949"/>
              <a:chExt cx="791844" cy="545375"/>
            </a:xfrm>
          </p:grpSpPr>
          <p:sp>
            <p:nvSpPr>
              <p:cNvPr id="752" name="Google Shape;752;p34"/>
              <p:cNvSpPr/>
              <p:nvPr/>
            </p:nvSpPr>
            <p:spPr>
              <a:xfrm>
                <a:off x="6550783" y="2684949"/>
                <a:ext cx="709330" cy="43064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441" extrusionOk="0">
                    <a:moveTo>
                      <a:pt x="227" y="0"/>
                    </a:moveTo>
                    <a:cubicBezTo>
                      <a:pt x="108" y="0"/>
                      <a:pt x="1" y="96"/>
                      <a:pt x="1" y="215"/>
                    </a:cubicBezTo>
                    <a:cubicBezTo>
                      <a:pt x="1" y="334"/>
                      <a:pt x="108" y="441"/>
                      <a:pt x="227" y="441"/>
                    </a:cubicBezTo>
                    <a:lnTo>
                      <a:pt x="7037" y="441"/>
                    </a:lnTo>
                    <a:cubicBezTo>
                      <a:pt x="7156" y="441"/>
                      <a:pt x="7263" y="334"/>
                      <a:pt x="7263" y="215"/>
                    </a:cubicBezTo>
                    <a:cubicBezTo>
                      <a:pt x="7263" y="96"/>
                      <a:pt x="7156" y="0"/>
                      <a:pt x="7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4"/>
              <p:cNvSpPr/>
              <p:nvPr/>
            </p:nvSpPr>
            <p:spPr>
              <a:xfrm>
                <a:off x="7219295" y="2802325"/>
                <a:ext cx="87299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44" extrusionOk="0">
                    <a:moveTo>
                      <a:pt x="72" y="1"/>
                    </a:moveTo>
                    <a:cubicBezTo>
                      <a:pt x="36" y="1"/>
                      <a:pt x="1" y="25"/>
                      <a:pt x="1" y="72"/>
                    </a:cubicBezTo>
                    <a:cubicBezTo>
                      <a:pt x="1" y="120"/>
                      <a:pt x="36" y="144"/>
                      <a:pt x="72" y="144"/>
                    </a:cubicBezTo>
                    <a:lnTo>
                      <a:pt x="822" y="144"/>
                    </a:lnTo>
                    <a:cubicBezTo>
                      <a:pt x="870" y="144"/>
                      <a:pt x="894" y="120"/>
                      <a:pt x="894" y="72"/>
                    </a:cubicBezTo>
                    <a:cubicBezTo>
                      <a:pt x="894" y="25"/>
                      <a:pt x="870" y="1"/>
                      <a:pt x="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4"/>
              <p:cNvSpPr/>
              <p:nvPr/>
            </p:nvSpPr>
            <p:spPr>
              <a:xfrm>
                <a:off x="6801939" y="2802325"/>
                <a:ext cx="388452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4" extrusionOk="0">
                    <a:moveTo>
                      <a:pt x="84" y="1"/>
                    </a:moveTo>
                    <a:cubicBezTo>
                      <a:pt x="36" y="1"/>
                      <a:pt x="0" y="25"/>
                      <a:pt x="0" y="72"/>
                    </a:cubicBezTo>
                    <a:cubicBezTo>
                      <a:pt x="0" y="120"/>
                      <a:pt x="36" y="144"/>
                      <a:pt x="84" y="144"/>
                    </a:cubicBezTo>
                    <a:lnTo>
                      <a:pt x="3906" y="144"/>
                    </a:lnTo>
                    <a:cubicBezTo>
                      <a:pt x="3929" y="144"/>
                      <a:pt x="3977" y="120"/>
                      <a:pt x="3977" y="72"/>
                    </a:cubicBezTo>
                    <a:cubicBezTo>
                      <a:pt x="3977" y="25"/>
                      <a:pt x="3953" y="1"/>
                      <a:pt x="3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4"/>
              <p:cNvSpPr/>
              <p:nvPr/>
            </p:nvSpPr>
            <p:spPr>
              <a:xfrm>
                <a:off x="6514751" y="2802325"/>
                <a:ext cx="26287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144" extrusionOk="0">
                    <a:moveTo>
                      <a:pt x="72" y="1"/>
                    </a:moveTo>
                    <a:cubicBezTo>
                      <a:pt x="24" y="1"/>
                      <a:pt x="1" y="25"/>
                      <a:pt x="1" y="72"/>
                    </a:cubicBezTo>
                    <a:cubicBezTo>
                      <a:pt x="1" y="120"/>
                      <a:pt x="24" y="144"/>
                      <a:pt x="72" y="144"/>
                    </a:cubicBezTo>
                    <a:lnTo>
                      <a:pt x="2620" y="144"/>
                    </a:lnTo>
                    <a:cubicBezTo>
                      <a:pt x="2668" y="144"/>
                      <a:pt x="2691" y="120"/>
                      <a:pt x="2691" y="72"/>
                    </a:cubicBezTo>
                    <a:cubicBezTo>
                      <a:pt x="2691" y="25"/>
                      <a:pt x="2668" y="1"/>
                      <a:pt x="2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4"/>
              <p:cNvSpPr/>
              <p:nvPr/>
            </p:nvSpPr>
            <p:spPr>
              <a:xfrm>
                <a:off x="6986791" y="2905834"/>
                <a:ext cx="31980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44" extrusionOk="0">
                    <a:moveTo>
                      <a:pt x="72" y="1"/>
                    </a:moveTo>
                    <a:cubicBezTo>
                      <a:pt x="36" y="1"/>
                      <a:pt x="1" y="24"/>
                      <a:pt x="1" y="72"/>
                    </a:cubicBezTo>
                    <a:cubicBezTo>
                      <a:pt x="1" y="120"/>
                      <a:pt x="36" y="143"/>
                      <a:pt x="72" y="143"/>
                    </a:cubicBezTo>
                    <a:lnTo>
                      <a:pt x="3203" y="143"/>
                    </a:lnTo>
                    <a:cubicBezTo>
                      <a:pt x="3251" y="143"/>
                      <a:pt x="3275" y="120"/>
                      <a:pt x="3275" y="72"/>
                    </a:cubicBezTo>
                    <a:cubicBezTo>
                      <a:pt x="3275" y="24"/>
                      <a:pt x="3251" y="1"/>
                      <a:pt x="3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4"/>
              <p:cNvSpPr/>
              <p:nvPr/>
            </p:nvSpPr>
            <p:spPr>
              <a:xfrm>
                <a:off x="6819419" y="2905834"/>
                <a:ext cx="133780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44" extrusionOk="0">
                    <a:moveTo>
                      <a:pt x="71" y="1"/>
                    </a:moveTo>
                    <a:cubicBezTo>
                      <a:pt x="36" y="1"/>
                      <a:pt x="0" y="24"/>
                      <a:pt x="0" y="72"/>
                    </a:cubicBezTo>
                    <a:cubicBezTo>
                      <a:pt x="0" y="120"/>
                      <a:pt x="36" y="143"/>
                      <a:pt x="71" y="143"/>
                    </a:cubicBezTo>
                    <a:lnTo>
                      <a:pt x="1298" y="143"/>
                    </a:lnTo>
                    <a:cubicBezTo>
                      <a:pt x="1334" y="143"/>
                      <a:pt x="1369" y="120"/>
                      <a:pt x="1369" y="72"/>
                    </a:cubicBezTo>
                    <a:cubicBezTo>
                      <a:pt x="1369" y="24"/>
                      <a:pt x="1345" y="1"/>
                      <a:pt x="1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4"/>
              <p:cNvSpPr/>
              <p:nvPr/>
            </p:nvSpPr>
            <p:spPr>
              <a:xfrm>
                <a:off x="6514751" y="2905834"/>
                <a:ext cx="267463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44" extrusionOk="0">
                    <a:moveTo>
                      <a:pt x="72" y="1"/>
                    </a:moveTo>
                    <a:cubicBezTo>
                      <a:pt x="24" y="1"/>
                      <a:pt x="1" y="24"/>
                      <a:pt x="1" y="72"/>
                    </a:cubicBezTo>
                    <a:cubicBezTo>
                      <a:pt x="1" y="120"/>
                      <a:pt x="24" y="143"/>
                      <a:pt x="72" y="143"/>
                    </a:cubicBezTo>
                    <a:lnTo>
                      <a:pt x="2668" y="143"/>
                    </a:lnTo>
                    <a:cubicBezTo>
                      <a:pt x="2703" y="143"/>
                      <a:pt x="2739" y="120"/>
                      <a:pt x="2739" y="72"/>
                    </a:cubicBezTo>
                    <a:cubicBezTo>
                      <a:pt x="2739" y="24"/>
                      <a:pt x="2703" y="1"/>
                      <a:pt x="2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6679877" y="3008171"/>
                <a:ext cx="626718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56" extrusionOk="0">
                    <a:moveTo>
                      <a:pt x="84" y="0"/>
                    </a:moveTo>
                    <a:cubicBezTo>
                      <a:pt x="36" y="0"/>
                      <a:pt x="0" y="36"/>
                      <a:pt x="0" y="84"/>
                    </a:cubicBezTo>
                    <a:cubicBezTo>
                      <a:pt x="0" y="119"/>
                      <a:pt x="36" y="155"/>
                      <a:pt x="84" y="155"/>
                    </a:cubicBezTo>
                    <a:lnTo>
                      <a:pt x="6346" y="155"/>
                    </a:lnTo>
                    <a:cubicBezTo>
                      <a:pt x="6394" y="155"/>
                      <a:pt x="6418" y="119"/>
                      <a:pt x="6418" y="84"/>
                    </a:cubicBezTo>
                    <a:cubicBezTo>
                      <a:pt x="6418" y="36"/>
                      <a:pt x="6394" y="0"/>
                      <a:pt x="6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>
                <a:off x="6514751" y="3008171"/>
                <a:ext cx="122160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56" extrusionOk="0">
                    <a:moveTo>
                      <a:pt x="72" y="0"/>
                    </a:moveTo>
                    <a:cubicBezTo>
                      <a:pt x="24" y="0"/>
                      <a:pt x="1" y="36"/>
                      <a:pt x="1" y="84"/>
                    </a:cubicBezTo>
                    <a:cubicBezTo>
                      <a:pt x="1" y="119"/>
                      <a:pt x="24" y="155"/>
                      <a:pt x="72" y="155"/>
                    </a:cubicBezTo>
                    <a:lnTo>
                      <a:pt x="1179" y="155"/>
                    </a:lnTo>
                    <a:cubicBezTo>
                      <a:pt x="1215" y="155"/>
                      <a:pt x="1251" y="119"/>
                      <a:pt x="1251" y="84"/>
                    </a:cubicBezTo>
                    <a:cubicBezTo>
                      <a:pt x="1251" y="36"/>
                      <a:pt x="1215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>
                <a:off x="7141468" y="3112754"/>
                <a:ext cx="165126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56" extrusionOk="0">
                    <a:moveTo>
                      <a:pt x="71" y="1"/>
                    </a:moveTo>
                    <a:cubicBezTo>
                      <a:pt x="24" y="1"/>
                      <a:pt x="0" y="37"/>
                      <a:pt x="0" y="84"/>
                    </a:cubicBezTo>
                    <a:cubicBezTo>
                      <a:pt x="0" y="120"/>
                      <a:pt x="24" y="156"/>
                      <a:pt x="71" y="156"/>
                    </a:cubicBezTo>
                    <a:lnTo>
                      <a:pt x="1619" y="156"/>
                    </a:lnTo>
                    <a:cubicBezTo>
                      <a:pt x="1667" y="156"/>
                      <a:pt x="1691" y="120"/>
                      <a:pt x="1691" y="84"/>
                    </a:cubicBezTo>
                    <a:cubicBezTo>
                      <a:pt x="1691" y="37"/>
                      <a:pt x="1667" y="1"/>
                      <a:pt x="1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4"/>
              <p:cNvSpPr/>
              <p:nvPr/>
            </p:nvSpPr>
            <p:spPr>
              <a:xfrm>
                <a:off x="6850764" y="3112754"/>
                <a:ext cx="251253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56" extrusionOk="0">
                    <a:moveTo>
                      <a:pt x="72" y="1"/>
                    </a:moveTo>
                    <a:cubicBezTo>
                      <a:pt x="24" y="1"/>
                      <a:pt x="0" y="37"/>
                      <a:pt x="0" y="84"/>
                    </a:cubicBezTo>
                    <a:cubicBezTo>
                      <a:pt x="0" y="120"/>
                      <a:pt x="24" y="156"/>
                      <a:pt x="72" y="156"/>
                    </a:cubicBezTo>
                    <a:lnTo>
                      <a:pt x="2501" y="156"/>
                    </a:lnTo>
                    <a:cubicBezTo>
                      <a:pt x="2537" y="156"/>
                      <a:pt x="2572" y="120"/>
                      <a:pt x="2572" y="84"/>
                    </a:cubicBezTo>
                    <a:cubicBezTo>
                      <a:pt x="2572" y="37"/>
                      <a:pt x="2537" y="1"/>
                      <a:pt x="2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4"/>
              <p:cNvSpPr/>
              <p:nvPr/>
            </p:nvSpPr>
            <p:spPr>
              <a:xfrm>
                <a:off x="6514751" y="3112754"/>
                <a:ext cx="302422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56" extrusionOk="0">
                    <a:moveTo>
                      <a:pt x="72" y="1"/>
                    </a:moveTo>
                    <a:cubicBezTo>
                      <a:pt x="24" y="1"/>
                      <a:pt x="1" y="37"/>
                      <a:pt x="1" y="84"/>
                    </a:cubicBezTo>
                    <a:cubicBezTo>
                      <a:pt x="1" y="120"/>
                      <a:pt x="24" y="156"/>
                      <a:pt x="72" y="156"/>
                    </a:cubicBezTo>
                    <a:lnTo>
                      <a:pt x="3025" y="156"/>
                    </a:lnTo>
                    <a:cubicBezTo>
                      <a:pt x="3060" y="156"/>
                      <a:pt x="3096" y="120"/>
                      <a:pt x="3096" y="84"/>
                    </a:cubicBezTo>
                    <a:cubicBezTo>
                      <a:pt x="3096" y="37"/>
                      <a:pt x="3060" y="1"/>
                      <a:pt x="3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767078" y="3216263"/>
                <a:ext cx="539516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144" extrusionOk="0">
                    <a:moveTo>
                      <a:pt x="84" y="1"/>
                    </a:moveTo>
                    <a:cubicBezTo>
                      <a:pt x="36" y="1"/>
                      <a:pt x="0" y="36"/>
                      <a:pt x="0" y="72"/>
                    </a:cubicBezTo>
                    <a:cubicBezTo>
                      <a:pt x="0" y="120"/>
                      <a:pt x="36" y="143"/>
                      <a:pt x="84" y="143"/>
                    </a:cubicBezTo>
                    <a:lnTo>
                      <a:pt x="5453" y="143"/>
                    </a:lnTo>
                    <a:cubicBezTo>
                      <a:pt x="5501" y="143"/>
                      <a:pt x="5525" y="120"/>
                      <a:pt x="5525" y="72"/>
                    </a:cubicBezTo>
                    <a:cubicBezTo>
                      <a:pt x="5525" y="36"/>
                      <a:pt x="5501" y="1"/>
                      <a:pt x="5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>
                <a:off x="6514751" y="3216263"/>
                <a:ext cx="219810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44" extrusionOk="0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cubicBezTo>
                      <a:pt x="1" y="120"/>
                      <a:pt x="24" y="143"/>
                      <a:pt x="72" y="143"/>
                    </a:cubicBezTo>
                    <a:lnTo>
                      <a:pt x="2168" y="143"/>
                    </a:lnTo>
                    <a:cubicBezTo>
                      <a:pt x="2203" y="143"/>
                      <a:pt x="2251" y="120"/>
                      <a:pt x="2251" y="72"/>
                    </a:cubicBezTo>
                    <a:cubicBezTo>
                      <a:pt x="2251" y="36"/>
                      <a:pt x="2215" y="1"/>
                      <a:pt x="2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6" name="Google Shape;766;p34"/>
            <p:cNvSpPr/>
            <p:nvPr/>
          </p:nvSpPr>
          <p:spPr>
            <a:xfrm rot="5400000">
              <a:off x="6301475" y="2337989"/>
              <a:ext cx="1239300" cy="1239300"/>
            </a:xfrm>
            <a:prstGeom prst="teardrop">
              <a:avLst>
                <a:gd name="adj" fmla="val 10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4"/>
          <p:cNvGrpSpPr/>
          <p:nvPr/>
        </p:nvGrpSpPr>
        <p:grpSpPr>
          <a:xfrm flipH="1">
            <a:off x="3280986" y="2354441"/>
            <a:ext cx="1239300" cy="1239300"/>
            <a:chOff x="4738875" y="2337989"/>
            <a:chExt cx="1239300" cy="1239300"/>
          </a:xfrm>
        </p:grpSpPr>
        <p:grpSp>
          <p:nvGrpSpPr>
            <p:cNvPr id="768" name="Google Shape;768;p34"/>
            <p:cNvGrpSpPr/>
            <p:nvPr/>
          </p:nvGrpSpPr>
          <p:grpSpPr>
            <a:xfrm>
              <a:off x="4962603" y="2684951"/>
              <a:ext cx="791844" cy="545375"/>
              <a:chOff x="4996391" y="2684949"/>
              <a:chExt cx="791844" cy="545375"/>
            </a:xfrm>
          </p:grpSpPr>
          <p:sp>
            <p:nvSpPr>
              <p:cNvPr id="769" name="Google Shape;769;p34"/>
              <p:cNvSpPr/>
              <p:nvPr/>
            </p:nvSpPr>
            <p:spPr>
              <a:xfrm>
                <a:off x="5033595" y="2684949"/>
                <a:ext cx="709232" cy="43064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441" extrusionOk="0">
                    <a:moveTo>
                      <a:pt x="226" y="0"/>
                    </a:moveTo>
                    <a:cubicBezTo>
                      <a:pt x="107" y="0"/>
                      <a:pt x="0" y="96"/>
                      <a:pt x="0" y="215"/>
                    </a:cubicBezTo>
                    <a:cubicBezTo>
                      <a:pt x="0" y="334"/>
                      <a:pt x="107" y="441"/>
                      <a:pt x="226" y="441"/>
                    </a:cubicBezTo>
                    <a:lnTo>
                      <a:pt x="7037" y="441"/>
                    </a:lnTo>
                    <a:cubicBezTo>
                      <a:pt x="7156" y="441"/>
                      <a:pt x="7263" y="334"/>
                      <a:pt x="7263" y="215"/>
                    </a:cubicBezTo>
                    <a:cubicBezTo>
                      <a:pt x="7263" y="96"/>
                      <a:pt x="7156" y="0"/>
                      <a:pt x="70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4"/>
              <p:cNvSpPr/>
              <p:nvPr/>
            </p:nvSpPr>
            <p:spPr>
              <a:xfrm>
                <a:off x="5700935" y="2802325"/>
                <a:ext cx="87299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44" extrusionOk="0">
                    <a:moveTo>
                      <a:pt x="72" y="1"/>
                    </a:moveTo>
                    <a:cubicBezTo>
                      <a:pt x="24" y="1"/>
                      <a:pt x="0" y="25"/>
                      <a:pt x="0" y="72"/>
                    </a:cubicBezTo>
                    <a:cubicBezTo>
                      <a:pt x="0" y="120"/>
                      <a:pt x="24" y="144"/>
                      <a:pt x="72" y="144"/>
                    </a:cubicBezTo>
                    <a:lnTo>
                      <a:pt x="822" y="144"/>
                    </a:lnTo>
                    <a:cubicBezTo>
                      <a:pt x="857" y="144"/>
                      <a:pt x="893" y="120"/>
                      <a:pt x="893" y="72"/>
                    </a:cubicBezTo>
                    <a:cubicBezTo>
                      <a:pt x="893" y="25"/>
                      <a:pt x="857" y="1"/>
                      <a:pt x="8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5284654" y="2802325"/>
                <a:ext cx="388452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4" extrusionOk="0">
                    <a:moveTo>
                      <a:pt x="84" y="1"/>
                    </a:moveTo>
                    <a:cubicBezTo>
                      <a:pt x="36" y="1"/>
                      <a:pt x="1" y="25"/>
                      <a:pt x="1" y="72"/>
                    </a:cubicBezTo>
                    <a:cubicBezTo>
                      <a:pt x="1" y="120"/>
                      <a:pt x="36" y="144"/>
                      <a:pt x="84" y="144"/>
                    </a:cubicBezTo>
                    <a:lnTo>
                      <a:pt x="3894" y="144"/>
                    </a:lnTo>
                    <a:cubicBezTo>
                      <a:pt x="3930" y="144"/>
                      <a:pt x="3977" y="120"/>
                      <a:pt x="3977" y="72"/>
                    </a:cubicBezTo>
                    <a:cubicBezTo>
                      <a:pt x="3977" y="25"/>
                      <a:pt x="3954" y="1"/>
                      <a:pt x="39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4"/>
              <p:cNvSpPr/>
              <p:nvPr/>
            </p:nvSpPr>
            <p:spPr>
              <a:xfrm>
                <a:off x="4997465" y="2802325"/>
                <a:ext cx="26287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144" extrusionOk="0">
                    <a:moveTo>
                      <a:pt x="72" y="1"/>
                    </a:moveTo>
                    <a:cubicBezTo>
                      <a:pt x="25" y="1"/>
                      <a:pt x="1" y="25"/>
                      <a:pt x="1" y="72"/>
                    </a:cubicBezTo>
                    <a:cubicBezTo>
                      <a:pt x="1" y="120"/>
                      <a:pt x="25" y="144"/>
                      <a:pt x="72" y="144"/>
                    </a:cubicBezTo>
                    <a:lnTo>
                      <a:pt x="2620" y="144"/>
                    </a:lnTo>
                    <a:cubicBezTo>
                      <a:pt x="2644" y="144"/>
                      <a:pt x="2692" y="120"/>
                      <a:pt x="2692" y="72"/>
                    </a:cubicBezTo>
                    <a:cubicBezTo>
                      <a:pt x="2692" y="25"/>
                      <a:pt x="2656" y="1"/>
                      <a:pt x="26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4"/>
              <p:cNvSpPr/>
              <p:nvPr/>
            </p:nvSpPr>
            <p:spPr>
              <a:xfrm>
                <a:off x="5468333" y="2905834"/>
                <a:ext cx="319901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144" extrusionOk="0">
                    <a:moveTo>
                      <a:pt x="72" y="1"/>
                    </a:moveTo>
                    <a:cubicBezTo>
                      <a:pt x="25" y="1"/>
                      <a:pt x="1" y="24"/>
                      <a:pt x="1" y="72"/>
                    </a:cubicBezTo>
                    <a:cubicBezTo>
                      <a:pt x="1" y="120"/>
                      <a:pt x="25" y="143"/>
                      <a:pt x="72" y="143"/>
                    </a:cubicBezTo>
                    <a:lnTo>
                      <a:pt x="3204" y="143"/>
                    </a:lnTo>
                    <a:cubicBezTo>
                      <a:pt x="3239" y="143"/>
                      <a:pt x="3275" y="120"/>
                      <a:pt x="3275" y="72"/>
                    </a:cubicBezTo>
                    <a:cubicBezTo>
                      <a:pt x="3275" y="24"/>
                      <a:pt x="3239" y="1"/>
                      <a:pt x="32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5300961" y="2905834"/>
                <a:ext cx="133781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44" extrusionOk="0">
                    <a:moveTo>
                      <a:pt x="72" y="1"/>
                    </a:moveTo>
                    <a:cubicBezTo>
                      <a:pt x="24" y="1"/>
                      <a:pt x="0" y="24"/>
                      <a:pt x="0" y="72"/>
                    </a:cubicBezTo>
                    <a:cubicBezTo>
                      <a:pt x="0" y="120"/>
                      <a:pt x="24" y="143"/>
                      <a:pt x="72" y="143"/>
                    </a:cubicBezTo>
                    <a:lnTo>
                      <a:pt x="1298" y="143"/>
                    </a:lnTo>
                    <a:cubicBezTo>
                      <a:pt x="1346" y="143"/>
                      <a:pt x="1370" y="120"/>
                      <a:pt x="1370" y="72"/>
                    </a:cubicBezTo>
                    <a:cubicBezTo>
                      <a:pt x="1370" y="24"/>
                      <a:pt x="1334" y="1"/>
                      <a:pt x="1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4"/>
              <p:cNvSpPr/>
              <p:nvPr/>
            </p:nvSpPr>
            <p:spPr>
              <a:xfrm>
                <a:off x="4997465" y="2905834"/>
                <a:ext cx="267561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4" extrusionOk="0">
                    <a:moveTo>
                      <a:pt x="72" y="1"/>
                    </a:moveTo>
                    <a:cubicBezTo>
                      <a:pt x="25" y="1"/>
                      <a:pt x="1" y="24"/>
                      <a:pt x="1" y="72"/>
                    </a:cubicBezTo>
                    <a:cubicBezTo>
                      <a:pt x="1" y="120"/>
                      <a:pt x="25" y="143"/>
                      <a:pt x="72" y="143"/>
                    </a:cubicBezTo>
                    <a:lnTo>
                      <a:pt x="2668" y="143"/>
                    </a:lnTo>
                    <a:cubicBezTo>
                      <a:pt x="2692" y="143"/>
                      <a:pt x="2739" y="120"/>
                      <a:pt x="2739" y="72"/>
                    </a:cubicBezTo>
                    <a:cubicBezTo>
                      <a:pt x="2739" y="24"/>
                      <a:pt x="2704" y="1"/>
                      <a:pt x="26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4"/>
              <p:cNvSpPr/>
              <p:nvPr/>
            </p:nvSpPr>
            <p:spPr>
              <a:xfrm>
                <a:off x="5161419" y="3008171"/>
                <a:ext cx="626815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84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6347" y="155"/>
                    </a:lnTo>
                    <a:cubicBezTo>
                      <a:pt x="6382" y="155"/>
                      <a:pt x="6418" y="119"/>
                      <a:pt x="6418" y="84"/>
                    </a:cubicBezTo>
                    <a:cubicBezTo>
                      <a:pt x="6418" y="36"/>
                      <a:pt x="6382" y="0"/>
                      <a:pt x="63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4"/>
              <p:cNvSpPr/>
              <p:nvPr/>
            </p:nvSpPr>
            <p:spPr>
              <a:xfrm>
                <a:off x="4997465" y="3008171"/>
                <a:ext cx="122258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56" extrusionOk="0">
                    <a:moveTo>
                      <a:pt x="72" y="0"/>
                    </a:moveTo>
                    <a:cubicBezTo>
                      <a:pt x="25" y="0"/>
                      <a:pt x="1" y="36"/>
                      <a:pt x="1" y="84"/>
                    </a:cubicBezTo>
                    <a:cubicBezTo>
                      <a:pt x="1" y="119"/>
                      <a:pt x="25" y="155"/>
                      <a:pt x="72" y="155"/>
                    </a:cubicBezTo>
                    <a:lnTo>
                      <a:pt x="1180" y="155"/>
                    </a:lnTo>
                    <a:cubicBezTo>
                      <a:pt x="1215" y="155"/>
                      <a:pt x="1251" y="119"/>
                      <a:pt x="1251" y="84"/>
                    </a:cubicBezTo>
                    <a:cubicBezTo>
                      <a:pt x="1251" y="36"/>
                      <a:pt x="1215" y="0"/>
                      <a:pt x="11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5621839" y="3112754"/>
                <a:ext cx="166396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6" extrusionOk="0">
                    <a:moveTo>
                      <a:pt x="84" y="1"/>
                    </a:moveTo>
                    <a:cubicBezTo>
                      <a:pt x="36" y="1"/>
                      <a:pt x="1" y="37"/>
                      <a:pt x="1" y="84"/>
                    </a:cubicBezTo>
                    <a:cubicBezTo>
                      <a:pt x="1" y="120"/>
                      <a:pt x="36" y="156"/>
                      <a:pt x="84" y="156"/>
                    </a:cubicBezTo>
                    <a:lnTo>
                      <a:pt x="1632" y="156"/>
                    </a:lnTo>
                    <a:cubicBezTo>
                      <a:pt x="1667" y="156"/>
                      <a:pt x="1703" y="120"/>
                      <a:pt x="1703" y="84"/>
                    </a:cubicBezTo>
                    <a:cubicBezTo>
                      <a:pt x="1703" y="37"/>
                      <a:pt x="1667" y="1"/>
                      <a:pt x="1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4"/>
              <p:cNvSpPr/>
              <p:nvPr/>
            </p:nvSpPr>
            <p:spPr>
              <a:xfrm>
                <a:off x="5333479" y="3112754"/>
                <a:ext cx="251253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56" extrusionOk="0">
                    <a:moveTo>
                      <a:pt x="72" y="1"/>
                    </a:moveTo>
                    <a:cubicBezTo>
                      <a:pt x="25" y="1"/>
                      <a:pt x="1" y="37"/>
                      <a:pt x="1" y="84"/>
                    </a:cubicBezTo>
                    <a:cubicBezTo>
                      <a:pt x="1" y="120"/>
                      <a:pt x="25" y="156"/>
                      <a:pt x="72" y="156"/>
                    </a:cubicBezTo>
                    <a:lnTo>
                      <a:pt x="2501" y="156"/>
                    </a:lnTo>
                    <a:cubicBezTo>
                      <a:pt x="2537" y="156"/>
                      <a:pt x="2573" y="120"/>
                      <a:pt x="2573" y="84"/>
                    </a:cubicBezTo>
                    <a:cubicBezTo>
                      <a:pt x="2573" y="37"/>
                      <a:pt x="2537" y="1"/>
                      <a:pt x="25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4"/>
              <p:cNvSpPr/>
              <p:nvPr/>
            </p:nvSpPr>
            <p:spPr>
              <a:xfrm>
                <a:off x="4997465" y="3112754"/>
                <a:ext cx="302422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56" extrusionOk="0">
                    <a:moveTo>
                      <a:pt x="72" y="1"/>
                    </a:moveTo>
                    <a:cubicBezTo>
                      <a:pt x="25" y="1"/>
                      <a:pt x="1" y="37"/>
                      <a:pt x="1" y="84"/>
                    </a:cubicBezTo>
                    <a:cubicBezTo>
                      <a:pt x="1" y="120"/>
                      <a:pt x="25" y="156"/>
                      <a:pt x="72" y="156"/>
                    </a:cubicBezTo>
                    <a:lnTo>
                      <a:pt x="3025" y="156"/>
                    </a:lnTo>
                    <a:cubicBezTo>
                      <a:pt x="3049" y="156"/>
                      <a:pt x="3097" y="120"/>
                      <a:pt x="3097" y="84"/>
                    </a:cubicBezTo>
                    <a:cubicBezTo>
                      <a:pt x="3097" y="37"/>
                      <a:pt x="3061" y="1"/>
                      <a:pt x="30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5248621" y="3216263"/>
                <a:ext cx="53961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44" extrusionOk="0">
                    <a:moveTo>
                      <a:pt x="72" y="1"/>
                    </a:moveTo>
                    <a:cubicBezTo>
                      <a:pt x="36" y="1"/>
                      <a:pt x="1" y="36"/>
                      <a:pt x="1" y="72"/>
                    </a:cubicBezTo>
                    <a:cubicBezTo>
                      <a:pt x="1" y="120"/>
                      <a:pt x="36" y="143"/>
                      <a:pt x="72" y="143"/>
                    </a:cubicBezTo>
                    <a:lnTo>
                      <a:pt x="5454" y="143"/>
                    </a:lnTo>
                    <a:cubicBezTo>
                      <a:pt x="5489" y="143"/>
                      <a:pt x="5525" y="120"/>
                      <a:pt x="5525" y="72"/>
                    </a:cubicBezTo>
                    <a:cubicBezTo>
                      <a:pt x="5525" y="36"/>
                      <a:pt x="5489" y="1"/>
                      <a:pt x="5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4996391" y="3216263"/>
                <a:ext cx="218638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44" extrusionOk="0">
                    <a:moveTo>
                      <a:pt x="71" y="1"/>
                    </a:moveTo>
                    <a:cubicBezTo>
                      <a:pt x="24" y="1"/>
                      <a:pt x="0" y="36"/>
                      <a:pt x="0" y="72"/>
                    </a:cubicBezTo>
                    <a:cubicBezTo>
                      <a:pt x="0" y="120"/>
                      <a:pt x="24" y="143"/>
                      <a:pt x="71" y="143"/>
                    </a:cubicBezTo>
                    <a:lnTo>
                      <a:pt x="2167" y="143"/>
                    </a:lnTo>
                    <a:cubicBezTo>
                      <a:pt x="2215" y="143"/>
                      <a:pt x="2238" y="120"/>
                      <a:pt x="2238" y="72"/>
                    </a:cubicBezTo>
                    <a:cubicBezTo>
                      <a:pt x="2238" y="36"/>
                      <a:pt x="2215" y="1"/>
                      <a:pt x="21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3" name="Google Shape;783;p34"/>
            <p:cNvSpPr/>
            <p:nvPr/>
          </p:nvSpPr>
          <p:spPr>
            <a:xfrm rot="10800000">
              <a:off x="4738875" y="2337989"/>
              <a:ext cx="1239300" cy="1239300"/>
            </a:xfrm>
            <a:prstGeom prst="teardrop">
              <a:avLst>
                <a:gd name="adj" fmla="val 10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4"/>
          <p:cNvGrpSpPr/>
          <p:nvPr/>
        </p:nvGrpSpPr>
        <p:grpSpPr>
          <a:xfrm flipH="1">
            <a:off x="1904797" y="2020455"/>
            <a:ext cx="1239300" cy="1239300"/>
            <a:chOff x="3255388" y="2337989"/>
            <a:chExt cx="1239300" cy="1239300"/>
          </a:xfrm>
        </p:grpSpPr>
        <p:grpSp>
          <p:nvGrpSpPr>
            <p:cNvPr id="785" name="Google Shape;785;p34"/>
            <p:cNvGrpSpPr/>
            <p:nvPr/>
          </p:nvGrpSpPr>
          <p:grpSpPr>
            <a:xfrm>
              <a:off x="3479116" y="2684951"/>
              <a:ext cx="791844" cy="545375"/>
              <a:chOff x="3479105" y="2684949"/>
              <a:chExt cx="791844" cy="545375"/>
            </a:xfrm>
          </p:grpSpPr>
          <p:sp>
            <p:nvSpPr>
              <p:cNvPr id="786" name="Google Shape;786;p34"/>
              <p:cNvSpPr/>
              <p:nvPr/>
            </p:nvSpPr>
            <p:spPr>
              <a:xfrm>
                <a:off x="3515138" y="2684949"/>
                <a:ext cx="709330" cy="43064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441" extrusionOk="0">
                    <a:moveTo>
                      <a:pt x="227" y="0"/>
                    </a:moveTo>
                    <a:cubicBezTo>
                      <a:pt x="108" y="0"/>
                      <a:pt x="0" y="96"/>
                      <a:pt x="0" y="215"/>
                    </a:cubicBezTo>
                    <a:cubicBezTo>
                      <a:pt x="0" y="334"/>
                      <a:pt x="108" y="441"/>
                      <a:pt x="227" y="441"/>
                    </a:cubicBezTo>
                    <a:lnTo>
                      <a:pt x="7037" y="441"/>
                    </a:lnTo>
                    <a:cubicBezTo>
                      <a:pt x="7156" y="441"/>
                      <a:pt x="7263" y="334"/>
                      <a:pt x="7263" y="215"/>
                    </a:cubicBezTo>
                    <a:cubicBezTo>
                      <a:pt x="7263" y="96"/>
                      <a:pt x="7156" y="0"/>
                      <a:pt x="70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4"/>
              <p:cNvSpPr/>
              <p:nvPr/>
            </p:nvSpPr>
            <p:spPr>
              <a:xfrm>
                <a:off x="4183650" y="2802325"/>
                <a:ext cx="87299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44" extrusionOk="0">
                    <a:moveTo>
                      <a:pt x="72" y="1"/>
                    </a:moveTo>
                    <a:cubicBezTo>
                      <a:pt x="24" y="1"/>
                      <a:pt x="1" y="25"/>
                      <a:pt x="1" y="72"/>
                    </a:cubicBezTo>
                    <a:cubicBezTo>
                      <a:pt x="1" y="120"/>
                      <a:pt x="24" y="144"/>
                      <a:pt x="72" y="144"/>
                    </a:cubicBezTo>
                    <a:lnTo>
                      <a:pt x="822" y="144"/>
                    </a:lnTo>
                    <a:cubicBezTo>
                      <a:pt x="858" y="144"/>
                      <a:pt x="894" y="120"/>
                      <a:pt x="894" y="72"/>
                    </a:cubicBezTo>
                    <a:cubicBezTo>
                      <a:pt x="894" y="25"/>
                      <a:pt x="858" y="1"/>
                      <a:pt x="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4"/>
              <p:cNvSpPr/>
              <p:nvPr/>
            </p:nvSpPr>
            <p:spPr>
              <a:xfrm>
                <a:off x="3766294" y="2802325"/>
                <a:ext cx="38835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144" extrusionOk="0">
                    <a:moveTo>
                      <a:pt x="72" y="1"/>
                    </a:moveTo>
                    <a:cubicBezTo>
                      <a:pt x="36" y="1"/>
                      <a:pt x="0" y="25"/>
                      <a:pt x="0" y="72"/>
                    </a:cubicBezTo>
                    <a:cubicBezTo>
                      <a:pt x="0" y="120"/>
                      <a:pt x="36" y="144"/>
                      <a:pt x="72" y="144"/>
                    </a:cubicBezTo>
                    <a:lnTo>
                      <a:pt x="3905" y="144"/>
                    </a:lnTo>
                    <a:cubicBezTo>
                      <a:pt x="3941" y="144"/>
                      <a:pt x="3977" y="120"/>
                      <a:pt x="3977" y="72"/>
                    </a:cubicBezTo>
                    <a:cubicBezTo>
                      <a:pt x="3977" y="25"/>
                      <a:pt x="3941" y="1"/>
                      <a:pt x="3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4"/>
              <p:cNvSpPr/>
              <p:nvPr/>
            </p:nvSpPr>
            <p:spPr>
              <a:xfrm>
                <a:off x="3479105" y="2802325"/>
                <a:ext cx="26287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144" extrusionOk="0">
                    <a:moveTo>
                      <a:pt x="72" y="1"/>
                    </a:moveTo>
                    <a:cubicBezTo>
                      <a:pt x="24" y="1"/>
                      <a:pt x="0" y="25"/>
                      <a:pt x="0" y="72"/>
                    </a:cubicBezTo>
                    <a:cubicBezTo>
                      <a:pt x="0" y="120"/>
                      <a:pt x="24" y="144"/>
                      <a:pt x="72" y="144"/>
                    </a:cubicBezTo>
                    <a:lnTo>
                      <a:pt x="2620" y="144"/>
                    </a:lnTo>
                    <a:cubicBezTo>
                      <a:pt x="2655" y="144"/>
                      <a:pt x="2691" y="120"/>
                      <a:pt x="2691" y="72"/>
                    </a:cubicBezTo>
                    <a:cubicBezTo>
                      <a:pt x="2691" y="25"/>
                      <a:pt x="2655" y="1"/>
                      <a:pt x="26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3951145" y="2905834"/>
                <a:ext cx="31980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44" extrusionOk="0">
                    <a:moveTo>
                      <a:pt x="72" y="1"/>
                    </a:moveTo>
                    <a:cubicBezTo>
                      <a:pt x="24" y="1"/>
                      <a:pt x="0" y="24"/>
                      <a:pt x="0" y="72"/>
                    </a:cubicBezTo>
                    <a:cubicBezTo>
                      <a:pt x="0" y="120"/>
                      <a:pt x="24" y="143"/>
                      <a:pt x="72" y="143"/>
                    </a:cubicBezTo>
                    <a:lnTo>
                      <a:pt x="3203" y="143"/>
                    </a:lnTo>
                    <a:cubicBezTo>
                      <a:pt x="3239" y="143"/>
                      <a:pt x="3275" y="120"/>
                      <a:pt x="3275" y="72"/>
                    </a:cubicBezTo>
                    <a:cubicBezTo>
                      <a:pt x="3275" y="24"/>
                      <a:pt x="3239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4"/>
              <p:cNvSpPr/>
              <p:nvPr/>
            </p:nvSpPr>
            <p:spPr>
              <a:xfrm>
                <a:off x="3783675" y="2905834"/>
                <a:ext cx="133781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44" extrusionOk="0"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cubicBezTo>
                      <a:pt x="1" y="120"/>
                      <a:pt x="37" y="143"/>
                      <a:pt x="72" y="143"/>
                    </a:cubicBezTo>
                    <a:lnTo>
                      <a:pt x="1299" y="143"/>
                    </a:lnTo>
                    <a:cubicBezTo>
                      <a:pt x="1346" y="143"/>
                      <a:pt x="1370" y="120"/>
                      <a:pt x="1370" y="72"/>
                    </a:cubicBezTo>
                    <a:cubicBezTo>
                      <a:pt x="1370" y="24"/>
                      <a:pt x="1346" y="1"/>
                      <a:pt x="1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4"/>
              <p:cNvSpPr/>
              <p:nvPr/>
            </p:nvSpPr>
            <p:spPr>
              <a:xfrm>
                <a:off x="3479105" y="2905834"/>
                <a:ext cx="267463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44" extrusionOk="0">
                    <a:moveTo>
                      <a:pt x="72" y="1"/>
                    </a:moveTo>
                    <a:cubicBezTo>
                      <a:pt x="24" y="1"/>
                      <a:pt x="0" y="24"/>
                      <a:pt x="0" y="72"/>
                    </a:cubicBezTo>
                    <a:cubicBezTo>
                      <a:pt x="0" y="120"/>
                      <a:pt x="24" y="143"/>
                      <a:pt x="72" y="143"/>
                    </a:cubicBezTo>
                    <a:lnTo>
                      <a:pt x="2655" y="143"/>
                    </a:lnTo>
                    <a:cubicBezTo>
                      <a:pt x="2703" y="143"/>
                      <a:pt x="2739" y="120"/>
                      <a:pt x="2739" y="72"/>
                    </a:cubicBezTo>
                    <a:cubicBezTo>
                      <a:pt x="2739" y="24"/>
                      <a:pt x="2703" y="1"/>
                      <a:pt x="2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4"/>
              <p:cNvSpPr/>
              <p:nvPr/>
            </p:nvSpPr>
            <p:spPr>
              <a:xfrm>
                <a:off x="3644231" y="3008171"/>
                <a:ext cx="626718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56" extrusionOk="0">
                    <a:moveTo>
                      <a:pt x="71" y="0"/>
                    </a:moveTo>
                    <a:cubicBezTo>
                      <a:pt x="24" y="0"/>
                      <a:pt x="0" y="36"/>
                      <a:pt x="0" y="84"/>
                    </a:cubicBezTo>
                    <a:cubicBezTo>
                      <a:pt x="0" y="119"/>
                      <a:pt x="24" y="155"/>
                      <a:pt x="71" y="155"/>
                    </a:cubicBezTo>
                    <a:lnTo>
                      <a:pt x="6346" y="155"/>
                    </a:lnTo>
                    <a:cubicBezTo>
                      <a:pt x="6382" y="155"/>
                      <a:pt x="6418" y="119"/>
                      <a:pt x="6418" y="84"/>
                    </a:cubicBezTo>
                    <a:cubicBezTo>
                      <a:pt x="6418" y="36"/>
                      <a:pt x="6382" y="0"/>
                      <a:pt x="63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4"/>
              <p:cNvSpPr/>
              <p:nvPr/>
            </p:nvSpPr>
            <p:spPr>
              <a:xfrm>
                <a:off x="3480277" y="3008171"/>
                <a:ext cx="122160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56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84"/>
                    </a:cubicBezTo>
                    <a:cubicBezTo>
                      <a:pt x="0" y="119"/>
                      <a:pt x="24" y="155"/>
                      <a:pt x="72" y="155"/>
                    </a:cubicBezTo>
                    <a:lnTo>
                      <a:pt x="1179" y="155"/>
                    </a:lnTo>
                    <a:cubicBezTo>
                      <a:pt x="1203" y="155"/>
                      <a:pt x="1250" y="119"/>
                      <a:pt x="1250" y="84"/>
                    </a:cubicBezTo>
                    <a:cubicBezTo>
                      <a:pt x="1250" y="36"/>
                      <a:pt x="1215" y="0"/>
                      <a:pt x="11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4"/>
              <p:cNvSpPr/>
              <p:nvPr/>
            </p:nvSpPr>
            <p:spPr>
              <a:xfrm>
                <a:off x="4104553" y="3112754"/>
                <a:ext cx="166396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6" extrusionOk="0">
                    <a:moveTo>
                      <a:pt x="84" y="1"/>
                    </a:moveTo>
                    <a:cubicBezTo>
                      <a:pt x="37" y="1"/>
                      <a:pt x="1" y="37"/>
                      <a:pt x="1" y="84"/>
                    </a:cubicBezTo>
                    <a:cubicBezTo>
                      <a:pt x="1" y="120"/>
                      <a:pt x="37" y="156"/>
                      <a:pt x="84" y="156"/>
                    </a:cubicBezTo>
                    <a:lnTo>
                      <a:pt x="1632" y="156"/>
                    </a:lnTo>
                    <a:cubicBezTo>
                      <a:pt x="1668" y="156"/>
                      <a:pt x="1704" y="120"/>
                      <a:pt x="1704" y="84"/>
                    </a:cubicBezTo>
                    <a:cubicBezTo>
                      <a:pt x="1704" y="37"/>
                      <a:pt x="1668" y="1"/>
                      <a:pt x="16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4"/>
              <p:cNvSpPr/>
              <p:nvPr/>
            </p:nvSpPr>
            <p:spPr>
              <a:xfrm>
                <a:off x="3813947" y="3112754"/>
                <a:ext cx="252328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56" extrusionOk="0">
                    <a:moveTo>
                      <a:pt x="84" y="1"/>
                    </a:moveTo>
                    <a:cubicBezTo>
                      <a:pt x="36" y="1"/>
                      <a:pt x="0" y="37"/>
                      <a:pt x="0" y="84"/>
                    </a:cubicBezTo>
                    <a:cubicBezTo>
                      <a:pt x="0" y="120"/>
                      <a:pt x="36" y="156"/>
                      <a:pt x="84" y="156"/>
                    </a:cubicBezTo>
                    <a:lnTo>
                      <a:pt x="2501" y="156"/>
                    </a:lnTo>
                    <a:cubicBezTo>
                      <a:pt x="2548" y="156"/>
                      <a:pt x="2584" y="120"/>
                      <a:pt x="2584" y="84"/>
                    </a:cubicBezTo>
                    <a:cubicBezTo>
                      <a:pt x="2584" y="37"/>
                      <a:pt x="2548" y="1"/>
                      <a:pt x="25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4"/>
              <p:cNvSpPr/>
              <p:nvPr/>
            </p:nvSpPr>
            <p:spPr>
              <a:xfrm>
                <a:off x="3479105" y="3112754"/>
                <a:ext cx="302324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156" extrusionOk="0">
                    <a:moveTo>
                      <a:pt x="72" y="1"/>
                    </a:moveTo>
                    <a:cubicBezTo>
                      <a:pt x="24" y="1"/>
                      <a:pt x="0" y="37"/>
                      <a:pt x="0" y="84"/>
                    </a:cubicBezTo>
                    <a:cubicBezTo>
                      <a:pt x="0" y="120"/>
                      <a:pt x="24" y="156"/>
                      <a:pt x="72" y="156"/>
                    </a:cubicBezTo>
                    <a:lnTo>
                      <a:pt x="3013" y="156"/>
                    </a:lnTo>
                    <a:cubicBezTo>
                      <a:pt x="3060" y="156"/>
                      <a:pt x="3096" y="120"/>
                      <a:pt x="3096" y="84"/>
                    </a:cubicBezTo>
                    <a:cubicBezTo>
                      <a:pt x="3096" y="37"/>
                      <a:pt x="3060" y="1"/>
                      <a:pt x="30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4"/>
              <p:cNvSpPr/>
              <p:nvPr/>
            </p:nvSpPr>
            <p:spPr>
              <a:xfrm>
                <a:off x="3731433" y="3216263"/>
                <a:ext cx="539516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144" extrusionOk="0">
                    <a:moveTo>
                      <a:pt x="71" y="1"/>
                    </a:moveTo>
                    <a:cubicBezTo>
                      <a:pt x="24" y="1"/>
                      <a:pt x="0" y="36"/>
                      <a:pt x="0" y="72"/>
                    </a:cubicBezTo>
                    <a:cubicBezTo>
                      <a:pt x="0" y="120"/>
                      <a:pt x="24" y="143"/>
                      <a:pt x="71" y="143"/>
                    </a:cubicBezTo>
                    <a:lnTo>
                      <a:pt x="5453" y="143"/>
                    </a:lnTo>
                    <a:cubicBezTo>
                      <a:pt x="5489" y="143"/>
                      <a:pt x="5525" y="120"/>
                      <a:pt x="5525" y="72"/>
                    </a:cubicBezTo>
                    <a:cubicBezTo>
                      <a:pt x="5525" y="36"/>
                      <a:pt x="5489" y="1"/>
                      <a:pt x="54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4"/>
              <p:cNvSpPr/>
              <p:nvPr/>
            </p:nvSpPr>
            <p:spPr>
              <a:xfrm>
                <a:off x="3479105" y="3216263"/>
                <a:ext cx="218638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44" extrusionOk="0">
                    <a:moveTo>
                      <a:pt x="72" y="1"/>
                    </a:moveTo>
                    <a:cubicBezTo>
                      <a:pt x="24" y="1"/>
                      <a:pt x="0" y="36"/>
                      <a:pt x="0" y="72"/>
                    </a:cubicBezTo>
                    <a:cubicBezTo>
                      <a:pt x="0" y="120"/>
                      <a:pt x="24" y="143"/>
                      <a:pt x="72" y="143"/>
                    </a:cubicBezTo>
                    <a:lnTo>
                      <a:pt x="2167" y="143"/>
                    </a:lnTo>
                    <a:cubicBezTo>
                      <a:pt x="2215" y="143"/>
                      <a:pt x="2239" y="120"/>
                      <a:pt x="2239" y="72"/>
                    </a:cubicBezTo>
                    <a:cubicBezTo>
                      <a:pt x="2239" y="36"/>
                      <a:pt x="2215" y="1"/>
                      <a:pt x="2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0" name="Google Shape;800;p34"/>
            <p:cNvSpPr/>
            <p:nvPr/>
          </p:nvSpPr>
          <p:spPr>
            <a:xfrm rot="5400000">
              <a:off x="3255388" y="2337989"/>
              <a:ext cx="1239300" cy="1239300"/>
            </a:xfrm>
            <a:prstGeom prst="teardrop">
              <a:avLst>
                <a:gd name="adj" fmla="val 10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4"/>
          <p:cNvGrpSpPr/>
          <p:nvPr/>
        </p:nvGrpSpPr>
        <p:grpSpPr>
          <a:xfrm flipH="1">
            <a:off x="224961" y="2227008"/>
            <a:ext cx="1239300" cy="1239300"/>
            <a:chOff x="1712150" y="2337989"/>
            <a:chExt cx="1239300" cy="1239300"/>
          </a:xfrm>
        </p:grpSpPr>
        <p:grpSp>
          <p:nvGrpSpPr>
            <p:cNvPr id="802" name="Google Shape;802;p34"/>
            <p:cNvGrpSpPr/>
            <p:nvPr/>
          </p:nvGrpSpPr>
          <p:grpSpPr>
            <a:xfrm>
              <a:off x="1934706" y="2684949"/>
              <a:ext cx="794187" cy="545375"/>
              <a:chOff x="1959476" y="2684949"/>
              <a:chExt cx="794187" cy="545375"/>
            </a:xfrm>
          </p:grpSpPr>
          <p:sp>
            <p:nvSpPr>
              <p:cNvPr id="803" name="Google Shape;803;p34"/>
              <p:cNvSpPr/>
              <p:nvPr/>
            </p:nvSpPr>
            <p:spPr>
              <a:xfrm>
                <a:off x="1997852" y="2684949"/>
                <a:ext cx="709330" cy="43064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441" extrusionOk="0">
                    <a:moveTo>
                      <a:pt x="227" y="0"/>
                    </a:moveTo>
                    <a:cubicBezTo>
                      <a:pt x="108" y="0"/>
                      <a:pt x="1" y="96"/>
                      <a:pt x="1" y="215"/>
                    </a:cubicBezTo>
                    <a:cubicBezTo>
                      <a:pt x="1" y="334"/>
                      <a:pt x="108" y="441"/>
                      <a:pt x="227" y="441"/>
                    </a:cubicBezTo>
                    <a:lnTo>
                      <a:pt x="7037" y="441"/>
                    </a:lnTo>
                    <a:cubicBezTo>
                      <a:pt x="7156" y="441"/>
                      <a:pt x="7264" y="334"/>
                      <a:pt x="7264" y="215"/>
                    </a:cubicBezTo>
                    <a:cubicBezTo>
                      <a:pt x="7264" y="96"/>
                      <a:pt x="7156" y="0"/>
                      <a:pt x="7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2666364" y="2802325"/>
                <a:ext cx="87299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44" extrusionOk="0">
                    <a:moveTo>
                      <a:pt x="72" y="1"/>
                    </a:moveTo>
                    <a:cubicBezTo>
                      <a:pt x="25" y="1"/>
                      <a:pt x="1" y="25"/>
                      <a:pt x="1" y="72"/>
                    </a:cubicBezTo>
                    <a:cubicBezTo>
                      <a:pt x="1" y="120"/>
                      <a:pt x="25" y="144"/>
                      <a:pt x="72" y="144"/>
                    </a:cubicBezTo>
                    <a:lnTo>
                      <a:pt x="822" y="144"/>
                    </a:lnTo>
                    <a:cubicBezTo>
                      <a:pt x="846" y="144"/>
                      <a:pt x="894" y="120"/>
                      <a:pt x="894" y="72"/>
                    </a:cubicBezTo>
                    <a:cubicBezTo>
                      <a:pt x="894" y="25"/>
                      <a:pt x="858" y="1"/>
                      <a:pt x="8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4"/>
              <p:cNvSpPr/>
              <p:nvPr/>
            </p:nvSpPr>
            <p:spPr>
              <a:xfrm>
                <a:off x="2247836" y="2802325"/>
                <a:ext cx="388452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4" extrusionOk="0">
                    <a:moveTo>
                      <a:pt x="72" y="1"/>
                    </a:moveTo>
                    <a:cubicBezTo>
                      <a:pt x="24" y="1"/>
                      <a:pt x="1" y="25"/>
                      <a:pt x="1" y="72"/>
                    </a:cubicBezTo>
                    <a:cubicBezTo>
                      <a:pt x="1" y="120"/>
                      <a:pt x="24" y="144"/>
                      <a:pt x="72" y="144"/>
                    </a:cubicBezTo>
                    <a:lnTo>
                      <a:pt x="3894" y="144"/>
                    </a:lnTo>
                    <a:cubicBezTo>
                      <a:pt x="3942" y="144"/>
                      <a:pt x="3977" y="120"/>
                      <a:pt x="3977" y="72"/>
                    </a:cubicBezTo>
                    <a:cubicBezTo>
                      <a:pt x="3977" y="25"/>
                      <a:pt x="3942" y="1"/>
                      <a:pt x="3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4"/>
              <p:cNvSpPr/>
              <p:nvPr/>
            </p:nvSpPr>
            <p:spPr>
              <a:xfrm>
                <a:off x="1960648" y="2802325"/>
                <a:ext cx="264046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44" extrusionOk="0">
                    <a:moveTo>
                      <a:pt x="84" y="1"/>
                    </a:moveTo>
                    <a:cubicBezTo>
                      <a:pt x="37" y="1"/>
                      <a:pt x="1" y="25"/>
                      <a:pt x="1" y="72"/>
                    </a:cubicBezTo>
                    <a:cubicBezTo>
                      <a:pt x="1" y="120"/>
                      <a:pt x="37" y="144"/>
                      <a:pt x="84" y="144"/>
                    </a:cubicBezTo>
                    <a:lnTo>
                      <a:pt x="2620" y="144"/>
                    </a:lnTo>
                    <a:cubicBezTo>
                      <a:pt x="2656" y="144"/>
                      <a:pt x="2704" y="120"/>
                      <a:pt x="2704" y="72"/>
                    </a:cubicBezTo>
                    <a:cubicBezTo>
                      <a:pt x="2704" y="25"/>
                      <a:pt x="2668" y="1"/>
                      <a:pt x="26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4"/>
              <p:cNvSpPr/>
              <p:nvPr/>
            </p:nvSpPr>
            <p:spPr>
              <a:xfrm>
                <a:off x="2433859" y="2905834"/>
                <a:ext cx="31980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44" extrusionOk="0">
                    <a:moveTo>
                      <a:pt x="72" y="1"/>
                    </a:moveTo>
                    <a:cubicBezTo>
                      <a:pt x="24" y="1"/>
                      <a:pt x="1" y="24"/>
                      <a:pt x="1" y="72"/>
                    </a:cubicBezTo>
                    <a:cubicBezTo>
                      <a:pt x="1" y="120"/>
                      <a:pt x="24" y="143"/>
                      <a:pt x="72" y="143"/>
                    </a:cubicBezTo>
                    <a:lnTo>
                      <a:pt x="3203" y="143"/>
                    </a:lnTo>
                    <a:cubicBezTo>
                      <a:pt x="3227" y="143"/>
                      <a:pt x="3275" y="120"/>
                      <a:pt x="3275" y="72"/>
                    </a:cubicBezTo>
                    <a:cubicBezTo>
                      <a:pt x="3275" y="24"/>
                      <a:pt x="3239" y="1"/>
                      <a:pt x="3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4"/>
              <p:cNvSpPr/>
              <p:nvPr/>
            </p:nvSpPr>
            <p:spPr>
              <a:xfrm>
                <a:off x="2265316" y="2905834"/>
                <a:ext cx="133781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44" extrusionOk="0">
                    <a:moveTo>
                      <a:pt x="72" y="1"/>
                    </a:moveTo>
                    <a:cubicBezTo>
                      <a:pt x="24" y="1"/>
                      <a:pt x="0" y="24"/>
                      <a:pt x="0" y="72"/>
                    </a:cubicBezTo>
                    <a:cubicBezTo>
                      <a:pt x="0" y="120"/>
                      <a:pt x="24" y="143"/>
                      <a:pt x="72" y="143"/>
                    </a:cubicBezTo>
                    <a:lnTo>
                      <a:pt x="1286" y="143"/>
                    </a:lnTo>
                    <a:cubicBezTo>
                      <a:pt x="1334" y="143"/>
                      <a:pt x="1369" y="120"/>
                      <a:pt x="1369" y="72"/>
                    </a:cubicBezTo>
                    <a:cubicBezTo>
                      <a:pt x="1369" y="24"/>
                      <a:pt x="1334" y="1"/>
                      <a:pt x="12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4"/>
              <p:cNvSpPr/>
              <p:nvPr/>
            </p:nvSpPr>
            <p:spPr>
              <a:xfrm>
                <a:off x="1961819" y="2905834"/>
                <a:ext cx="267561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4" extrusionOk="0">
                    <a:moveTo>
                      <a:pt x="72" y="1"/>
                    </a:moveTo>
                    <a:cubicBezTo>
                      <a:pt x="25" y="1"/>
                      <a:pt x="1" y="24"/>
                      <a:pt x="1" y="72"/>
                    </a:cubicBezTo>
                    <a:cubicBezTo>
                      <a:pt x="1" y="120"/>
                      <a:pt x="25" y="143"/>
                      <a:pt x="72" y="143"/>
                    </a:cubicBezTo>
                    <a:lnTo>
                      <a:pt x="2656" y="143"/>
                    </a:lnTo>
                    <a:cubicBezTo>
                      <a:pt x="2692" y="143"/>
                      <a:pt x="2739" y="120"/>
                      <a:pt x="2739" y="72"/>
                    </a:cubicBezTo>
                    <a:cubicBezTo>
                      <a:pt x="2739" y="24"/>
                      <a:pt x="2703" y="1"/>
                      <a:pt x="2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4"/>
              <p:cNvSpPr/>
              <p:nvPr/>
            </p:nvSpPr>
            <p:spPr>
              <a:xfrm>
                <a:off x="2126945" y="3008171"/>
                <a:ext cx="626718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56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84"/>
                    </a:cubicBezTo>
                    <a:cubicBezTo>
                      <a:pt x="0" y="119"/>
                      <a:pt x="24" y="155"/>
                      <a:pt x="72" y="155"/>
                    </a:cubicBezTo>
                    <a:lnTo>
                      <a:pt x="6346" y="155"/>
                    </a:lnTo>
                    <a:cubicBezTo>
                      <a:pt x="6370" y="155"/>
                      <a:pt x="6418" y="119"/>
                      <a:pt x="6418" y="84"/>
                    </a:cubicBezTo>
                    <a:cubicBezTo>
                      <a:pt x="6418" y="36"/>
                      <a:pt x="6382" y="0"/>
                      <a:pt x="63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4"/>
              <p:cNvSpPr/>
              <p:nvPr/>
            </p:nvSpPr>
            <p:spPr>
              <a:xfrm>
                <a:off x="1961819" y="3008171"/>
                <a:ext cx="122160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56" extrusionOk="0">
                    <a:moveTo>
                      <a:pt x="72" y="0"/>
                    </a:moveTo>
                    <a:cubicBezTo>
                      <a:pt x="25" y="0"/>
                      <a:pt x="1" y="36"/>
                      <a:pt x="1" y="84"/>
                    </a:cubicBezTo>
                    <a:cubicBezTo>
                      <a:pt x="1" y="119"/>
                      <a:pt x="25" y="155"/>
                      <a:pt x="72" y="155"/>
                    </a:cubicBezTo>
                    <a:lnTo>
                      <a:pt x="1168" y="155"/>
                    </a:lnTo>
                    <a:cubicBezTo>
                      <a:pt x="1215" y="155"/>
                      <a:pt x="1251" y="119"/>
                      <a:pt x="1251" y="84"/>
                    </a:cubicBezTo>
                    <a:cubicBezTo>
                      <a:pt x="1251" y="36"/>
                      <a:pt x="1215" y="0"/>
                      <a:pt x="11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4"/>
              <p:cNvSpPr/>
              <p:nvPr/>
            </p:nvSpPr>
            <p:spPr>
              <a:xfrm>
                <a:off x="2587365" y="3112754"/>
                <a:ext cx="166298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6" extrusionOk="0">
                    <a:moveTo>
                      <a:pt x="84" y="1"/>
                    </a:moveTo>
                    <a:cubicBezTo>
                      <a:pt x="36" y="1"/>
                      <a:pt x="0" y="37"/>
                      <a:pt x="0" y="84"/>
                    </a:cubicBezTo>
                    <a:cubicBezTo>
                      <a:pt x="0" y="120"/>
                      <a:pt x="36" y="156"/>
                      <a:pt x="84" y="156"/>
                    </a:cubicBezTo>
                    <a:lnTo>
                      <a:pt x="1631" y="156"/>
                    </a:lnTo>
                    <a:cubicBezTo>
                      <a:pt x="1655" y="156"/>
                      <a:pt x="1703" y="120"/>
                      <a:pt x="1703" y="84"/>
                    </a:cubicBezTo>
                    <a:cubicBezTo>
                      <a:pt x="1703" y="37"/>
                      <a:pt x="1667" y="1"/>
                      <a:pt x="16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4"/>
              <p:cNvSpPr/>
              <p:nvPr/>
            </p:nvSpPr>
            <p:spPr>
              <a:xfrm>
                <a:off x="2296661" y="3112754"/>
                <a:ext cx="252425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56" extrusionOk="0">
                    <a:moveTo>
                      <a:pt x="72" y="1"/>
                    </a:moveTo>
                    <a:cubicBezTo>
                      <a:pt x="36" y="1"/>
                      <a:pt x="1" y="37"/>
                      <a:pt x="1" y="84"/>
                    </a:cubicBezTo>
                    <a:cubicBezTo>
                      <a:pt x="1" y="120"/>
                      <a:pt x="36" y="156"/>
                      <a:pt x="72" y="156"/>
                    </a:cubicBezTo>
                    <a:lnTo>
                      <a:pt x="2501" y="156"/>
                    </a:lnTo>
                    <a:cubicBezTo>
                      <a:pt x="2549" y="156"/>
                      <a:pt x="2584" y="120"/>
                      <a:pt x="2584" y="84"/>
                    </a:cubicBezTo>
                    <a:cubicBezTo>
                      <a:pt x="2584" y="37"/>
                      <a:pt x="2549" y="1"/>
                      <a:pt x="2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4"/>
              <p:cNvSpPr/>
              <p:nvPr/>
            </p:nvSpPr>
            <p:spPr>
              <a:xfrm>
                <a:off x="1961819" y="3112754"/>
                <a:ext cx="302422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56" extrusionOk="0">
                    <a:moveTo>
                      <a:pt x="72" y="1"/>
                    </a:moveTo>
                    <a:cubicBezTo>
                      <a:pt x="25" y="1"/>
                      <a:pt x="1" y="37"/>
                      <a:pt x="1" y="84"/>
                    </a:cubicBezTo>
                    <a:cubicBezTo>
                      <a:pt x="1" y="120"/>
                      <a:pt x="25" y="156"/>
                      <a:pt x="72" y="156"/>
                    </a:cubicBezTo>
                    <a:lnTo>
                      <a:pt x="3013" y="156"/>
                    </a:lnTo>
                    <a:cubicBezTo>
                      <a:pt x="3061" y="156"/>
                      <a:pt x="3096" y="120"/>
                      <a:pt x="3096" y="84"/>
                    </a:cubicBezTo>
                    <a:cubicBezTo>
                      <a:pt x="3096" y="37"/>
                      <a:pt x="3061" y="1"/>
                      <a:pt x="3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4"/>
              <p:cNvSpPr/>
              <p:nvPr/>
            </p:nvSpPr>
            <p:spPr>
              <a:xfrm>
                <a:off x="2214147" y="3216263"/>
                <a:ext cx="539516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144" extrusionOk="0">
                    <a:moveTo>
                      <a:pt x="72" y="1"/>
                    </a:moveTo>
                    <a:cubicBezTo>
                      <a:pt x="24" y="1"/>
                      <a:pt x="0" y="36"/>
                      <a:pt x="0" y="72"/>
                    </a:cubicBezTo>
                    <a:cubicBezTo>
                      <a:pt x="0" y="120"/>
                      <a:pt x="24" y="143"/>
                      <a:pt x="72" y="143"/>
                    </a:cubicBezTo>
                    <a:lnTo>
                      <a:pt x="5453" y="143"/>
                    </a:lnTo>
                    <a:cubicBezTo>
                      <a:pt x="5477" y="143"/>
                      <a:pt x="5525" y="120"/>
                      <a:pt x="5525" y="72"/>
                    </a:cubicBezTo>
                    <a:cubicBezTo>
                      <a:pt x="5525" y="36"/>
                      <a:pt x="5489" y="1"/>
                      <a:pt x="5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1959476" y="3216263"/>
                <a:ext cx="219908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44" extrusionOk="0">
                    <a:moveTo>
                      <a:pt x="84" y="1"/>
                    </a:moveTo>
                    <a:cubicBezTo>
                      <a:pt x="37" y="1"/>
                      <a:pt x="1" y="36"/>
                      <a:pt x="1" y="72"/>
                    </a:cubicBezTo>
                    <a:cubicBezTo>
                      <a:pt x="1" y="120"/>
                      <a:pt x="37" y="143"/>
                      <a:pt x="84" y="143"/>
                    </a:cubicBezTo>
                    <a:lnTo>
                      <a:pt x="2180" y="143"/>
                    </a:lnTo>
                    <a:cubicBezTo>
                      <a:pt x="2227" y="143"/>
                      <a:pt x="2251" y="120"/>
                      <a:pt x="2251" y="72"/>
                    </a:cubicBezTo>
                    <a:cubicBezTo>
                      <a:pt x="2251" y="36"/>
                      <a:pt x="2227" y="1"/>
                      <a:pt x="2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7" name="Google Shape;817;p34"/>
            <p:cNvSpPr/>
            <p:nvPr/>
          </p:nvSpPr>
          <p:spPr>
            <a:xfrm rot="10800000">
              <a:off x="1712150" y="2337989"/>
              <a:ext cx="1239300" cy="1239300"/>
            </a:xfrm>
            <a:prstGeom prst="teardrop">
              <a:avLst>
                <a:gd name="adj" fmla="val 10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4"/>
          <p:cNvGrpSpPr/>
          <p:nvPr/>
        </p:nvGrpSpPr>
        <p:grpSpPr>
          <a:xfrm>
            <a:off x="4096970" y="3647772"/>
            <a:ext cx="1145337" cy="1549510"/>
            <a:chOff x="6348453" y="3457361"/>
            <a:chExt cx="1145337" cy="1549510"/>
          </a:xfrm>
        </p:grpSpPr>
        <p:sp>
          <p:nvSpPr>
            <p:cNvPr id="821" name="Google Shape;821;p34"/>
            <p:cNvSpPr/>
            <p:nvPr/>
          </p:nvSpPr>
          <p:spPr>
            <a:xfrm>
              <a:off x="6356655" y="4207996"/>
              <a:ext cx="1131373" cy="781395"/>
            </a:xfrm>
            <a:custGeom>
              <a:avLst/>
              <a:gdLst/>
              <a:ahLst/>
              <a:cxnLst/>
              <a:rect l="l" t="t" r="r" b="b"/>
              <a:pathLst>
                <a:path w="11586" h="8002" extrusionOk="0">
                  <a:moveTo>
                    <a:pt x="4644" y="1"/>
                  </a:moveTo>
                  <a:cubicBezTo>
                    <a:pt x="4644" y="1"/>
                    <a:pt x="1120" y="1405"/>
                    <a:pt x="572" y="1584"/>
                  </a:cubicBezTo>
                  <a:cubicBezTo>
                    <a:pt x="24" y="1763"/>
                    <a:pt x="0" y="2001"/>
                    <a:pt x="0" y="2763"/>
                  </a:cubicBezTo>
                  <a:cubicBezTo>
                    <a:pt x="0" y="3525"/>
                    <a:pt x="96" y="6930"/>
                    <a:pt x="96" y="7216"/>
                  </a:cubicBezTo>
                  <a:cubicBezTo>
                    <a:pt x="96" y="7501"/>
                    <a:pt x="72" y="8002"/>
                    <a:pt x="72" y="8002"/>
                  </a:cubicBezTo>
                  <a:lnTo>
                    <a:pt x="11585" y="8002"/>
                  </a:lnTo>
                  <a:cubicBezTo>
                    <a:pt x="11585" y="8002"/>
                    <a:pt x="10835" y="4906"/>
                    <a:pt x="10383" y="3441"/>
                  </a:cubicBezTo>
                  <a:cubicBezTo>
                    <a:pt x="9942" y="1989"/>
                    <a:pt x="10144" y="1858"/>
                    <a:pt x="9359" y="1382"/>
                  </a:cubicBezTo>
                  <a:cubicBezTo>
                    <a:pt x="8573" y="905"/>
                    <a:pt x="6489" y="203"/>
                    <a:pt x="6037" y="96"/>
                  </a:cubicBezTo>
                  <a:cubicBezTo>
                    <a:pt x="5572" y="36"/>
                    <a:pt x="5120" y="1"/>
                    <a:pt x="464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6348453" y="4199306"/>
              <a:ext cx="1145337" cy="797019"/>
            </a:xfrm>
            <a:custGeom>
              <a:avLst/>
              <a:gdLst/>
              <a:ahLst/>
              <a:cxnLst/>
              <a:rect l="l" t="t" r="r" b="b"/>
              <a:pathLst>
                <a:path w="11729" h="8162" extrusionOk="0">
                  <a:moveTo>
                    <a:pt x="4740" y="173"/>
                  </a:moveTo>
                  <a:cubicBezTo>
                    <a:pt x="5192" y="173"/>
                    <a:pt x="5645" y="197"/>
                    <a:pt x="6085" y="280"/>
                  </a:cubicBezTo>
                  <a:cubicBezTo>
                    <a:pt x="6561" y="387"/>
                    <a:pt x="8609" y="1066"/>
                    <a:pt x="9383" y="1542"/>
                  </a:cubicBezTo>
                  <a:cubicBezTo>
                    <a:pt x="9943" y="1887"/>
                    <a:pt x="9978" y="2018"/>
                    <a:pt x="10145" y="2661"/>
                  </a:cubicBezTo>
                  <a:cubicBezTo>
                    <a:pt x="10205" y="2899"/>
                    <a:pt x="10276" y="3173"/>
                    <a:pt x="10395" y="3566"/>
                  </a:cubicBezTo>
                  <a:cubicBezTo>
                    <a:pt x="10800" y="4864"/>
                    <a:pt x="11455" y="7495"/>
                    <a:pt x="11586" y="8019"/>
                  </a:cubicBezTo>
                  <a:lnTo>
                    <a:pt x="227" y="8019"/>
                  </a:lnTo>
                  <a:cubicBezTo>
                    <a:pt x="227" y="7852"/>
                    <a:pt x="263" y="7507"/>
                    <a:pt x="239" y="7305"/>
                  </a:cubicBezTo>
                  <a:cubicBezTo>
                    <a:pt x="239" y="7198"/>
                    <a:pt x="227" y="6650"/>
                    <a:pt x="215" y="5959"/>
                  </a:cubicBezTo>
                  <a:cubicBezTo>
                    <a:pt x="180" y="4840"/>
                    <a:pt x="132" y="3328"/>
                    <a:pt x="132" y="2852"/>
                  </a:cubicBezTo>
                  <a:cubicBezTo>
                    <a:pt x="132" y="2078"/>
                    <a:pt x="180" y="1899"/>
                    <a:pt x="668" y="1745"/>
                  </a:cubicBezTo>
                  <a:cubicBezTo>
                    <a:pt x="1204" y="1590"/>
                    <a:pt x="4466" y="280"/>
                    <a:pt x="4740" y="173"/>
                  </a:cubicBezTo>
                  <a:close/>
                  <a:moveTo>
                    <a:pt x="4736" y="1"/>
                  </a:moveTo>
                  <a:cubicBezTo>
                    <a:pt x="4726" y="1"/>
                    <a:pt x="4716" y="2"/>
                    <a:pt x="4704" y="6"/>
                  </a:cubicBezTo>
                  <a:cubicBezTo>
                    <a:pt x="4680" y="30"/>
                    <a:pt x="1180" y="1423"/>
                    <a:pt x="644" y="1602"/>
                  </a:cubicBezTo>
                  <a:cubicBezTo>
                    <a:pt x="37" y="1792"/>
                    <a:pt x="1" y="2090"/>
                    <a:pt x="1" y="2840"/>
                  </a:cubicBezTo>
                  <a:cubicBezTo>
                    <a:pt x="1" y="3316"/>
                    <a:pt x="49" y="4828"/>
                    <a:pt x="84" y="5947"/>
                  </a:cubicBezTo>
                  <a:cubicBezTo>
                    <a:pt x="96" y="6650"/>
                    <a:pt x="108" y="7186"/>
                    <a:pt x="108" y="7293"/>
                  </a:cubicBezTo>
                  <a:cubicBezTo>
                    <a:pt x="108" y="7555"/>
                    <a:pt x="84" y="8079"/>
                    <a:pt x="84" y="8079"/>
                  </a:cubicBezTo>
                  <a:cubicBezTo>
                    <a:pt x="84" y="8102"/>
                    <a:pt x="84" y="8114"/>
                    <a:pt x="96" y="8138"/>
                  </a:cubicBezTo>
                  <a:cubicBezTo>
                    <a:pt x="108" y="8150"/>
                    <a:pt x="144" y="8162"/>
                    <a:pt x="156" y="8162"/>
                  </a:cubicBezTo>
                  <a:lnTo>
                    <a:pt x="11669" y="8162"/>
                  </a:lnTo>
                  <a:cubicBezTo>
                    <a:pt x="11693" y="8162"/>
                    <a:pt x="11705" y="8138"/>
                    <a:pt x="11717" y="8126"/>
                  </a:cubicBezTo>
                  <a:cubicBezTo>
                    <a:pt x="11729" y="8102"/>
                    <a:pt x="11729" y="8079"/>
                    <a:pt x="11729" y="8067"/>
                  </a:cubicBezTo>
                  <a:cubicBezTo>
                    <a:pt x="11729" y="8031"/>
                    <a:pt x="10979" y="4947"/>
                    <a:pt x="10526" y="3507"/>
                  </a:cubicBezTo>
                  <a:cubicBezTo>
                    <a:pt x="10407" y="3126"/>
                    <a:pt x="10336" y="2840"/>
                    <a:pt x="10276" y="2602"/>
                  </a:cubicBezTo>
                  <a:cubicBezTo>
                    <a:pt x="10109" y="1959"/>
                    <a:pt x="10062" y="1768"/>
                    <a:pt x="9455" y="1399"/>
                  </a:cubicBezTo>
                  <a:cubicBezTo>
                    <a:pt x="8669" y="923"/>
                    <a:pt x="6609" y="232"/>
                    <a:pt x="6121" y="113"/>
                  </a:cubicBezTo>
                  <a:cubicBezTo>
                    <a:pt x="5692" y="42"/>
                    <a:pt x="5228" y="6"/>
                    <a:pt x="4775" y="6"/>
                  </a:cubicBezTo>
                  <a:cubicBezTo>
                    <a:pt x="4767" y="6"/>
                    <a:pt x="4754" y="1"/>
                    <a:pt x="473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581055" y="4169620"/>
              <a:ext cx="532583" cy="808151"/>
            </a:xfrm>
            <a:custGeom>
              <a:avLst/>
              <a:gdLst/>
              <a:ahLst/>
              <a:cxnLst/>
              <a:rect l="l" t="t" r="r" b="b"/>
              <a:pathLst>
                <a:path w="5454" h="8276" extrusionOk="0">
                  <a:moveTo>
                    <a:pt x="2837" y="0"/>
                  </a:moveTo>
                  <a:cubicBezTo>
                    <a:pt x="2648" y="0"/>
                    <a:pt x="2524" y="13"/>
                    <a:pt x="2524" y="13"/>
                  </a:cubicBezTo>
                  <a:cubicBezTo>
                    <a:pt x="2524" y="13"/>
                    <a:pt x="2501" y="10"/>
                    <a:pt x="2459" y="10"/>
                  </a:cubicBezTo>
                  <a:cubicBezTo>
                    <a:pt x="2257" y="10"/>
                    <a:pt x="1633" y="60"/>
                    <a:pt x="1346" y="644"/>
                  </a:cubicBezTo>
                  <a:cubicBezTo>
                    <a:pt x="1000" y="1322"/>
                    <a:pt x="167" y="2953"/>
                    <a:pt x="167" y="2953"/>
                  </a:cubicBezTo>
                  <a:lnTo>
                    <a:pt x="1167" y="3572"/>
                  </a:lnTo>
                  <a:lnTo>
                    <a:pt x="0" y="4168"/>
                  </a:lnTo>
                  <a:cubicBezTo>
                    <a:pt x="203" y="5013"/>
                    <a:pt x="441" y="5870"/>
                    <a:pt x="738" y="6680"/>
                  </a:cubicBezTo>
                  <a:cubicBezTo>
                    <a:pt x="929" y="7216"/>
                    <a:pt x="1167" y="7752"/>
                    <a:pt x="1417" y="8275"/>
                  </a:cubicBezTo>
                  <a:cubicBezTo>
                    <a:pt x="1417" y="8275"/>
                    <a:pt x="3096" y="6382"/>
                    <a:pt x="3751" y="5787"/>
                  </a:cubicBezTo>
                  <a:cubicBezTo>
                    <a:pt x="4191" y="5370"/>
                    <a:pt x="4560" y="4882"/>
                    <a:pt x="4822" y="4346"/>
                  </a:cubicBezTo>
                  <a:lnTo>
                    <a:pt x="3965" y="3561"/>
                  </a:lnTo>
                  <a:lnTo>
                    <a:pt x="5453" y="3382"/>
                  </a:lnTo>
                  <a:cubicBezTo>
                    <a:pt x="5453" y="3382"/>
                    <a:pt x="5060" y="1441"/>
                    <a:pt x="4584" y="655"/>
                  </a:cubicBezTo>
                  <a:cubicBezTo>
                    <a:pt x="4241" y="81"/>
                    <a:pt x="3323" y="0"/>
                    <a:pt x="283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6574024" y="4158879"/>
              <a:ext cx="547719" cy="824654"/>
            </a:xfrm>
            <a:custGeom>
              <a:avLst/>
              <a:gdLst/>
              <a:ahLst/>
              <a:cxnLst/>
              <a:rect l="l" t="t" r="r" b="b"/>
              <a:pathLst>
                <a:path w="5609" h="8445" extrusionOk="0">
                  <a:moveTo>
                    <a:pt x="2997" y="191"/>
                  </a:moveTo>
                  <a:cubicBezTo>
                    <a:pt x="3488" y="191"/>
                    <a:pt x="4306" y="283"/>
                    <a:pt x="4609" y="789"/>
                  </a:cubicBezTo>
                  <a:cubicBezTo>
                    <a:pt x="5025" y="1480"/>
                    <a:pt x="5371" y="3040"/>
                    <a:pt x="5442" y="3409"/>
                  </a:cubicBezTo>
                  <a:lnTo>
                    <a:pt x="4049" y="3575"/>
                  </a:lnTo>
                  <a:cubicBezTo>
                    <a:pt x="4013" y="3575"/>
                    <a:pt x="4001" y="3587"/>
                    <a:pt x="3989" y="3623"/>
                  </a:cubicBezTo>
                  <a:cubicBezTo>
                    <a:pt x="3977" y="3647"/>
                    <a:pt x="3989" y="3682"/>
                    <a:pt x="4001" y="3694"/>
                  </a:cubicBezTo>
                  <a:lnTo>
                    <a:pt x="4823" y="4456"/>
                  </a:lnTo>
                  <a:cubicBezTo>
                    <a:pt x="4549" y="4968"/>
                    <a:pt x="4216" y="5421"/>
                    <a:pt x="3799" y="5826"/>
                  </a:cubicBezTo>
                  <a:cubicBezTo>
                    <a:pt x="3215" y="6349"/>
                    <a:pt x="1846" y="7862"/>
                    <a:pt x="1513" y="8243"/>
                  </a:cubicBezTo>
                  <a:cubicBezTo>
                    <a:pt x="1275" y="7766"/>
                    <a:pt x="1060" y="7266"/>
                    <a:pt x="882" y="6766"/>
                  </a:cubicBezTo>
                  <a:cubicBezTo>
                    <a:pt x="596" y="5957"/>
                    <a:pt x="358" y="5147"/>
                    <a:pt x="167" y="4314"/>
                  </a:cubicBezTo>
                  <a:lnTo>
                    <a:pt x="1263" y="3742"/>
                  </a:lnTo>
                  <a:cubicBezTo>
                    <a:pt x="1299" y="3730"/>
                    <a:pt x="1310" y="3706"/>
                    <a:pt x="1310" y="3682"/>
                  </a:cubicBezTo>
                  <a:cubicBezTo>
                    <a:pt x="1310" y="3671"/>
                    <a:pt x="1310" y="3635"/>
                    <a:pt x="1275" y="3623"/>
                  </a:cubicBezTo>
                  <a:lnTo>
                    <a:pt x="346" y="3040"/>
                  </a:lnTo>
                  <a:cubicBezTo>
                    <a:pt x="501" y="2730"/>
                    <a:pt x="1191" y="1408"/>
                    <a:pt x="1489" y="789"/>
                  </a:cubicBezTo>
                  <a:cubicBezTo>
                    <a:pt x="1749" y="258"/>
                    <a:pt x="2330" y="216"/>
                    <a:pt x="2522" y="216"/>
                  </a:cubicBezTo>
                  <a:cubicBezTo>
                    <a:pt x="2558" y="216"/>
                    <a:pt x="2581" y="218"/>
                    <a:pt x="2584" y="218"/>
                  </a:cubicBezTo>
                  <a:lnTo>
                    <a:pt x="2608" y="218"/>
                  </a:lnTo>
                  <a:cubicBezTo>
                    <a:pt x="2616" y="210"/>
                    <a:pt x="2772" y="191"/>
                    <a:pt x="2997" y="191"/>
                  </a:cubicBezTo>
                  <a:close/>
                  <a:moveTo>
                    <a:pt x="2951" y="0"/>
                  </a:moveTo>
                  <a:cubicBezTo>
                    <a:pt x="2761" y="0"/>
                    <a:pt x="2623" y="12"/>
                    <a:pt x="2584" y="15"/>
                  </a:cubicBezTo>
                  <a:cubicBezTo>
                    <a:pt x="2582" y="15"/>
                    <a:pt x="2578" y="15"/>
                    <a:pt x="2574" y="15"/>
                  </a:cubicBezTo>
                  <a:cubicBezTo>
                    <a:pt x="2448" y="15"/>
                    <a:pt x="1680" y="26"/>
                    <a:pt x="1358" y="694"/>
                  </a:cubicBezTo>
                  <a:cubicBezTo>
                    <a:pt x="1013" y="1373"/>
                    <a:pt x="191" y="2980"/>
                    <a:pt x="179" y="2992"/>
                  </a:cubicBezTo>
                  <a:cubicBezTo>
                    <a:pt x="167" y="3040"/>
                    <a:pt x="179" y="3087"/>
                    <a:pt x="215" y="3099"/>
                  </a:cubicBezTo>
                  <a:lnTo>
                    <a:pt x="1108" y="3647"/>
                  </a:lnTo>
                  <a:lnTo>
                    <a:pt x="60" y="4183"/>
                  </a:lnTo>
                  <a:cubicBezTo>
                    <a:pt x="37" y="4206"/>
                    <a:pt x="1" y="4242"/>
                    <a:pt x="13" y="4278"/>
                  </a:cubicBezTo>
                  <a:cubicBezTo>
                    <a:pt x="215" y="5123"/>
                    <a:pt x="465" y="5992"/>
                    <a:pt x="751" y="6814"/>
                  </a:cubicBezTo>
                  <a:cubicBezTo>
                    <a:pt x="941" y="7350"/>
                    <a:pt x="1180" y="7885"/>
                    <a:pt x="1430" y="8397"/>
                  </a:cubicBezTo>
                  <a:cubicBezTo>
                    <a:pt x="1430" y="8433"/>
                    <a:pt x="1465" y="8445"/>
                    <a:pt x="1489" y="8445"/>
                  </a:cubicBezTo>
                  <a:cubicBezTo>
                    <a:pt x="1525" y="8445"/>
                    <a:pt x="1537" y="8433"/>
                    <a:pt x="1561" y="8397"/>
                  </a:cubicBezTo>
                  <a:cubicBezTo>
                    <a:pt x="1572" y="8374"/>
                    <a:pt x="3251" y="6492"/>
                    <a:pt x="3906" y="5909"/>
                  </a:cubicBezTo>
                  <a:cubicBezTo>
                    <a:pt x="4347" y="5480"/>
                    <a:pt x="4716" y="4992"/>
                    <a:pt x="4990" y="4444"/>
                  </a:cubicBezTo>
                  <a:cubicBezTo>
                    <a:pt x="5001" y="4409"/>
                    <a:pt x="5001" y="4385"/>
                    <a:pt x="4966" y="4349"/>
                  </a:cubicBezTo>
                  <a:lnTo>
                    <a:pt x="4228" y="3671"/>
                  </a:lnTo>
                  <a:lnTo>
                    <a:pt x="5549" y="3516"/>
                  </a:lnTo>
                  <a:cubicBezTo>
                    <a:pt x="5561" y="3516"/>
                    <a:pt x="5585" y="3504"/>
                    <a:pt x="5597" y="3492"/>
                  </a:cubicBezTo>
                  <a:cubicBezTo>
                    <a:pt x="5609" y="3468"/>
                    <a:pt x="5609" y="3444"/>
                    <a:pt x="5609" y="3432"/>
                  </a:cubicBezTo>
                  <a:cubicBezTo>
                    <a:pt x="5597" y="3337"/>
                    <a:pt x="5228" y="1468"/>
                    <a:pt x="4728" y="670"/>
                  </a:cubicBezTo>
                  <a:cubicBezTo>
                    <a:pt x="4371" y="87"/>
                    <a:pt x="3468" y="0"/>
                    <a:pt x="2951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658882" y="4820750"/>
              <a:ext cx="26854" cy="53512"/>
            </a:xfrm>
            <a:custGeom>
              <a:avLst/>
              <a:gdLst/>
              <a:ahLst/>
              <a:cxnLst/>
              <a:rect l="l" t="t" r="r" b="b"/>
              <a:pathLst>
                <a:path w="275" h="548" extrusionOk="0">
                  <a:moveTo>
                    <a:pt x="25" y="0"/>
                  </a:moveTo>
                  <a:cubicBezTo>
                    <a:pt x="1" y="0"/>
                    <a:pt x="1" y="24"/>
                    <a:pt x="1" y="48"/>
                  </a:cubicBezTo>
                  <a:cubicBezTo>
                    <a:pt x="60" y="203"/>
                    <a:pt x="108" y="369"/>
                    <a:pt x="191" y="524"/>
                  </a:cubicBezTo>
                  <a:cubicBezTo>
                    <a:pt x="191" y="524"/>
                    <a:pt x="203" y="536"/>
                    <a:pt x="215" y="536"/>
                  </a:cubicBezTo>
                  <a:cubicBezTo>
                    <a:pt x="215" y="536"/>
                    <a:pt x="239" y="536"/>
                    <a:pt x="251" y="548"/>
                  </a:cubicBezTo>
                  <a:cubicBezTo>
                    <a:pt x="263" y="548"/>
                    <a:pt x="275" y="524"/>
                    <a:pt x="263" y="512"/>
                  </a:cubicBezTo>
                  <a:cubicBezTo>
                    <a:pt x="191" y="357"/>
                    <a:pt x="132" y="191"/>
                    <a:pt x="72" y="36"/>
                  </a:cubicBezTo>
                  <a:cubicBezTo>
                    <a:pt x="72" y="0"/>
                    <a:pt x="3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6589160" y="4311603"/>
              <a:ext cx="108196" cy="469696"/>
            </a:xfrm>
            <a:custGeom>
              <a:avLst/>
              <a:gdLst/>
              <a:ahLst/>
              <a:cxnLst/>
              <a:rect l="l" t="t" r="r" b="b"/>
              <a:pathLst>
                <a:path w="1108" h="4810" extrusionOk="0">
                  <a:moveTo>
                    <a:pt x="859" y="1"/>
                  </a:moveTo>
                  <a:cubicBezTo>
                    <a:pt x="850" y="1"/>
                    <a:pt x="842" y="15"/>
                    <a:pt x="834" y="23"/>
                  </a:cubicBezTo>
                  <a:lnTo>
                    <a:pt x="60" y="1464"/>
                  </a:lnTo>
                  <a:cubicBezTo>
                    <a:pt x="36" y="1476"/>
                    <a:pt x="60" y="1499"/>
                    <a:pt x="72" y="1511"/>
                  </a:cubicBezTo>
                  <a:lnTo>
                    <a:pt x="1025" y="2095"/>
                  </a:lnTo>
                  <a:lnTo>
                    <a:pt x="12" y="2666"/>
                  </a:lnTo>
                  <a:cubicBezTo>
                    <a:pt x="1" y="2678"/>
                    <a:pt x="1" y="2702"/>
                    <a:pt x="1" y="2714"/>
                  </a:cubicBezTo>
                  <a:cubicBezTo>
                    <a:pt x="1" y="2726"/>
                    <a:pt x="251" y="3809"/>
                    <a:pt x="560" y="4785"/>
                  </a:cubicBezTo>
                  <a:cubicBezTo>
                    <a:pt x="560" y="4797"/>
                    <a:pt x="572" y="4809"/>
                    <a:pt x="596" y="4809"/>
                  </a:cubicBezTo>
                  <a:cubicBezTo>
                    <a:pt x="620" y="4809"/>
                    <a:pt x="620" y="4785"/>
                    <a:pt x="608" y="4750"/>
                  </a:cubicBezTo>
                  <a:cubicBezTo>
                    <a:pt x="322" y="3881"/>
                    <a:pt x="96" y="2892"/>
                    <a:pt x="60" y="2714"/>
                  </a:cubicBezTo>
                  <a:lnTo>
                    <a:pt x="1096" y="2118"/>
                  </a:lnTo>
                  <a:cubicBezTo>
                    <a:pt x="1108" y="2118"/>
                    <a:pt x="1108" y="2107"/>
                    <a:pt x="1108" y="2095"/>
                  </a:cubicBezTo>
                  <a:cubicBezTo>
                    <a:pt x="1108" y="2071"/>
                    <a:pt x="1108" y="2059"/>
                    <a:pt x="1096" y="2059"/>
                  </a:cubicBezTo>
                  <a:lnTo>
                    <a:pt x="132" y="1464"/>
                  </a:lnTo>
                  <a:lnTo>
                    <a:pt x="894" y="47"/>
                  </a:lnTo>
                  <a:cubicBezTo>
                    <a:pt x="905" y="35"/>
                    <a:pt x="894" y="23"/>
                    <a:pt x="870" y="11"/>
                  </a:cubicBezTo>
                  <a:cubicBezTo>
                    <a:pt x="866" y="4"/>
                    <a:pt x="862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6819419" y="4246373"/>
              <a:ext cx="298809" cy="615097"/>
            </a:xfrm>
            <a:custGeom>
              <a:avLst/>
              <a:gdLst/>
              <a:ahLst/>
              <a:cxnLst/>
              <a:rect l="l" t="t" r="r" b="b"/>
              <a:pathLst>
                <a:path w="3060" h="6299" extrusionOk="0">
                  <a:moveTo>
                    <a:pt x="2429" y="0"/>
                  </a:moveTo>
                  <a:cubicBezTo>
                    <a:pt x="2417" y="0"/>
                    <a:pt x="2405" y="36"/>
                    <a:pt x="2405" y="48"/>
                  </a:cubicBezTo>
                  <a:lnTo>
                    <a:pt x="2965" y="2513"/>
                  </a:lnTo>
                  <a:lnTo>
                    <a:pt x="1524" y="2679"/>
                  </a:lnTo>
                  <a:cubicBezTo>
                    <a:pt x="1500" y="2679"/>
                    <a:pt x="1488" y="2703"/>
                    <a:pt x="1488" y="2715"/>
                  </a:cubicBezTo>
                  <a:cubicBezTo>
                    <a:pt x="1488" y="2727"/>
                    <a:pt x="1488" y="2739"/>
                    <a:pt x="1500" y="2751"/>
                  </a:cubicBezTo>
                  <a:lnTo>
                    <a:pt x="2334" y="3537"/>
                  </a:lnTo>
                  <a:cubicBezTo>
                    <a:pt x="2131" y="3775"/>
                    <a:pt x="655" y="5501"/>
                    <a:pt x="12" y="6227"/>
                  </a:cubicBezTo>
                  <a:cubicBezTo>
                    <a:pt x="0" y="6251"/>
                    <a:pt x="0" y="6263"/>
                    <a:pt x="12" y="6287"/>
                  </a:cubicBezTo>
                  <a:cubicBezTo>
                    <a:pt x="36" y="6299"/>
                    <a:pt x="36" y="6299"/>
                    <a:pt x="48" y="6299"/>
                  </a:cubicBezTo>
                  <a:cubicBezTo>
                    <a:pt x="48" y="6299"/>
                    <a:pt x="60" y="6299"/>
                    <a:pt x="95" y="6263"/>
                  </a:cubicBezTo>
                  <a:cubicBezTo>
                    <a:pt x="762" y="5501"/>
                    <a:pt x="2417" y="3560"/>
                    <a:pt x="2429" y="3548"/>
                  </a:cubicBezTo>
                  <a:cubicBezTo>
                    <a:pt x="2441" y="3537"/>
                    <a:pt x="2441" y="3513"/>
                    <a:pt x="2429" y="3501"/>
                  </a:cubicBezTo>
                  <a:lnTo>
                    <a:pt x="1631" y="2763"/>
                  </a:lnTo>
                  <a:lnTo>
                    <a:pt x="3024" y="2596"/>
                  </a:lnTo>
                  <a:cubicBezTo>
                    <a:pt x="3036" y="2596"/>
                    <a:pt x="3060" y="2596"/>
                    <a:pt x="3060" y="2584"/>
                  </a:cubicBezTo>
                  <a:lnTo>
                    <a:pt x="3060" y="2548"/>
                  </a:lnTo>
                  <a:lnTo>
                    <a:pt x="2477" y="36"/>
                  </a:lnTo>
                  <a:cubicBezTo>
                    <a:pt x="2477" y="12"/>
                    <a:pt x="2441" y="0"/>
                    <a:pt x="2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7203085" y="4625353"/>
              <a:ext cx="69820" cy="381519"/>
            </a:xfrm>
            <a:custGeom>
              <a:avLst/>
              <a:gdLst/>
              <a:ahLst/>
              <a:cxnLst/>
              <a:rect l="l" t="t" r="r" b="b"/>
              <a:pathLst>
                <a:path w="715" h="3907" extrusionOk="0">
                  <a:moveTo>
                    <a:pt x="691" y="1"/>
                  </a:moveTo>
                  <a:cubicBezTo>
                    <a:pt x="679" y="1"/>
                    <a:pt x="643" y="25"/>
                    <a:pt x="643" y="37"/>
                  </a:cubicBezTo>
                  <a:lnTo>
                    <a:pt x="12" y="3858"/>
                  </a:lnTo>
                  <a:cubicBezTo>
                    <a:pt x="0" y="3870"/>
                    <a:pt x="12" y="3906"/>
                    <a:pt x="48" y="3906"/>
                  </a:cubicBezTo>
                  <a:cubicBezTo>
                    <a:pt x="60" y="3906"/>
                    <a:pt x="83" y="3894"/>
                    <a:pt x="95" y="3870"/>
                  </a:cubicBezTo>
                  <a:lnTo>
                    <a:pt x="714" y="48"/>
                  </a:lnTo>
                  <a:cubicBezTo>
                    <a:pt x="714" y="37"/>
                    <a:pt x="703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6425206" y="4557974"/>
              <a:ext cx="38474" cy="434933"/>
            </a:xfrm>
            <a:custGeom>
              <a:avLst/>
              <a:gdLst/>
              <a:ahLst/>
              <a:cxnLst/>
              <a:rect l="l" t="t" r="r" b="b"/>
              <a:pathLst>
                <a:path w="394" h="4454" extrusionOk="0">
                  <a:moveTo>
                    <a:pt x="108" y="0"/>
                  </a:moveTo>
                  <a:cubicBezTo>
                    <a:pt x="84" y="0"/>
                    <a:pt x="72" y="12"/>
                    <a:pt x="72" y="24"/>
                  </a:cubicBezTo>
                  <a:cubicBezTo>
                    <a:pt x="72" y="48"/>
                    <a:pt x="1" y="2346"/>
                    <a:pt x="37" y="3060"/>
                  </a:cubicBezTo>
                  <a:cubicBezTo>
                    <a:pt x="60" y="3525"/>
                    <a:pt x="156" y="3989"/>
                    <a:pt x="322" y="4418"/>
                  </a:cubicBezTo>
                  <a:cubicBezTo>
                    <a:pt x="322" y="4429"/>
                    <a:pt x="334" y="4453"/>
                    <a:pt x="346" y="4453"/>
                  </a:cubicBezTo>
                  <a:cubicBezTo>
                    <a:pt x="394" y="4453"/>
                    <a:pt x="394" y="4418"/>
                    <a:pt x="382" y="4418"/>
                  </a:cubicBezTo>
                  <a:cubicBezTo>
                    <a:pt x="227" y="3989"/>
                    <a:pt x="144" y="3536"/>
                    <a:pt x="108" y="3072"/>
                  </a:cubicBezTo>
                  <a:cubicBezTo>
                    <a:pt x="72" y="2358"/>
                    <a:pt x="144" y="72"/>
                    <a:pt x="144" y="36"/>
                  </a:cubicBezTo>
                  <a:cubicBezTo>
                    <a:pt x="144" y="12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7060028" y="4641660"/>
              <a:ext cx="103607" cy="79194"/>
            </a:xfrm>
            <a:custGeom>
              <a:avLst/>
              <a:gdLst/>
              <a:ahLst/>
              <a:cxnLst/>
              <a:rect l="l" t="t" r="r" b="b"/>
              <a:pathLst>
                <a:path w="1061" h="811" extrusionOk="0">
                  <a:moveTo>
                    <a:pt x="572" y="1"/>
                  </a:moveTo>
                  <a:lnTo>
                    <a:pt x="1" y="810"/>
                  </a:lnTo>
                  <a:lnTo>
                    <a:pt x="1060" y="8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7044892" y="4630040"/>
              <a:ext cx="132706" cy="97748"/>
            </a:xfrm>
            <a:custGeom>
              <a:avLst/>
              <a:gdLst/>
              <a:ahLst/>
              <a:cxnLst/>
              <a:rect l="l" t="t" r="r" b="b"/>
              <a:pathLst>
                <a:path w="1359" h="1001" extrusionOk="0">
                  <a:moveTo>
                    <a:pt x="727" y="274"/>
                  </a:moveTo>
                  <a:lnTo>
                    <a:pt x="1084" y="846"/>
                  </a:lnTo>
                  <a:lnTo>
                    <a:pt x="298" y="846"/>
                  </a:lnTo>
                  <a:lnTo>
                    <a:pt x="727" y="274"/>
                  </a:lnTo>
                  <a:close/>
                  <a:moveTo>
                    <a:pt x="751" y="0"/>
                  </a:moveTo>
                  <a:lnTo>
                    <a:pt x="1" y="1001"/>
                  </a:lnTo>
                  <a:lnTo>
                    <a:pt x="1358" y="100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6900761" y="3978812"/>
              <a:ext cx="310527" cy="268830"/>
            </a:xfrm>
            <a:custGeom>
              <a:avLst/>
              <a:gdLst/>
              <a:ahLst/>
              <a:cxnLst/>
              <a:rect l="l" t="t" r="r" b="b"/>
              <a:pathLst>
                <a:path w="3180" h="2753" extrusionOk="0">
                  <a:moveTo>
                    <a:pt x="2343" y="1"/>
                  </a:moveTo>
                  <a:cubicBezTo>
                    <a:pt x="2322" y="1"/>
                    <a:pt x="2310" y="2"/>
                    <a:pt x="2310" y="2"/>
                  </a:cubicBezTo>
                  <a:cubicBezTo>
                    <a:pt x="2310" y="2"/>
                    <a:pt x="167" y="216"/>
                    <a:pt x="155" y="966"/>
                  </a:cubicBezTo>
                  <a:cubicBezTo>
                    <a:pt x="108" y="1717"/>
                    <a:pt x="0" y="2752"/>
                    <a:pt x="1393" y="2752"/>
                  </a:cubicBezTo>
                  <a:cubicBezTo>
                    <a:pt x="2763" y="2752"/>
                    <a:pt x="3179" y="1657"/>
                    <a:pt x="3037" y="788"/>
                  </a:cubicBezTo>
                  <a:cubicBezTo>
                    <a:pt x="2914" y="53"/>
                    <a:pt x="2468" y="1"/>
                    <a:pt x="2343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6900761" y="3971976"/>
              <a:ext cx="311699" cy="283771"/>
            </a:xfrm>
            <a:custGeom>
              <a:avLst/>
              <a:gdLst/>
              <a:ahLst/>
              <a:cxnLst/>
              <a:rect l="l" t="t" r="r" b="b"/>
              <a:pathLst>
                <a:path w="3192" h="2906" extrusionOk="0">
                  <a:moveTo>
                    <a:pt x="2346" y="143"/>
                  </a:moveTo>
                  <a:cubicBezTo>
                    <a:pt x="2441" y="143"/>
                    <a:pt x="2846" y="191"/>
                    <a:pt x="2977" y="882"/>
                  </a:cubicBezTo>
                  <a:cubicBezTo>
                    <a:pt x="3048" y="1382"/>
                    <a:pt x="2941" y="1906"/>
                    <a:pt x="2644" y="2251"/>
                  </a:cubicBezTo>
                  <a:cubicBezTo>
                    <a:pt x="2346" y="2584"/>
                    <a:pt x="1929" y="2751"/>
                    <a:pt x="1393" y="2751"/>
                  </a:cubicBezTo>
                  <a:cubicBezTo>
                    <a:pt x="965" y="2751"/>
                    <a:pt x="667" y="2644"/>
                    <a:pt x="477" y="2453"/>
                  </a:cubicBezTo>
                  <a:cubicBezTo>
                    <a:pt x="179" y="2144"/>
                    <a:pt x="215" y="1608"/>
                    <a:pt x="227" y="1132"/>
                  </a:cubicBezTo>
                  <a:lnTo>
                    <a:pt x="227" y="1036"/>
                  </a:lnTo>
                  <a:cubicBezTo>
                    <a:pt x="239" y="477"/>
                    <a:pt x="1751" y="203"/>
                    <a:pt x="2322" y="143"/>
                  </a:cubicBezTo>
                  <a:close/>
                  <a:moveTo>
                    <a:pt x="2321" y="0"/>
                  </a:moveTo>
                  <a:cubicBezTo>
                    <a:pt x="2308" y="0"/>
                    <a:pt x="2301" y="1"/>
                    <a:pt x="2298" y="1"/>
                  </a:cubicBezTo>
                  <a:cubicBezTo>
                    <a:pt x="2072" y="36"/>
                    <a:pt x="96" y="239"/>
                    <a:pt x="60" y="1036"/>
                  </a:cubicBezTo>
                  <a:lnTo>
                    <a:pt x="60" y="1132"/>
                  </a:lnTo>
                  <a:cubicBezTo>
                    <a:pt x="36" y="1608"/>
                    <a:pt x="0" y="2191"/>
                    <a:pt x="358" y="2560"/>
                  </a:cubicBezTo>
                  <a:cubicBezTo>
                    <a:pt x="584" y="2787"/>
                    <a:pt x="929" y="2906"/>
                    <a:pt x="1393" y="2906"/>
                  </a:cubicBezTo>
                  <a:cubicBezTo>
                    <a:pt x="1953" y="2906"/>
                    <a:pt x="2429" y="2715"/>
                    <a:pt x="2727" y="2346"/>
                  </a:cubicBezTo>
                  <a:cubicBezTo>
                    <a:pt x="3060" y="1977"/>
                    <a:pt x="3191" y="1417"/>
                    <a:pt x="3096" y="858"/>
                  </a:cubicBezTo>
                  <a:cubicBezTo>
                    <a:pt x="2967" y="39"/>
                    <a:pt x="2438" y="0"/>
                    <a:pt x="2321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6721671" y="4104487"/>
              <a:ext cx="279181" cy="825631"/>
            </a:xfrm>
            <a:custGeom>
              <a:avLst/>
              <a:gdLst/>
              <a:ahLst/>
              <a:cxnLst/>
              <a:rect l="l" t="t" r="r" b="b"/>
              <a:pathLst>
                <a:path w="2859" h="8455" extrusionOk="0">
                  <a:moveTo>
                    <a:pt x="2858" y="1"/>
                  </a:moveTo>
                  <a:lnTo>
                    <a:pt x="739" y="132"/>
                  </a:lnTo>
                  <a:cubicBezTo>
                    <a:pt x="739" y="132"/>
                    <a:pt x="703" y="1132"/>
                    <a:pt x="632" y="2275"/>
                  </a:cubicBezTo>
                  <a:cubicBezTo>
                    <a:pt x="560" y="3418"/>
                    <a:pt x="1" y="4966"/>
                    <a:pt x="1" y="6275"/>
                  </a:cubicBezTo>
                  <a:cubicBezTo>
                    <a:pt x="1" y="7002"/>
                    <a:pt x="37" y="7716"/>
                    <a:pt x="108" y="8454"/>
                  </a:cubicBezTo>
                  <a:cubicBezTo>
                    <a:pt x="108" y="8454"/>
                    <a:pt x="1239" y="6252"/>
                    <a:pt x="1763" y="4966"/>
                  </a:cubicBezTo>
                  <a:cubicBezTo>
                    <a:pt x="2287" y="3692"/>
                    <a:pt x="2858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6714738" y="4095211"/>
              <a:ext cx="295391" cy="859320"/>
            </a:xfrm>
            <a:custGeom>
              <a:avLst/>
              <a:gdLst/>
              <a:ahLst/>
              <a:cxnLst/>
              <a:rect l="l" t="t" r="r" b="b"/>
              <a:pathLst>
                <a:path w="3025" h="8800" extrusionOk="0">
                  <a:moveTo>
                    <a:pt x="2858" y="179"/>
                  </a:moveTo>
                  <a:lnTo>
                    <a:pt x="2858" y="179"/>
                  </a:lnTo>
                  <a:cubicBezTo>
                    <a:pt x="2751" y="751"/>
                    <a:pt x="2239" y="3882"/>
                    <a:pt x="1774" y="5037"/>
                  </a:cubicBezTo>
                  <a:cubicBezTo>
                    <a:pt x="1358" y="6049"/>
                    <a:pt x="536" y="7680"/>
                    <a:pt x="239" y="8275"/>
                  </a:cubicBezTo>
                  <a:cubicBezTo>
                    <a:pt x="191" y="7656"/>
                    <a:pt x="167" y="7013"/>
                    <a:pt x="167" y="6370"/>
                  </a:cubicBezTo>
                  <a:cubicBezTo>
                    <a:pt x="167" y="5644"/>
                    <a:pt x="334" y="4858"/>
                    <a:pt x="489" y="4084"/>
                  </a:cubicBezTo>
                  <a:cubicBezTo>
                    <a:pt x="631" y="3453"/>
                    <a:pt x="751" y="2870"/>
                    <a:pt x="774" y="2370"/>
                  </a:cubicBezTo>
                  <a:cubicBezTo>
                    <a:pt x="834" y="1417"/>
                    <a:pt x="870" y="536"/>
                    <a:pt x="882" y="298"/>
                  </a:cubicBezTo>
                  <a:lnTo>
                    <a:pt x="2858" y="179"/>
                  </a:lnTo>
                  <a:close/>
                  <a:moveTo>
                    <a:pt x="3025" y="1"/>
                  </a:moveTo>
                  <a:lnTo>
                    <a:pt x="727" y="155"/>
                  </a:lnTo>
                  <a:lnTo>
                    <a:pt x="727" y="227"/>
                  </a:lnTo>
                  <a:cubicBezTo>
                    <a:pt x="727" y="227"/>
                    <a:pt x="703" y="1227"/>
                    <a:pt x="631" y="2358"/>
                  </a:cubicBezTo>
                  <a:cubicBezTo>
                    <a:pt x="596" y="2846"/>
                    <a:pt x="477" y="3430"/>
                    <a:pt x="346" y="4037"/>
                  </a:cubicBezTo>
                  <a:cubicBezTo>
                    <a:pt x="179" y="4811"/>
                    <a:pt x="0" y="5608"/>
                    <a:pt x="0" y="6359"/>
                  </a:cubicBezTo>
                  <a:cubicBezTo>
                    <a:pt x="0" y="7085"/>
                    <a:pt x="36" y="7835"/>
                    <a:pt x="108" y="8549"/>
                  </a:cubicBezTo>
                  <a:lnTo>
                    <a:pt x="131" y="8799"/>
                  </a:lnTo>
                  <a:lnTo>
                    <a:pt x="250" y="8561"/>
                  </a:lnTo>
                  <a:cubicBezTo>
                    <a:pt x="250" y="8549"/>
                    <a:pt x="1405" y="6347"/>
                    <a:pt x="1905" y="5085"/>
                  </a:cubicBezTo>
                  <a:cubicBezTo>
                    <a:pt x="2417" y="3811"/>
                    <a:pt x="2977" y="239"/>
                    <a:pt x="3013" y="96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669428" y="3466833"/>
              <a:ext cx="494207" cy="429660"/>
            </a:xfrm>
            <a:custGeom>
              <a:avLst/>
              <a:gdLst/>
              <a:ahLst/>
              <a:cxnLst/>
              <a:rect l="l" t="t" r="r" b="b"/>
              <a:pathLst>
                <a:path w="5061" h="4400" extrusionOk="0">
                  <a:moveTo>
                    <a:pt x="2756" y="0"/>
                  </a:moveTo>
                  <a:cubicBezTo>
                    <a:pt x="1826" y="0"/>
                    <a:pt x="808" y="370"/>
                    <a:pt x="488" y="1066"/>
                  </a:cubicBezTo>
                  <a:cubicBezTo>
                    <a:pt x="155" y="1709"/>
                    <a:pt x="0" y="2423"/>
                    <a:pt x="36" y="3138"/>
                  </a:cubicBezTo>
                  <a:cubicBezTo>
                    <a:pt x="72" y="3519"/>
                    <a:pt x="155" y="3912"/>
                    <a:pt x="274" y="4269"/>
                  </a:cubicBezTo>
                  <a:cubicBezTo>
                    <a:pt x="274" y="4269"/>
                    <a:pt x="405" y="3602"/>
                    <a:pt x="1346" y="3269"/>
                  </a:cubicBezTo>
                  <a:cubicBezTo>
                    <a:pt x="2068" y="3012"/>
                    <a:pt x="2827" y="2749"/>
                    <a:pt x="3355" y="2749"/>
                  </a:cubicBezTo>
                  <a:cubicBezTo>
                    <a:pt x="3514" y="2749"/>
                    <a:pt x="3652" y="2773"/>
                    <a:pt x="3762" y="2828"/>
                  </a:cubicBezTo>
                  <a:cubicBezTo>
                    <a:pt x="4239" y="3066"/>
                    <a:pt x="4655" y="4400"/>
                    <a:pt x="4655" y="4400"/>
                  </a:cubicBezTo>
                  <a:cubicBezTo>
                    <a:pt x="4905" y="3900"/>
                    <a:pt x="5048" y="3340"/>
                    <a:pt x="5060" y="2780"/>
                  </a:cubicBezTo>
                  <a:cubicBezTo>
                    <a:pt x="5060" y="1911"/>
                    <a:pt x="4882" y="744"/>
                    <a:pt x="3893" y="232"/>
                  </a:cubicBezTo>
                  <a:cubicBezTo>
                    <a:pt x="3581" y="76"/>
                    <a:pt x="3178" y="0"/>
                    <a:pt x="275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6662397" y="3457361"/>
              <a:ext cx="508171" cy="446163"/>
            </a:xfrm>
            <a:custGeom>
              <a:avLst/>
              <a:gdLst/>
              <a:ahLst/>
              <a:cxnLst/>
              <a:rect l="l" t="t" r="r" b="b"/>
              <a:pathLst>
                <a:path w="5204" h="4569" extrusionOk="0">
                  <a:moveTo>
                    <a:pt x="2802" y="140"/>
                  </a:moveTo>
                  <a:cubicBezTo>
                    <a:pt x="3224" y="140"/>
                    <a:pt x="3620" y="222"/>
                    <a:pt x="3918" y="377"/>
                  </a:cubicBezTo>
                  <a:cubicBezTo>
                    <a:pt x="4668" y="758"/>
                    <a:pt x="5049" y="1592"/>
                    <a:pt x="5049" y="2866"/>
                  </a:cubicBezTo>
                  <a:cubicBezTo>
                    <a:pt x="5037" y="3354"/>
                    <a:pt x="4918" y="3842"/>
                    <a:pt x="4727" y="4294"/>
                  </a:cubicBezTo>
                  <a:cubicBezTo>
                    <a:pt x="4585" y="3913"/>
                    <a:pt x="4263" y="3056"/>
                    <a:pt x="3858" y="2842"/>
                  </a:cubicBezTo>
                  <a:cubicBezTo>
                    <a:pt x="3739" y="2782"/>
                    <a:pt x="3596" y="2758"/>
                    <a:pt x="3418" y="2758"/>
                  </a:cubicBezTo>
                  <a:cubicBezTo>
                    <a:pt x="2858" y="2758"/>
                    <a:pt x="2084" y="3032"/>
                    <a:pt x="1394" y="3282"/>
                  </a:cubicBezTo>
                  <a:cubicBezTo>
                    <a:pt x="751" y="3520"/>
                    <a:pt x="465" y="3889"/>
                    <a:pt x="346" y="4128"/>
                  </a:cubicBezTo>
                  <a:cubicBezTo>
                    <a:pt x="263" y="3818"/>
                    <a:pt x="203" y="3520"/>
                    <a:pt x="167" y="3199"/>
                  </a:cubicBezTo>
                  <a:cubicBezTo>
                    <a:pt x="120" y="2485"/>
                    <a:pt x="286" y="1794"/>
                    <a:pt x="596" y="1163"/>
                  </a:cubicBezTo>
                  <a:cubicBezTo>
                    <a:pt x="775" y="806"/>
                    <a:pt x="1179" y="496"/>
                    <a:pt x="1727" y="318"/>
                  </a:cubicBezTo>
                  <a:cubicBezTo>
                    <a:pt x="2075" y="198"/>
                    <a:pt x="2448" y="140"/>
                    <a:pt x="2802" y="140"/>
                  </a:cubicBezTo>
                  <a:close/>
                  <a:moveTo>
                    <a:pt x="2811" y="1"/>
                  </a:moveTo>
                  <a:cubicBezTo>
                    <a:pt x="2439" y="1"/>
                    <a:pt x="2052" y="61"/>
                    <a:pt x="1691" y="187"/>
                  </a:cubicBezTo>
                  <a:cubicBezTo>
                    <a:pt x="1108" y="377"/>
                    <a:pt x="667" y="699"/>
                    <a:pt x="477" y="1103"/>
                  </a:cubicBezTo>
                  <a:cubicBezTo>
                    <a:pt x="155" y="1758"/>
                    <a:pt x="1" y="2485"/>
                    <a:pt x="36" y="3223"/>
                  </a:cubicBezTo>
                  <a:cubicBezTo>
                    <a:pt x="60" y="3616"/>
                    <a:pt x="144" y="4009"/>
                    <a:pt x="275" y="4378"/>
                  </a:cubicBezTo>
                  <a:cubicBezTo>
                    <a:pt x="286" y="4413"/>
                    <a:pt x="322" y="4425"/>
                    <a:pt x="346" y="4425"/>
                  </a:cubicBezTo>
                  <a:cubicBezTo>
                    <a:pt x="394" y="4425"/>
                    <a:pt x="417" y="4390"/>
                    <a:pt x="417" y="4366"/>
                  </a:cubicBezTo>
                  <a:cubicBezTo>
                    <a:pt x="441" y="4354"/>
                    <a:pt x="572" y="3735"/>
                    <a:pt x="1453" y="3425"/>
                  </a:cubicBezTo>
                  <a:cubicBezTo>
                    <a:pt x="2110" y="3185"/>
                    <a:pt x="2881" y="2908"/>
                    <a:pt x="3410" y="2908"/>
                  </a:cubicBezTo>
                  <a:cubicBezTo>
                    <a:pt x="3563" y="2908"/>
                    <a:pt x="3695" y="2931"/>
                    <a:pt x="3799" y="2985"/>
                  </a:cubicBezTo>
                  <a:cubicBezTo>
                    <a:pt x="4239" y="3223"/>
                    <a:pt x="4644" y="4497"/>
                    <a:pt x="4644" y="4509"/>
                  </a:cubicBezTo>
                  <a:cubicBezTo>
                    <a:pt x="4668" y="4544"/>
                    <a:pt x="4692" y="4568"/>
                    <a:pt x="4727" y="4568"/>
                  </a:cubicBezTo>
                  <a:cubicBezTo>
                    <a:pt x="4751" y="4568"/>
                    <a:pt x="4763" y="4556"/>
                    <a:pt x="4787" y="4509"/>
                  </a:cubicBezTo>
                  <a:cubicBezTo>
                    <a:pt x="5037" y="4009"/>
                    <a:pt x="5180" y="3437"/>
                    <a:pt x="5204" y="2866"/>
                  </a:cubicBezTo>
                  <a:cubicBezTo>
                    <a:pt x="5204" y="1532"/>
                    <a:pt x="4799" y="651"/>
                    <a:pt x="3989" y="246"/>
                  </a:cubicBezTo>
                  <a:cubicBezTo>
                    <a:pt x="3667" y="85"/>
                    <a:pt x="3250" y="1"/>
                    <a:pt x="281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6625193" y="3828626"/>
              <a:ext cx="90815" cy="144815"/>
            </a:xfrm>
            <a:custGeom>
              <a:avLst/>
              <a:gdLst/>
              <a:ahLst/>
              <a:cxnLst/>
              <a:rect l="l" t="t" r="r" b="b"/>
              <a:pathLst>
                <a:path w="930" h="1483" extrusionOk="0">
                  <a:moveTo>
                    <a:pt x="348" y="1"/>
                  </a:moveTo>
                  <a:cubicBezTo>
                    <a:pt x="283" y="1"/>
                    <a:pt x="223" y="43"/>
                    <a:pt x="179" y="159"/>
                  </a:cubicBezTo>
                  <a:cubicBezTo>
                    <a:pt x="1" y="611"/>
                    <a:pt x="251" y="1266"/>
                    <a:pt x="513" y="1397"/>
                  </a:cubicBezTo>
                  <a:cubicBezTo>
                    <a:pt x="656" y="1466"/>
                    <a:pt x="764" y="1482"/>
                    <a:pt x="833" y="1482"/>
                  </a:cubicBezTo>
                  <a:cubicBezTo>
                    <a:pt x="897" y="1482"/>
                    <a:pt x="929" y="1469"/>
                    <a:pt x="929" y="1469"/>
                  </a:cubicBezTo>
                  <a:lnTo>
                    <a:pt x="751" y="337"/>
                  </a:lnTo>
                  <a:cubicBezTo>
                    <a:pt x="751" y="337"/>
                    <a:pt x="531" y="1"/>
                    <a:pt x="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6618260" y="3820619"/>
              <a:ext cx="105853" cy="160732"/>
            </a:xfrm>
            <a:custGeom>
              <a:avLst/>
              <a:gdLst/>
              <a:ahLst/>
              <a:cxnLst/>
              <a:rect l="l" t="t" r="r" b="b"/>
              <a:pathLst>
                <a:path w="1084" h="1646" extrusionOk="0">
                  <a:moveTo>
                    <a:pt x="417" y="158"/>
                  </a:moveTo>
                  <a:cubicBezTo>
                    <a:pt x="512" y="158"/>
                    <a:pt x="667" y="312"/>
                    <a:pt x="750" y="431"/>
                  </a:cubicBezTo>
                  <a:lnTo>
                    <a:pt x="917" y="1491"/>
                  </a:lnTo>
                  <a:cubicBezTo>
                    <a:pt x="857" y="1491"/>
                    <a:pt x="774" y="1491"/>
                    <a:pt x="619" y="1420"/>
                  </a:cubicBezTo>
                  <a:cubicBezTo>
                    <a:pt x="381" y="1301"/>
                    <a:pt x="143" y="681"/>
                    <a:pt x="310" y="265"/>
                  </a:cubicBezTo>
                  <a:cubicBezTo>
                    <a:pt x="334" y="193"/>
                    <a:pt x="369" y="158"/>
                    <a:pt x="417" y="158"/>
                  </a:cubicBezTo>
                  <a:close/>
                  <a:moveTo>
                    <a:pt x="428" y="0"/>
                  </a:moveTo>
                  <a:cubicBezTo>
                    <a:pt x="416" y="0"/>
                    <a:pt x="405" y="1"/>
                    <a:pt x="393" y="3"/>
                  </a:cubicBezTo>
                  <a:cubicBezTo>
                    <a:pt x="286" y="15"/>
                    <a:pt x="215" y="74"/>
                    <a:pt x="179" y="205"/>
                  </a:cubicBezTo>
                  <a:cubicBezTo>
                    <a:pt x="0" y="693"/>
                    <a:pt x="250" y="1384"/>
                    <a:pt x="560" y="1551"/>
                  </a:cubicBezTo>
                  <a:cubicBezTo>
                    <a:pt x="715" y="1622"/>
                    <a:pt x="822" y="1646"/>
                    <a:pt x="905" y="1646"/>
                  </a:cubicBezTo>
                  <a:cubicBezTo>
                    <a:pt x="977" y="1646"/>
                    <a:pt x="1024" y="1622"/>
                    <a:pt x="1036" y="1610"/>
                  </a:cubicBezTo>
                  <a:cubicBezTo>
                    <a:pt x="1072" y="1598"/>
                    <a:pt x="1084" y="1562"/>
                    <a:pt x="1084" y="1539"/>
                  </a:cubicBezTo>
                  <a:lnTo>
                    <a:pt x="905" y="408"/>
                  </a:lnTo>
                  <a:cubicBezTo>
                    <a:pt x="905" y="396"/>
                    <a:pt x="881" y="396"/>
                    <a:pt x="881" y="372"/>
                  </a:cubicBezTo>
                  <a:cubicBezTo>
                    <a:pt x="859" y="304"/>
                    <a:pt x="643" y="0"/>
                    <a:pt x="42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7096061" y="3850207"/>
              <a:ext cx="74507" cy="145694"/>
            </a:xfrm>
            <a:custGeom>
              <a:avLst/>
              <a:gdLst/>
              <a:ahLst/>
              <a:cxnLst/>
              <a:rect l="l" t="t" r="r" b="b"/>
              <a:pathLst>
                <a:path w="763" h="1492" extrusionOk="0">
                  <a:moveTo>
                    <a:pt x="650" y="1"/>
                  </a:moveTo>
                  <a:cubicBezTo>
                    <a:pt x="509" y="1"/>
                    <a:pt x="286" y="224"/>
                    <a:pt x="286" y="224"/>
                  </a:cubicBezTo>
                  <a:lnTo>
                    <a:pt x="1" y="1450"/>
                  </a:lnTo>
                  <a:cubicBezTo>
                    <a:pt x="1" y="1450"/>
                    <a:pt x="30" y="1492"/>
                    <a:pt x="86" y="1492"/>
                  </a:cubicBezTo>
                  <a:cubicBezTo>
                    <a:pt x="138" y="1492"/>
                    <a:pt x="213" y="1456"/>
                    <a:pt x="310" y="1319"/>
                  </a:cubicBezTo>
                  <a:cubicBezTo>
                    <a:pt x="584" y="1009"/>
                    <a:pt x="727" y="605"/>
                    <a:pt x="763" y="188"/>
                  </a:cubicBezTo>
                  <a:cubicBezTo>
                    <a:pt x="763" y="49"/>
                    <a:pt x="715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7090300" y="3844250"/>
              <a:ext cx="87299" cy="160341"/>
            </a:xfrm>
            <a:custGeom>
              <a:avLst/>
              <a:gdLst/>
              <a:ahLst/>
              <a:cxnLst/>
              <a:rect l="l" t="t" r="r" b="b"/>
              <a:pathLst>
                <a:path w="894" h="1642" extrusionOk="0">
                  <a:moveTo>
                    <a:pt x="706" y="117"/>
                  </a:moveTo>
                  <a:cubicBezTo>
                    <a:pt x="709" y="117"/>
                    <a:pt x="712" y="117"/>
                    <a:pt x="715" y="118"/>
                  </a:cubicBezTo>
                  <a:cubicBezTo>
                    <a:pt x="726" y="118"/>
                    <a:pt x="738" y="154"/>
                    <a:pt x="738" y="225"/>
                  </a:cubicBezTo>
                  <a:cubicBezTo>
                    <a:pt x="715" y="618"/>
                    <a:pt x="560" y="1011"/>
                    <a:pt x="310" y="1320"/>
                  </a:cubicBezTo>
                  <a:cubicBezTo>
                    <a:pt x="214" y="1440"/>
                    <a:pt x="155" y="1475"/>
                    <a:pt x="143" y="1475"/>
                  </a:cubicBezTo>
                  <a:lnTo>
                    <a:pt x="405" y="308"/>
                  </a:lnTo>
                  <a:cubicBezTo>
                    <a:pt x="518" y="218"/>
                    <a:pt x="652" y="117"/>
                    <a:pt x="706" y="117"/>
                  </a:cubicBezTo>
                  <a:close/>
                  <a:moveTo>
                    <a:pt x="714" y="1"/>
                  </a:moveTo>
                  <a:cubicBezTo>
                    <a:pt x="553" y="1"/>
                    <a:pt x="349" y="186"/>
                    <a:pt x="286" y="249"/>
                  </a:cubicBezTo>
                  <a:cubicBezTo>
                    <a:pt x="286" y="249"/>
                    <a:pt x="262" y="273"/>
                    <a:pt x="262" y="285"/>
                  </a:cubicBezTo>
                  <a:lnTo>
                    <a:pt x="0" y="1523"/>
                  </a:lnTo>
                  <a:cubicBezTo>
                    <a:pt x="0" y="1535"/>
                    <a:pt x="0" y="1559"/>
                    <a:pt x="12" y="1582"/>
                  </a:cubicBezTo>
                  <a:cubicBezTo>
                    <a:pt x="24" y="1606"/>
                    <a:pt x="84" y="1642"/>
                    <a:pt x="143" y="1642"/>
                  </a:cubicBezTo>
                  <a:cubicBezTo>
                    <a:pt x="238" y="1642"/>
                    <a:pt x="345" y="1559"/>
                    <a:pt x="429" y="1463"/>
                  </a:cubicBezTo>
                  <a:cubicBezTo>
                    <a:pt x="715" y="1118"/>
                    <a:pt x="857" y="701"/>
                    <a:pt x="893" y="273"/>
                  </a:cubicBezTo>
                  <a:cubicBezTo>
                    <a:pt x="893" y="130"/>
                    <a:pt x="846" y="47"/>
                    <a:pt x="774" y="11"/>
                  </a:cubicBezTo>
                  <a:cubicBezTo>
                    <a:pt x="755" y="4"/>
                    <a:pt x="735" y="1"/>
                    <a:pt x="71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6690325" y="3564385"/>
              <a:ext cx="441866" cy="644881"/>
            </a:xfrm>
            <a:custGeom>
              <a:avLst/>
              <a:gdLst/>
              <a:ahLst/>
              <a:cxnLst/>
              <a:rect l="l" t="t" r="r" b="b"/>
              <a:pathLst>
                <a:path w="4525" h="6604" extrusionOk="0">
                  <a:moveTo>
                    <a:pt x="3824" y="0"/>
                  </a:moveTo>
                  <a:cubicBezTo>
                    <a:pt x="3763" y="0"/>
                    <a:pt x="3698" y="36"/>
                    <a:pt x="3679" y="103"/>
                  </a:cubicBezTo>
                  <a:lnTo>
                    <a:pt x="3394" y="900"/>
                  </a:lnTo>
                  <a:cubicBezTo>
                    <a:pt x="3224" y="860"/>
                    <a:pt x="3051" y="841"/>
                    <a:pt x="2879" y="841"/>
                  </a:cubicBezTo>
                  <a:cubicBezTo>
                    <a:pt x="2436" y="841"/>
                    <a:pt x="1997" y="970"/>
                    <a:pt x="1620" y="1210"/>
                  </a:cubicBezTo>
                  <a:cubicBezTo>
                    <a:pt x="727" y="1793"/>
                    <a:pt x="0" y="2317"/>
                    <a:pt x="0" y="2317"/>
                  </a:cubicBezTo>
                  <a:cubicBezTo>
                    <a:pt x="0" y="2317"/>
                    <a:pt x="36" y="4282"/>
                    <a:pt x="417" y="5008"/>
                  </a:cubicBezTo>
                  <a:cubicBezTo>
                    <a:pt x="798" y="5734"/>
                    <a:pt x="1465" y="6603"/>
                    <a:pt x="2013" y="6603"/>
                  </a:cubicBezTo>
                  <a:cubicBezTo>
                    <a:pt x="2560" y="6603"/>
                    <a:pt x="3525" y="5401"/>
                    <a:pt x="3906" y="5008"/>
                  </a:cubicBezTo>
                  <a:cubicBezTo>
                    <a:pt x="4287" y="4627"/>
                    <a:pt x="4525" y="3151"/>
                    <a:pt x="4525" y="2662"/>
                  </a:cubicBezTo>
                  <a:cubicBezTo>
                    <a:pt x="4513" y="2317"/>
                    <a:pt x="3929" y="1555"/>
                    <a:pt x="3620" y="1174"/>
                  </a:cubicBezTo>
                  <a:lnTo>
                    <a:pt x="3953" y="198"/>
                  </a:lnTo>
                  <a:cubicBezTo>
                    <a:pt x="3989" y="126"/>
                    <a:pt x="3941" y="43"/>
                    <a:pt x="3870" y="7"/>
                  </a:cubicBezTo>
                  <a:cubicBezTo>
                    <a:pt x="3855" y="3"/>
                    <a:pt x="3840" y="0"/>
                    <a:pt x="3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682220" y="3553937"/>
              <a:ext cx="457002" cy="661090"/>
            </a:xfrm>
            <a:custGeom>
              <a:avLst/>
              <a:gdLst/>
              <a:ahLst/>
              <a:cxnLst/>
              <a:rect l="l" t="t" r="r" b="b"/>
              <a:pathLst>
                <a:path w="4680" h="6770" extrusionOk="0">
                  <a:moveTo>
                    <a:pt x="3905" y="186"/>
                  </a:moveTo>
                  <a:cubicBezTo>
                    <a:pt x="3929" y="210"/>
                    <a:pt x="3953" y="222"/>
                    <a:pt x="3953" y="233"/>
                  </a:cubicBezTo>
                  <a:lnTo>
                    <a:pt x="3953" y="293"/>
                  </a:lnTo>
                  <a:lnTo>
                    <a:pt x="3596" y="1293"/>
                  </a:lnTo>
                  <a:lnTo>
                    <a:pt x="3631" y="1317"/>
                  </a:lnTo>
                  <a:cubicBezTo>
                    <a:pt x="4191" y="2019"/>
                    <a:pt x="4501" y="2543"/>
                    <a:pt x="4501" y="2781"/>
                  </a:cubicBezTo>
                  <a:cubicBezTo>
                    <a:pt x="4501" y="3281"/>
                    <a:pt x="4251" y="4734"/>
                    <a:pt x="3905" y="5067"/>
                  </a:cubicBezTo>
                  <a:cubicBezTo>
                    <a:pt x="3834" y="5151"/>
                    <a:pt x="3751" y="5270"/>
                    <a:pt x="3631" y="5389"/>
                  </a:cubicBezTo>
                  <a:cubicBezTo>
                    <a:pt x="3191" y="5841"/>
                    <a:pt x="2477" y="6639"/>
                    <a:pt x="2060" y="6639"/>
                  </a:cubicBezTo>
                  <a:cubicBezTo>
                    <a:pt x="1572" y="6639"/>
                    <a:pt x="929" y="5829"/>
                    <a:pt x="548" y="5091"/>
                  </a:cubicBezTo>
                  <a:cubicBezTo>
                    <a:pt x="214" y="4448"/>
                    <a:pt x="155" y="2746"/>
                    <a:pt x="143" y="2472"/>
                  </a:cubicBezTo>
                  <a:cubicBezTo>
                    <a:pt x="298" y="2365"/>
                    <a:pt x="953" y="1900"/>
                    <a:pt x="1703" y="1376"/>
                  </a:cubicBezTo>
                  <a:cubicBezTo>
                    <a:pt x="2072" y="1145"/>
                    <a:pt x="2509" y="1024"/>
                    <a:pt x="2939" y="1024"/>
                  </a:cubicBezTo>
                  <a:cubicBezTo>
                    <a:pt x="3105" y="1024"/>
                    <a:pt x="3270" y="1042"/>
                    <a:pt x="3429" y="1079"/>
                  </a:cubicBezTo>
                  <a:lnTo>
                    <a:pt x="3489" y="1103"/>
                  </a:lnTo>
                  <a:lnTo>
                    <a:pt x="3810" y="233"/>
                  </a:lnTo>
                  <a:lnTo>
                    <a:pt x="3846" y="186"/>
                  </a:lnTo>
                  <a:close/>
                  <a:moveTo>
                    <a:pt x="3914" y="0"/>
                  </a:moveTo>
                  <a:cubicBezTo>
                    <a:pt x="3874" y="0"/>
                    <a:pt x="3836" y="8"/>
                    <a:pt x="3798" y="31"/>
                  </a:cubicBezTo>
                  <a:cubicBezTo>
                    <a:pt x="3739" y="55"/>
                    <a:pt x="3703" y="102"/>
                    <a:pt x="3691" y="162"/>
                  </a:cubicBezTo>
                  <a:lnTo>
                    <a:pt x="3417" y="900"/>
                  </a:lnTo>
                  <a:cubicBezTo>
                    <a:pt x="3264" y="870"/>
                    <a:pt x="3109" y="855"/>
                    <a:pt x="2955" y="855"/>
                  </a:cubicBezTo>
                  <a:cubicBezTo>
                    <a:pt x="2494" y="855"/>
                    <a:pt x="2035" y="987"/>
                    <a:pt x="1643" y="1245"/>
                  </a:cubicBezTo>
                  <a:cubicBezTo>
                    <a:pt x="750" y="1829"/>
                    <a:pt x="24" y="2353"/>
                    <a:pt x="24" y="2353"/>
                  </a:cubicBezTo>
                  <a:lnTo>
                    <a:pt x="0" y="2377"/>
                  </a:lnTo>
                  <a:lnTo>
                    <a:pt x="0" y="2424"/>
                  </a:lnTo>
                  <a:cubicBezTo>
                    <a:pt x="0" y="2508"/>
                    <a:pt x="24" y="4413"/>
                    <a:pt x="417" y="5151"/>
                  </a:cubicBezTo>
                  <a:cubicBezTo>
                    <a:pt x="798" y="5889"/>
                    <a:pt x="1465" y="6770"/>
                    <a:pt x="2060" y="6770"/>
                  </a:cubicBezTo>
                  <a:cubicBezTo>
                    <a:pt x="2536" y="6770"/>
                    <a:pt x="3274" y="5996"/>
                    <a:pt x="3762" y="5448"/>
                  </a:cubicBezTo>
                  <a:cubicBezTo>
                    <a:pt x="3882" y="5329"/>
                    <a:pt x="3965" y="5222"/>
                    <a:pt x="4036" y="5151"/>
                  </a:cubicBezTo>
                  <a:cubicBezTo>
                    <a:pt x="4453" y="4734"/>
                    <a:pt x="4679" y="3186"/>
                    <a:pt x="4679" y="2746"/>
                  </a:cubicBezTo>
                  <a:cubicBezTo>
                    <a:pt x="4679" y="2412"/>
                    <a:pt x="4203" y="1734"/>
                    <a:pt x="3798" y="1234"/>
                  </a:cubicBezTo>
                  <a:lnTo>
                    <a:pt x="4132" y="305"/>
                  </a:lnTo>
                  <a:cubicBezTo>
                    <a:pt x="4143" y="245"/>
                    <a:pt x="4143" y="186"/>
                    <a:pt x="4120" y="126"/>
                  </a:cubicBezTo>
                  <a:cubicBezTo>
                    <a:pt x="4084" y="67"/>
                    <a:pt x="4036" y="31"/>
                    <a:pt x="3989" y="7"/>
                  </a:cubicBezTo>
                  <a:cubicBezTo>
                    <a:pt x="3963" y="3"/>
                    <a:pt x="3938" y="0"/>
                    <a:pt x="391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724015" y="4521941"/>
              <a:ext cx="187293" cy="408177"/>
            </a:xfrm>
            <a:custGeom>
              <a:avLst/>
              <a:gdLst/>
              <a:ahLst/>
              <a:cxnLst/>
              <a:rect l="l" t="t" r="r" b="b"/>
              <a:pathLst>
                <a:path w="1918" h="4180" extrusionOk="0">
                  <a:moveTo>
                    <a:pt x="263" y="0"/>
                  </a:moveTo>
                  <a:cubicBezTo>
                    <a:pt x="96" y="655"/>
                    <a:pt x="13" y="1334"/>
                    <a:pt x="1" y="2000"/>
                  </a:cubicBezTo>
                  <a:cubicBezTo>
                    <a:pt x="1" y="2739"/>
                    <a:pt x="25" y="3453"/>
                    <a:pt x="108" y="4179"/>
                  </a:cubicBezTo>
                  <a:cubicBezTo>
                    <a:pt x="108" y="4179"/>
                    <a:pt x="1239" y="1977"/>
                    <a:pt x="1751" y="691"/>
                  </a:cubicBezTo>
                  <a:cubicBezTo>
                    <a:pt x="1799" y="548"/>
                    <a:pt x="1858" y="381"/>
                    <a:pt x="1918" y="215"/>
                  </a:cubicBezTo>
                  <a:lnTo>
                    <a:pt x="1918" y="215"/>
                  </a:lnTo>
                  <a:cubicBezTo>
                    <a:pt x="1806" y="224"/>
                    <a:pt x="1693" y="229"/>
                    <a:pt x="1581" y="229"/>
                  </a:cubicBezTo>
                  <a:cubicBezTo>
                    <a:pt x="1131" y="229"/>
                    <a:pt x="682" y="153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714738" y="4511493"/>
              <a:ext cx="204674" cy="444210"/>
            </a:xfrm>
            <a:custGeom>
              <a:avLst/>
              <a:gdLst/>
              <a:ahLst/>
              <a:cxnLst/>
              <a:rect l="l" t="t" r="r" b="b"/>
              <a:pathLst>
                <a:path w="2096" h="4549" extrusionOk="0">
                  <a:moveTo>
                    <a:pt x="405" y="191"/>
                  </a:moveTo>
                  <a:cubicBezTo>
                    <a:pt x="815" y="344"/>
                    <a:pt x="1261" y="410"/>
                    <a:pt x="1689" y="410"/>
                  </a:cubicBezTo>
                  <a:cubicBezTo>
                    <a:pt x="1757" y="410"/>
                    <a:pt x="1826" y="408"/>
                    <a:pt x="1894" y="405"/>
                  </a:cubicBezTo>
                  <a:lnTo>
                    <a:pt x="1894" y="405"/>
                  </a:lnTo>
                  <a:cubicBezTo>
                    <a:pt x="1846" y="536"/>
                    <a:pt x="1798" y="655"/>
                    <a:pt x="1763" y="774"/>
                  </a:cubicBezTo>
                  <a:cubicBezTo>
                    <a:pt x="1346" y="1786"/>
                    <a:pt x="524" y="3417"/>
                    <a:pt x="227" y="4012"/>
                  </a:cubicBezTo>
                  <a:cubicBezTo>
                    <a:pt x="179" y="3393"/>
                    <a:pt x="155" y="2750"/>
                    <a:pt x="155" y="2107"/>
                  </a:cubicBezTo>
                  <a:cubicBezTo>
                    <a:pt x="179" y="1476"/>
                    <a:pt x="262" y="822"/>
                    <a:pt x="405" y="191"/>
                  </a:cubicBezTo>
                  <a:close/>
                  <a:moveTo>
                    <a:pt x="298" y="0"/>
                  </a:moveTo>
                  <a:lnTo>
                    <a:pt x="286" y="71"/>
                  </a:lnTo>
                  <a:cubicBezTo>
                    <a:pt x="120" y="738"/>
                    <a:pt x="36" y="1429"/>
                    <a:pt x="0" y="2107"/>
                  </a:cubicBezTo>
                  <a:cubicBezTo>
                    <a:pt x="0" y="2846"/>
                    <a:pt x="36" y="3572"/>
                    <a:pt x="108" y="4298"/>
                  </a:cubicBezTo>
                  <a:lnTo>
                    <a:pt x="131" y="4548"/>
                  </a:lnTo>
                  <a:lnTo>
                    <a:pt x="250" y="4322"/>
                  </a:lnTo>
                  <a:cubicBezTo>
                    <a:pt x="250" y="4298"/>
                    <a:pt x="1405" y="2096"/>
                    <a:pt x="1905" y="833"/>
                  </a:cubicBezTo>
                  <a:cubicBezTo>
                    <a:pt x="1953" y="679"/>
                    <a:pt x="2013" y="500"/>
                    <a:pt x="2072" y="333"/>
                  </a:cubicBezTo>
                  <a:lnTo>
                    <a:pt x="2096" y="238"/>
                  </a:lnTo>
                  <a:lnTo>
                    <a:pt x="2096" y="238"/>
                  </a:lnTo>
                  <a:lnTo>
                    <a:pt x="2001" y="250"/>
                  </a:lnTo>
                  <a:cubicBezTo>
                    <a:pt x="1897" y="259"/>
                    <a:pt x="1794" y="263"/>
                    <a:pt x="1692" y="263"/>
                  </a:cubicBezTo>
                  <a:cubicBezTo>
                    <a:pt x="1239" y="263"/>
                    <a:pt x="797" y="179"/>
                    <a:pt x="370" y="24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4"/>
          <p:cNvGrpSpPr/>
          <p:nvPr/>
        </p:nvGrpSpPr>
        <p:grpSpPr>
          <a:xfrm>
            <a:off x="2828540" y="3469617"/>
            <a:ext cx="1119753" cy="1744420"/>
            <a:chOff x="4798649" y="3298484"/>
            <a:chExt cx="1119753" cy="1744420"/>
          </a:xfrm>
        </p:grpSpPr>
        <p:sp>
          <p:nvSpPr>
            <p:cNvPr id="847" name="Google Shape;847;p34"/>
            <p:cNvSpPr/>
            <p:nvPr/>
          </p:nvSpPr>
          <p:spPr>
            <a:xfrm>
              <a:off x="4805680" y="4013868"/>
              <a:ext cx="1105789" cy="1023177"/>
            </a:xfrm>
            <a:custGeom>
              <a:avLst/>
              <a:gdLst/>
              <a:ahLst/>
              <a:cxnLst/>
              <a:rect l="l" t="t" r="r" b="b"/>
              <a:pathLst>
                <a:path w="11324" h="10478" extrusionOk="0">
                  <a:moveTo>
                    <a:pt x="6632" y="0"/>
                  </a:moveTo>
                  <a:cubicBezTo>
                    <a:pt x="6180" y="0"/>
                    <a:pt x="5715" y="60"/>
                    <a:pt x="5263" y="155"/>
                  </a:cubicBezTo>
                  <a:cubicBezTo>
                    <a:pt x="4394" y="262"/>
                    <a:pt x="3513" y="405"/>
                    <a:pt x="2644" y="596"/>
                  </a:cubicBezTo>
                  <a:cubicBezTo>
                    <a:pt x="1632" y="869"/>
                    <a:pt x="1155" y="977"/>
                    <a:pt x="1155" y="1465"/>
                  </a:cubicBezTo>
                  <a:cubicBezTo>
                    <a:pt x="1155" y="1953"/>
                    <a:pt x="1036" y="4036"/>
                    <a:pt x="715" y="4977"/>
                  </a:cubicBezTo>
                  <a:cubicBezTo>
                    <a:pt x="381" y="5918"/>
                    <a:pt x="0" y="7251"/>
                    <a:pt x="0" y="7739"/>
                  </a:cubicBezTo>
                  <a:cubicBezTo>
                    <a:pt x="0" y="8239"/>
                    <a:pt x="715" y="10287"/>
                    <a:pt x="715" y="10287"/>
                  </a:cubicBezTo>
                  <a:lnTo>
                    <a:pt x="2024" y="10287"/>
                  </a:lnTo>
                  <a:cubicBezTo>
                    <a:pt x="2024" y="10287"/>
                    <a:pt x="1524" y="7894"/>
                    <a:pt x="1524" y="7668"/>
                  </a:cubicBezTo>
                  <a:cubicBezTo>
                    <a:pt x="1524" y="7442"/>
                    <a:pt x="2203" y="5465"/>
                    <a:pt x="2203" y="5465"/>
                  </a:cubicBezTo>
                  <a:lnTo>
                    <a:pt x="2251" y="10359"/>
                  </a:lnTo>
                  <a:lnTo>
                    <a:pt x="9085" y="10359"/>
                  </a:lnTo>
                  <a:lnTo>
                    <a:pt x="9013" y="5691"/>
                  </a:lnTo>
                  <a:lnTo>
                    <a:pt x="9013" y="5691"/>
                  </a:lnTo>
                  <a:cubicBezTo>
                    <a:pt x="9013" y="5692"/>
                    <a:pt x="9609" y="7596"/>
                    <a:pt x="9609" y="7942"/>
                  </a:cubicBezTo>
                  <a:cubicBezTo>
                    <a:pt x="9609" y="8275"/>
                    <a:pt x="9383" y="10478"/>
                    <a:pt x="9383" y="10478"/>
                  </a:cubicBezTo>
                  <a:lnTo>
                    <a:pt x="10680" y="10478"/>
                  </a:lnTo>
                  <a:cubicBezTo>
                    <a:pt x="10680" y="10478"/>
                    <a:pt x="11323" y="8061"/>
                    <a:pt x="11276" y="7192"/>
                  </a:cubicBezTo>
                  <a:cubicBezTo>
                    <a:pt x="11240" y="6334"/>
                    <a:pt x="10609" y="3608"/>
                    <a:pt x="10537" y="2774"/>
                  </a:cubicBezTo>
                  <a:cubicBezTo>
                    <a:pt x="10442" y="1953"/>
                    <a:pt x="10954" y="1512"/>
                    <a:pt x="10049" y="941"/>
                  </a:cubicBezTo>
                  <a:cubicBezTo>
                    <a:pt x="9132" y="381"/>
                    <a:pt x="7085" y="48"/>
                    <a:pt x="6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4798649" y="4008009"/>
              <a:ext cx="1119753" cy="1034895"/>
            </a:xfrm>
            <a:custGeom>
              <a:avLst/>
              <a:gdLst/>
              <a:ahLst/>
              <a:cxnLst/>
              <a:rect l="l" t="t" r="r" b="b"/>
              <a:pathLst>
                <a:path w="11467" h="10598" extrusionOk="0">
                  <a:moveTo>
                    <a:pt x="6716" y="132"/>
                  </a:moveTo>
                  <a:cubicBezTo>
                    <a:pt x="7169" y="167"/>
                    <a:pt x="9204" y="513"/>
                    <a:pt x="10086" y="1060"/>
                  </a:cubicBezTo>
                  <a:cubicBezTo>
                    <a:pt x="10669" y="1418"/>
                    <a:pt x="10621" y="1715"/>
                    <a:pt x="10562" y="2144"/>
                  </a:cubicBezTo>
                  <a:cubicBezTo>
                    <a:pt x="10526" y="2346"/>
                    <a:pt x="10502" y="2561"/>
                    <a:pt x="10526" y="2834"/>
                  </a:cubicBezTo>
                  <a:cubicBezTo>
                    <a:pt x="10574" y="3192"/>
                    <a:pt x="10717" y="3918"/>
                    <a:pt x="10859" y="4680"/>
                  </a:cubicBezTo>
                  <a:cubicBezTo>
                    <a:pt x="11038" y="5644"/>
                    <a:pt x="11264" y="6763"/>
                    <a:pt x="11276" y="7240"/>
                  </a:cubicBezTo>
                  <a:cubicBezTo>
                    <a:pt x="11312" y="8014"/>
                    <a:pt x="10788" y="10085"/>
                    <a:pt x="10693" y="10454"/>
                  </a:cubicBezTo>
                  <a:lnTo>
                    <a:pt x="9538" y="10454"/>
                  </a:lnTo>
                  <a:cubicBezTo>
                    <a:pt x="9585" y="10050"/>
                    <a:pt x="9764" y="8299"/>
                    <a:pt x="9776" y="8002"/>
                  </a:cubicBezTo>
                  <a:cubicBezTo>
                    <a:pt x="9776" y="7656"/>
                    <a:pt x="9204" y="5811"/>
                    <a:pt x="9181" y="5728"/>
                  </a:cubicBezTo>
                  <a:lnTo>
                    <a:pt x="9026" y="5239"/>
                  </a:lnTo>
                  <a:lnTo>
                    <a:pt x="9109" y="10359"/>
                  </a:lnTo>
                  <a:lnTo>
                    <a:pt x="2406" y="10359"/>
                  </a:lnTo>
                  <a:lnTo>
                    <a:pt x="2358" y="5097"/>
                  </a:lnTo>
                  <a:lnTo>
                    <a:pt x="2216" y="5513"/>
                  </a:lnTo>
                  <a:cubicBezTo>
                    <a:pt x="2144" y="5716"/>
                    <a:pt x="1525" y="7513"/>
                    <a:pt x="1525" y="7740"/>
                  </a:cubicBezTo>
                  <a:cubicBezTo>
                    <a:pt x="1525" y="7954"/>
                    <a:pt x="1918" y="9811"/>
                    <a:pt x="2001" y="10288"/>
                  </a:cubicBezTo>
                  <a:lnTo>
                    <a:pt x="846" y="10288"/>
                  </a:lnTo>
                  <a:cubicBezTo>
                    <a:pt x="739" y="9954"/>
                    <a:pt x="156" y="8252"/>
                    <a:pt x="156" y="7811"/>
                  </a:cubicBezTo>
                  <a:cubicBezTo>
                    <a:pt x="156" y="7359"/>
                    <a:pt x="513" y="6061"/>
                    <a:pt x="858" y="5085"/>
                  </a:cubicBezTo>
                  <a:cubicBezTo>
                    <a:pt x="1203" y="4132"/>
                    <a:pt x="1299" y="2013"/>
                    <a:pt x="1299" y="1537"/>
                  </a:cubicBezTo>
                  <a:cubicBezTo>
                    <a:pt x="1299" y="1120"/>
                    <a:pt x="1739" y="1001"/>
                    <a:pt x="2668" y="763"/>
                  </a:cubicBezTo>
                  <a:lnTo>
                    <a:pt x="2751" y="751"/>
                  </a:lnTo>
                  <a:cubicBezTo>
                    <a:pt x="3597" y="560"/>
                    <a:pt x="4478" y="405"/>
                    <a:pt x="5347" y="298"/>
                  </a:cubicBezTo>
                  <a:cubicBezTo>
                    <a:pt x="5799" y="191"/>
                    <a:pt x="6276" y="155"/>
                    <a:pt x="6716" y="132"/>
                  </a:cubicBezTo>
                  <a:close/>
                  <a:moveTo>
                    <a:pt x="6704" y="1"/>
                  </a:moveTo>
                  <a:cubicBezTo>
                    <a:pt x="6240" y="24"/>
                    <a:pt x="5764" y="60"/>
                    <a:pt x="5311" y="167"/>
                  </a:cubicBezTo>
                  <a:cubicBezTo>
                    <a:pt x="4430" y="275"/>
                    <a:pt x="3549" y="417"/>
                    <a:pt x="2692" y="620"/>
                  </a:cubicBezTo>
                  <a:lnTo>
                    <a:pt x="2620" y="632"/>
                  </a:lnTo>
                  <a:cubicBezTo>
                    <a:pt x="1632" y="882"/>
                    <a:pt x="1144" y="1001"/>
                    <a:pt x="1144" y="1537"/>
                  </a:cubicBezTo>
                  <a:cubicBezTo>
                    <a:pt x="1144" y="2013"/>
                    <a:pt x="1037" y="4096"/>
                    <a:pt x="715" y="5037"/>
                  </a:cubicBezTo>
                  <a:cubicBezTo>
                    <a:pt x="418" y="5882"/>
                    <a:pt x="1" y="7311"/>
                    <a:pt x="1" y="7835"/>
                  </a:cubicBezTo>
                  <a:cubicBezTo>
                    <a:pt x="1" y="8323"/>
                    <a:pt x="680" y="10300"/>
                    <a:pt x="715" y="10395"/>
                  </a:cubicBezTo>
                  <a:lnTo>
                    <a:pt x="727" y="10442"/>
                  </a:lnTo>
                  <a:lnTo>
                    <a:pt x="2180" y="10442"/>
                  </a:lnTo>
                  <a:lnTo>
                    <a:pt x="2168" y="10347"/>
                  </a:lnTo>
                  <a:cubicBezTo>
                    <a:pt x="2025" y="9680"/>
                    <a:pt x="1680" y="7918"/>
                    <a:pt x="1680" y="7740"/>
                  </a:cubicBezTo>
                  <a:cubicBezTo>
                    <a:pt x="1680" y="7621"/>
                    <a:pt x="1942" y="6728"/>
                    <a:pt x="2204" y="5989"/>
                  </a:cubicBezTo>
                  <a:lnTo>
                    <a:pt x="2227" y="10514"/>
                  </a:lnTo>
                  <a:lnTo>
                    <a:pt x="9228" y="10514"/>
                  </a:lnTo>
                  <a:lnTo>
                    <a:pt x="9169" y="6287"/>
                  </a:lnTo>
                  <a:lnTo>
                    <a:pt x="9169" y="6287"/>
                  </a:lnTo>
                  <a:cubicBezTo>
                    <a:pt x="9359" y="6918"/>
                    <a:pt x="9609" y="7787"/>
                    <a:pt x="9609" y="8002"/>
                  </a:cubicBezTo>
                  <a:cubicBezTo>
                    <a:pt x="9609" y="8323"/>
                    <a:pt x="9383" y="10514"/>
                    <a:pt x="9383" y="10526"/>
                  </a:cubicBezTo>
                  <a:lnTo>
                    <a:pt x="9371" y="10597"/>
                  </a:lnTo>
                  <a:lnTo>
                    <a:pt x="10812" y="10597"/>
                  </a:lnTo>
                  <a:lnTo>
                    <a:pt x="10824" y="10585"/>
                  </a:lnTo>
                  <a:cubicBezTo>
                    <a:pt x="10848" y="10478"/>
                    <a:pt x="11467" y="8133"/>
                    <a:pt x="11419" y="7263"/>
                  </a:cubicBezTo>
                  <a:cubicBezTo>
                    <a:pt x="11395" y="6775"/>
                    <a:pt x="11181" y="5704"/>
                    <a:pt x="10990" y="4680"/>
                  </a:cubicBezTo>
                  <a:cubicBezTo>
                    <a:pt x="10848" y="3918"/>
                    <a:pt x="10693" y="3203"/>
                    <a:pt x="10669" y="2846"/>
                  </a:cubicBezTo>
                  <a:cubicBezTo>
                    <a:pt x="10633" y="2596"/>
                    <a:pt x="10669" y="2382"/>
                    <a:pt x="10693" y="2191"/>
                  </a:cubicBezTo>
                  <a:cubicBezTo>
                    <a:pt x="10752" y="1739"/>
                    <a:pt x="10800" y="1370"/>
                    <a:pt x="10145" y="953"/>
                  </a:cubicBezTo>
                  <a:cubicBezTo>
                    <a:pt x="9240" y="370"/>
                    <a:pt x="7180" y="48"/>
                    <a:pt x="670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4982427" y="4218250"/>
              <a:ext cx="55856" cy="336307"/>
            </a:xfrm>
            <a:custGeom>
              <a:avLst/>
              <a:gdLst/>
              <a:ahLst/>
              <a:cxnLst/>
              <a:rect l="l" t="t" r="r" b="b"/>
              <a:pathLst>
                <a:path w="572" h="3444" extrusionOk="0">
                  <a:moveTo>
                    <a:pt x="78" y="0"/>
                  </a:moveTo>
                  <a:cubicBezTo>
                    <a:pt x="72" y="0"/>
                    <a:pt x="66" y="1"/>
                    <a:pt x="60" y="3"/>
                  </a:cubicBezTo>
                  <a:cubicBezTo>
                    <a:pt x="36" y="27"/>
                    <a:pt x="0" y="50"/>
                    <a:pt x="24" y="98"/>
                  </a:cubicBezTo>
                  <a:lnTo>
                    <a:pt x="441" y="1515"/>
                  </a:lnTo>
                  <a:lnTo>
                    <a:pt x="322" y="3372"/>
                  </a:lnTo>
                  <a:cubicBezTo>
                    <a:pt x="322" y="3408"/>
                    <a:pt x="345" y="3444"/>
                    <a:pt x="393" y="3444"/>
                  </a:cubicBezTo>
                  <a:cubicBezTo>
                    <a:pt x="417" y="3444"/>
                    <a:pt x="453" y="3420"/>
                    <a:pt x="453" y="3372"/>
                  </a:cubicBezTo>
                  <a:lnTo>
                    <a:pt x="572" y="1491"/>
                  </a:lnTo>
                  <a:lnTo>
                    <a:pt x="572" y="1467"/>
                  </a:lnTo>
                  <a:lnTo>
                    <a:pt x="155" y="50"/>
                  </a:lnTo>
                  <a:cubicBezTo>
                    <a:pt x="145" y="30"/>
                    <a:pt x="117" y="0"/>
                    <a:pt x="7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5677695" y="4327715"/>
              <a:ext cx="13964" cy="248910"/>
            </a:xfrm>
            <a:custGeom>
              <a:avLst/>
              <a:gdLst/>
              <a:ahLst/>
              <a:cxnLst/>
              <a:rect l="l" t="t" r="r" b="b"/>
              <a:pathLst>
                <a:path w="143" h="2549" extrusionOk="0">
                  <a:moveTo>
                    <a:pt x="72" y="1"/>
                  </a:moveTo>
                  <a:cubicBezTo>
                    <a:pt x="24" y="1"/>
                    <a:pt x="0" y="37"/>
                    <a:pt x="0" y="72"/>
                  </a:cubicBezTo>
                  <a:lnTo>
                    <a:pt x="0" y="2477"/>
                  </a:lnTo>
                  <a:cubicBezTo>
                    <a:pt x="0" y="2513"/>
                    <a:pt x="24" y="2549"/>
                    <a:pt x="72" y="2549"/>
                  </a:cubicBezTo>
                  <a:cubicBezTo>
                    <a:pt x="119" y="2549"/>
                    <a:pt x="143" y="2525"/>
                    <a:pt x="143" y="2477"/>
                  </a:cubicBezTo>
                  <a:lnTo>
                    <a:pt x="143" y="72"/>
                  </a:lnTo>
                  <a:cubicBezTo>
                    <a:pt x="143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5678769" y="4307404"/>
              <a:ext cx="75679" cy="101849"/>
            </a:xfrm>
            <a:custGeom>
              <a:avLst/>
              <a:gdLst/>
              <a:ahLst/>
              <a:cxnLst/>
              <a:rect l="l" t="t" r="r" b="b"/>
              <a:pathLst>
                <a:path w="775" h="1043" extrusionOk="0">
                  <a:moveTo>
                    <a:pt x="694" y="0"/>
                  </a:moveTo>
                  <a:cubicBezTo>
                    <a:pt x="672" y="0"/>
                    <a:pt x="647" y="15"/>
                    <a:pt x="632" y="30"/>
                  </a:cubicBezTo>
                  <a:lnTo>
                    <a:pt x="37" y="923"/>
                  </a:lnTo>
                  <a:cubicBezTo>
                    <a:pt x="1" y="959"/>
                    <a:pt x="13" y="995"/>
                    <a:pt x="49" y="1030"/>
                  </a:cubicBezTo>
                  <a:cubicBezTo>
                    <a:pt x="61" y="1042"/>
                    <a:pt x="72" y="1042"/>
                    <a:pt x="96" y="1042"/>
                  </a:cubicBezTo>
                  <a:cubicBezTo>
                    <a:pt x="120" y="1042"/>
                    <a:pt x="132" y="1030"/>
                    <a:pt x="156" y="1018"/>
                  </a:cubicBezTo>
                  <a:lnTo>
                    <a:pt x="751" y="126"/>
                  </a:lnTo>
                  <a:cubicBezTo>
                    <a:pt x="775" y="90"/>
                    <a:pt x="763" y="42"/>
                    <a:pt x="727" y="18"/>
                  </a:cubicBezTo>
                  <a:cubicBezTo>
                    <a:pt x="719" y="5"/>
                    <a:pt x="707" y="0"/>
                    <a:pt x="69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5352130" y="4269614"/>
              <a:ext cx="36131" cy="755811"/>
            </a:xfrm>
            <a:custGeom>
              <a:avLst/>
              <a:gdLst/>
              <a:ahLst/>
              <a:cxnLst/>
              <a:rect l="l" t="t" r="r" b="b"/>
              <a:pathLst>
                <a:path w="370" h="7740" extrusionOk="0">
                  <a:moveTo>
                    <a:pt x="298" y="1"/>
                  </a:moveTo>
                  <a:cubicBezTo>
                    <a:pt x="262" y="1"/>
                    <a:pt x="227" y="36"/>
                    <a:pt x="227" y="72"/>
                  </a:cubicBezTo>
                  <a:lnTo>
                    <a:pt x="0" y="7668"/>
                  </a:lnTo>
                  <a:cubicBezTo>
                    <a:pt x="0" y="7716"/>
                    <a:pt x="24" y="7740"/>
                    <a:pt x="72" y="7740"/>
                  </a:cubicBezTo>
                  <a:cubicBezTo>
                    <a:pt x="119" y="7740"/>
                    <a:pt x="143" y="7716"/>
                    <a:pt x="143" y="7668"/>
                  </a:cubicBezTo>
                  <a:lnTo>
                    <a:pt x="369" y="72"/>
                  </a:lnTo>
                  <a:cubicBezTo>
                    <a:pt x="369" y="36"/>
                    <a:pt x="346" y="1"/>
                    <a:pt x="29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5228895" y="3934284"/>
              <a:ext cx="363942" cy="222642"/>
            </a:xfrm>
            <a:custGeom>
              <a:avLst/>
              <a:gdLst/>
              <a:ahLst/>
              <a:cxnLst/>
              <a:rect l="l" t="t" r="r" b="b"/>
              <a:pathLst>
                <a:path w="3727" h="2280" extrusionOk="0">
                  <a:moveTo>
                    <a:pt x="2072" y="1"/>
                  </a:moveTo>
                  <a:cubicBezTo>
                    <a:pt x="1732" y="1"/>
                    <a:pt x="1453" y="77"/>
                    <a:pt x="1453" y="77"/>
                  </a:cubicBezTo>
                  <a:cubicBezTo>
                    <a:pt x="1119" y="89"/>
                    <a:pt x="798" y="220"/>
                    <a:pt x="560" y="446"/>
                  </a:cubicBezTo>
                  <a:cubicBezTo>
                    <a:pt x="143" y="815"/>
                    <a:pt x="0" y="2280"/>
                    <a:pt x="0" y="2280"/>
                  </a:cubicBezTo>
                  <a:cubicBezTo>
                    <a:pt x="0" y="2280"/>
                    <a:pt x="1310" y="1911"/>
                    <a:pt x="1524" y="1827"/>
                  </a:cubicBezTo>
                  <a:cubicBezTo>
                    <a:pt x="1541" y="1822"/>
                    <a:pt x="1567" y="1820"/>
                    <a:pt x="1601" y="1820"/>
                  </a:cubicBezTo>
                  <a:cubicBezTo>
                    <a:pt x="2029" y="1820"/>
                    <a:pt x="3727" y="2208"/>
                    <a:pt x="3727" y="2208"/>
                  </a:cubicBezTo>
                  <a:cubicBezTo>
                    <a:pt x="3727" y="2208"/>
                    <a:pt x="3548" y="899"/>
                    <a:pt x="3013" y="327"/>
                  </a:cubicBezTo>
                  <a:cubicBezTo>
                    <a:pt x="2765" y="68"/>
                    <a:pt x="2392" y="1"/>
                    <a:pt x="2072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5220693" y="3928229"/>
              <a:ext cx="379175" cy="236801"/>
            </a:xfrm>
            <a:custGeom>
              <a:avLst/>
              <a:gdLst/>
              <a:ahLst/>
              <a:cxnLst/>
              <a:rect l="l" t="t" r="r" b="b"/>
              <a:pathLst>
                <a:path w="3883" h="2425" extrusionOk="0">
                  <a:moveTo>
                    <a:pt x="2144" y="139"/>
                  </a:moveTo>
                  <a:cubicBezTo>
                    <a:pt x="2442" y="139"/>
                    <a:pt x="2823" y="210"/>
                    <a:pt x="3073" y="449"/>
                  </a:cubicBezTo>
                  <a:cubicBezTo>
                    <a:pt x="3489" y="889"/>
                    <a:pt x="3680" y="1842"/>
                    <a:pt x="3739" y="2175"/>
                  </a:cubicBezTo>
                  <a:cubicBezTo>
                    <a:pt x="3295" y="2077"/>
                    <a:pt x="2051" y="1822"/>
                    <a:pt x="1679" y="1822"/>
                  </a:cubicBezTo>
                  <a:cubicBezTo>
                    <a:pt x="1643" y="1822"/>
                    <a:pt x="1614" y="1824"/>
                    <a:pt x="1596" y="1830"/>
                  </a:cubicBezTo>
                  <a:cubicBezTo>
                    <a:pt x="1406" y="1889"/>
                    <a:pt x="477" y="2163"/>
                    <a:pt x="168" y="2246"/>
                  </a:cubicBezTo>
                  <a:cubicBezTo>
                    <a:pt x="215" y="1913"/>
                    <a:pt x="358" y="865"/>
                    <a:pt x="691" y="568"/>
                  </a:cubicBezTo>
                  <a:cubicBezTo>
                    <a:pt x="930" y="365"/>
                    <a:pt x="1227" y="222"/>
                    <a:pt x="1537" y="210"/>
                  </a:cubicBezTo>
                  <a:lnTo>
                    <a:pt x="1549" y="210"/>
                  </a:lnTo>
                  <a:cubicBezTo>
                    <a:pt x="1573" y="210"/>
                    <a:pt x="1823" y="139"/>
                    <a:pt x="2144" y="139"/>
                  </a:cubicBezTo>
                  <a:close/>
                  <a:moveTo>
                    <a:pt x="2134" y="0"/>
                  </a:moveTo>
                  <a:cubicBezTo>
                    <a:pt x="1828" y="0"/>
                    <a:pt x="1576" y="63"/>
                    <a:pt x="1525" y="79"/>
                  </a:cubicBezTo>
                  <a:cubicBezTo>
                    <a:pt x="1180" y="91"/>
                    <a:pt x="834" y="222"/>
                    <a:pt x="584" y="460"/>
                  </a:cubicBezTo>
                  <a:cubicBezTo>
                    <a:pt x="168" y="853"/>
                    <a:pt x="1" y="2282"/>
                    <a:pt x="1" y="2342"/>
                  </a:cubicBezTo>
                  <a:cubicBezTo>
                    <a:pt x="1" y="2354"/>
                    <a:pt x="25" y="2377"/>
                    <a:pt x="37" y="2401"/>
                  </a:cubicBezTo>
                  <a:cubicBezTo>
                    <a:pt x="49" y="2413"/>
                    <a:pt x="60" y="2413"/>
                    <a:pt x="84" y="2413"/>
                  </a:cubicBezTo>
                  <a:cubicBezTo>
                    <a:pt x="84" y="2413"/>
                    <a:pt x="96" y="2413"/>
                    <a:pt x="96" y="2425"/>
                  </a:cubicBezTo>
                  <a:cubicBezTo>
                    <a:pt x="108" y="2413"/>
                    <a:pt x="1406" y="2056"/>
                    <a:pt x="1620" y="1984"/>
                  </a:cubicBezTo>
                  <a:cubicBezTo>
                    <a:pt x="1634" y="1980"/>
                    <a:pt x="1658" y="1977"/>
                    <a:pt x="1690" y="1977"/>
                  </a:cubicBezTo>
                  <a:cubicBezTo>
                    <a:pt x="1978" y="1977"/>
                    <a:pt x="2942" y="2161"/>
                    <a:pt x="3799" y="2354"/>
                  </a:cubicBezTo>
                  <a:cubicBezTo>
                    <a:pt x="3802" y="2357"/>
                    <a:pt x="3808" y="2358"/>
                    <a:pt x="3814" y="2358"/>
                  </a:cubicBezTo>
                  <a:cubicBezTo>
                    <a:pt x="3830" y="2358"/>
                    <a:pt x="3850" y="2350"/>
                    <a:pt x="3859" y="2342"/>
                  </a:cubicBezTo>
                  <a:cubicBezTo>
                    <a:pt x="3882" y="2318"/>
                    <a:pt x="3882" y="2306"/>
                    <a:pt x="3882" y="2282"/>
                  </a:cubicBezTo>
                  <a:cubicBezTo>
                    <a:pt x="3870" y="2235"/>
                    <a:pt x="3692" y="937"/>
                    <a:pt x="3156" y="377"/>
                  </a:cubicBezTo>
                  <a:cubicBezTo>
                    <a:pt x="2881" y="77"/>
                    <a:pt x="2474" y="0"/>
                    <a:pt x="213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5319515" y="3785172"/>
              <a:ext cx="197741" cy="494988"/>
            </a:xfrm>
            <a:custGeom>
              <a:avLst/>
              <a:gdLst/>
              <a:ahLst/>
              <a:cxnLst/>
              <a:rect l="l" t="t" r="r" b="b"/>
              <a:pathLst>
                <a:path w="2025" h="5069" extrusionOk="0">
                  <a:moveTo>
                    <a:pt x="508" y="1"/>
                  </a:moveTo>
                  <a:cubicBezTo>
                    <a:pt x="268" y="1"/>
                    <a:pt x="54" y="169"/>
                    <a:pt x="1" y="413"/>
                  </a:cubicBezTo>
                  <a:cubicBezTo>
                    <a:pt x="1" y="413"/>
                    <a:pt x="299" y="854"/>
                    <a:pt x="299" y="2187"/>
                  </a:cubicBezTo>
                  <a:cubicBezTo>
                    <a:pt x="299" y="3509"/>
                    <a:pt x="453" y="4878"/>
                    <a:pt x="644" y="5057"/>
                  </a:cubicBezTo>
                  <a:cubicBezTo>
                    <a:pt x="652" y="5065"/>
                    <a:pt x="661" y="5068"/>
                    <a:pt x="672" y="5068"/>
                  </a:cubicBezTo>
                  <a:cubicBezTo>
                    <a:pt x="900" y="5068"/>
                    <a:pt x="1608" y="3245"/>
                    <a:pt x="1608" y="2402"/>
                  </a:cubicBezTo>
                  <a:cubicBezTo>
                    <a:pt x="1620" y="1830"/>
                    <a:pt x="1763" y="1247"/>
                    <a:pt x="2025" y="723"/>
                  </a:cubicBezTo>
                  <a:cubicBezTo>
                    <a:pt x="2025" y="723"/>
                    <a:pt x="1084" y="80"/>
                    <a:pt x="596" y="9"/>
                  </a:cubicBezTo>
                  <a:cubicBezTo>
                    <a:pt x="566" y="3"/>
                    <a:pt x="537" y="1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5312581" y="3778239"/>
              <a:ext cx="214049" cy="507780"/>
            </a:xfrm>
            <a:custGeom>
              <a:avLst/>
              <a:gdLst/>
              <a:ahLst/>
              <a:cxnLst/>
              <a:rect l="l" t="t" r="r" b="b"/>
              <a:pathLst>
                <a:path w="2192" h="5200" extrusionOk="0">
                  <a:moveTo>
                    <a:pt x="602" y="136"/>
                  </a:moveTo>
                  <a:cubicBezTo>
                    <a:pt x="620" y="136"/>
                    <a:pt x="638" y="137"/>
                    <a:pt x="655" y="139"/>
                  </a:cubicBezTo>
                  <a:cubicBezTo>
                    <a:pt x="1060" y="211"/>
                    <a:pt x="1786" y="675"/>
                    <a:pt x="1989" y="806"/>
                  </a:cubicBezTo>
                  <a:cubicBezTo>
                    <a:pt x="1751" y="1318"/>
                    <a:pt x="1620" y="1901"/>
                    <a:pt x="1608" y="2461"/>
                  </a:cubicBezTo>
                  <a:cubicBezTo>
                    <a:pt x="1608" y="3282"/>
                    <a:pt x="953" y="4890"/>
                    <a:pt x="751" y="5033"/>
                  </a:cubicBezTo>
                  <a:cubicBezTo>
                    <a:pt x="596" y="4830"/>
                    <a:pt x="453" y="3640"/>
                    <a:pt x="453" y="2235"/>
                  </a:cubicBezTo>
                  <a:cubicBezTo>
                    <a:pt x="453" y="1092"/>
                    <a:pt x="227" y="592"/>
                    <a:pt x="155" y="472"/>
                  </a:cubicBezTo>
                  <a:cubicBezTo>
                    <a:pt x="199" y="264"/>
                    <a:pt x="395" y="136"/>
                    <a:pt x="602" y="136"/>
                  </a:cubicBezTo>
                  <a:close/>
                  <a:moveTo>
                    <a:pt x="593" y="1"/>
                  </a:moveTo>
                  <a:cubicBezTo>
                    <a:pt x="311" y="1"/>
                    <a:pt x="65" y="183"/>
                    <a:pt x="1" y="461"/>
                  </a:cubicBezTo>
                  <a:cubicBezTo>
                    <a:pt x="1" y="484"/>
                    <a:pt x="1" y="508"/>
                    <a:pt x="12" y="520"/>
                  </a:cubicBezTo>
                  <a:cubicBezTo>
                    <a:pt x="12" y="520"/>
                    <a:pt x="298" y="973"/>
                    <a:pt x="298" y="2247"/>
                  </a:cubicBezTo>
                  <a:cubicBezTo>
                    <a:pt x="298" y="3318"/>
                    <a:pt x="405" y="4925"/>
                    <a:pt x="655" y="5164"/>
                  </a:cubicBezTo>
                  <a:cubicBezTo>
                    <a:pt x="667" y="5187"/>
                    <a:pt x="703" y="5199"/>
                    <a:pt x="727" y="5199"/>
                  </a:cubicBezTo>
                  <a:lnTo>
                    <a:pt x="798" y="5199"/>
                  </a:lnTo>
                  <a:cubicBezTo>
                    <a:pt x="1144" y="5044"/>
                    <a:pt x="1775" y="3163"/>
                    <a:pt x="1775" y="2473"/>
                  </a:cubicBezTo>
                  <a:cubicBezTo>
                    <a:pt x="1786" y="1913"/>
                    <a:pt x="1917" y="1330"/>
                    <a:pt x="2179" y="818"/>
                  </a:cubicBezTo>
                  <a:cubicBezTo>
                    <a:pt x="2191" y="794"/>
                    <a:pt x="2179" y="746"/>
                    <a:pt x="2144" y="734"/>
                  </a:cubicBezTo>
                  <a:cubicBezTo>
                    <a:pt x="2096" y="699"/>
                    <a:pt x="1179" y="80"/>
                    <a:pt x="691" y="8"/>
                  </a:cubicBezTo>
                  <a:cubicBezTo>
                    <a:pt x="658" y="3"/>
                    <a:pt x="625" y="1"/>
                    <a:pt x="593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5354473" y="4139446"/>
              <a:ext cx="98919" cy="138468"/>
            </a:xfrm>
            <a:custGeom>
              <a:avLst/>
              <a:gdLst/>
              <a:ahLst/>
              <a:cxnLst/>
              <a:rect l="l" t="t" r="r" b="b"/>
              <a:pathLst>
                <a:path w="1013" h="1418" extrusionOk="0">
                  <a:moveTo>
                    <a:pt x="0" y="0"/>
                  </a:moveTo>
                  <a:cubicBezTo>
                    <a:pt x="60" y="726"/>
                    <a:pt x="167" y="1298"/>
                    <a:pt x="286" y="1405"/>
                  </a:cubicBezTo>
                  <a:cubicBezTo>
                    <a:pt x="295" y="1414"/>
                    <a:pt x="305" y="1418"/>
                    <a:pt x="316" y="1418"/>
                  </a:cubicBezTo>
                  <a:cubicBezTo>
                    <a:pt x="456" y="1418"/>
                    <a:pt x="780" y="741"/>
                    <a:pt x="1012" y="12"/>
                  </a:cubicBezTo>
                  <a:lnTo>
                    <a:pt x="1012" y="12"/>
                  </a:lnTo>
                  <a:cubicBezTo>
                    <a:pt x="851" y="39"/>
                    <a:pt x="698" y="51"/>
                    <a:pt x="547" y="51"/>
                  </a:cubicBezTo>
                  <a:cubicBezTo>
                    <a:pt x="363" y="51"/>
                    <a:pt x="183" y="33"/>
                    <a:pt x="0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5347442" y="4133587"/>
              <a:ext cx="111712" cy="153603"/>
            </a:xfrm>
            <a:custGeom>
              <a:avLst/>
              <a:gdLst/>
              <a:ahLst/>
              <a:cxnLst/>
              <a:rect l="l" t="t" r="r" b="b"/>
              <a:pathLst>
                <a:path w="1144" h="1573" extrusionOk="0">
                  <a:moveTo>
                    <a:pt x="144" y="143"/>
                  </a:moveTo>
                  <a:lnTo>
                    <a:pt x="144" y="143"/>
                  </a:lnTo>
                  <a:cubicBezTo>
                    <a:pt x="304" y="171"/>
                    <a:pt x="464" y="183"/>
                    <a:pt x="625" y="183"/>
                  </a:cubicBezTo>
                  <a:cubicBezTo>
                    <a:pt x="738" y="183"/>
                    <a:pt x="852" y="177"/>
                    <a:pt x="965" y="167"/>
                  </a:cubicBezTo>
                  <a:lnTo>
                    <a:pt x="965" y="167"/>
                  </a:lnTo>
                  <a:cubicBezTo>
                    <a:pt x="739" y="834"/>
                    <a:pt x="489" y="1322"/>
                    <a:pt x="394" y="1394"/>
                  </a:cubicBezTo>
                  <a:cubicBezTo>
                    <a:pt x="310" y="1298"/>
                    <a:pt x="203" y="870"/>
                    <a:pt x="144" y="143"/>
                  </a:cubicBezTo>
                  <a:close/>
                  <a:moveTo>
                    <a:pt x="96" y="1"/>
                  </a:moveTo>
                  <a:cubicBezTo>
                    <a:pt x="72" y="1"/>
                    <a:pt x="48" y="1"/>
                    <a:pt x="36" y="12"/>
                  </a:cubicBezTo>
                  <a:cubicBezTo>
                    <a:pt x="1" y="24"/>
                    <a:pt x="1" y="36"/>
                    <a:pt x="1" y="72"/>
                  </a:cubicBezTo>
                  <a:cubicBezTo>
                    <a:pt x="48" y="548"/>
                    <a:pt x="132" y="1370"/>
                    <a:pt x="298" y="1525"/>
                  </a:cubicBezTo>
                  <a:cubicBezTo>
                    <a:pt x="310" y="1548"/>
                    <a:pt x="346" y="1560"/>
                    <a:pt x="370" y="1560"/>
                  </a:cubicBezTo>
                  <a:cubicBezTo>
                    <a:pt x="394" y="1560"/>
                    <a:pt x="394" y="1560"/>
                    <a:pt x="417" y="1572"/>
                  </a:cubicBezTo>
                  <a:cubicBezTo>
                    <a:pt x="656" y="1513"/>
                    <a:pt x="1025" y="501"/>
                    <a:pt x="1144" y="120"/>
                  </a:cubicBezTo>
                  <a:cubicBezTo>
                    <a:pt x="1144" y="84"/>
                    <a:pt x="1144" y="60"/>
                    <a:pt x="1132" y="48"/>
                  </a:cubicBezTo>
                  <a:cubicBezTo>
                    <a:pt x="1096" y="12"/>
                    <a:pt x="1084" y="12"/>
                    <a:pt x="1060" y="12"/>
                  </a:cubicBezTo>
                  <a:cubicBezTo>
                    <a:pt x="909" y="35"/>
                    <a:pt x="757" y="47"/>
                    <a:pt x="605" y="47"/>
                  </a:cubicBezTo>
                  <a:cubicBezTo>
                    <a:pt x="435" y="47"/>
                    <a:pt x="266" y="32"/>
                    <a:pt x="9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5145209" y="3307761"/>
              <a:ext cx="496062" cy="520084"/>
            </a:xfrm>
            <a:custGeom>
              <a:avLst/>
              <a:gdLst/>
              <a:ahLst/>
              <a:cxnLst/>
              <a:rect l="l" t="t" r="r" b="b"/>
              <a:pathLst>
                <a:path w="5080" h="5326" extrusionOk="0">
                  <a:moveTo>
                    <a:pt x="3365" y="1"/>
                  </a:moveTo>
                  <a:cubicBezTo>
                    <a:pt x="2596" y="1"/>
                    <a:pt x="1715" y="1016"/>
                    <a:pt x="1715" y="1016"/>
                  </a:cubicBezTo>
                  <a:cubicBezTo>
                    <a:pt x="1715" y="1016"/>
                    <a:pt x="0" y="2278"/>
                    <a:pt x="179" y="3290"/>
                  </a:cubicBezTo>
                  <a:cubicBezTo>
                    <a:pt x="357" y="4302"/>
                    <a:pt x="1345" y="5195"/>
                    <a:pt x="1786" y="5314"/>
                  </a:cubicBezTo>
                  <a:cubicBezTo>
                    <a:pt x="1815" y="5322"/>
                    <a:pt x="1846" y="5326"/>
                    <a:pt x="1878" y="5326"/>
                  </a:cubicBezTo>
                  <a:cubicBezTo>
                    <a:pt x="2341" y="5326"/>
                    <a:pt x="3050" y="4554"/>
                    <a:pt x="2905" y="3897"/>
                  </a:cubicBezTo>
                  <a:cubicBezTo>
                    <a:pt x="2762" y="3183"/>
                    <a:pt x="2643" y="2135"/>
                    <a:pt x="2905" y="2028"/>
                  </a:cubicBezTo>
                  <a:cubicBezTo>
                    <a:pt x="3274" y="1885"/>
                    <a:pt x="3667" y="1790"/>
                    <a:pt x="4072" y="1719"/>
                  </a:cubicBezTo>
                  <a:cubicBezTo>
                    <a:pt x="4072" y="1719"/>
                    <a:pt x="4089" y="1724"/>
                    <a:pt x="4122" y="1724"/>
                  </a:cubicBezTo>
                  <a:cubicBezTo>
                    <a:pt x="4207" y="1724"/>
                    <a:pt x="4403" y="1687"/>
                    <a:pt x="4703" y="1421"/>
                  </a:cubicBezTo>
                  <a:cubicBezTo>
                    <a:pt x="5080" y="1076"/>
                    <a:pt x="4960" y="459"/>
                    <a:pt x="4801" y="459"/>
                  </a:cubicBezTo>
                  <a:cubicBezTo>
                    <a:pt x="4785" y="459"/>
                    <a:pt x="4768" y="466"/>
                    <a:pt x="4751" y="480"/>
                  </a:cubicBezTo>
                  <a:cubicBezTo>
                    <a:pt x="4632" y="564"/>
                    <a:pt x="4524" y="683"/>
                    <a:pt x="4453" y="826"/>
                  </a:cubicBezTo>
                  <a:cubicBezTo>
                    <a:pt x="4298" y="373"/>
                    <a:pt x="3917" y="52"/>
                    <a:pt x="3441" y="4"/>
                  </a:cubicBezTo>
                  <a:cubicBezTo>
                    <a:pt x="3416" y="2"/>
                    <a:pt x="3391" y="1"/>
                    <a:pt x="336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5134663" y="3298484"/>
              <a:ext cx="506999" cy="535220"/>
            </a:xfrm>
            <a:custGeom>
              <a:avLst/>
              <a:gdLst/>
              <a:ahLst/>
              <a:cxnLst/>
              <a:rect l="l" t="t" r="r" b="b"/>
              <a:pathLst>
                <a:path w="5192" h="5481" extrusionOk="0">
                  <a:moveTo>
                    <a:pt x="3466" y="159"/>
                  </a:moveTo>
                  <a:cubicBezTo>
                    <a:pt x="3477" y="159"/>
                    <a:pt x="3501" y="159"/>
                    <a:pt x="3513" y="171"/>
                  </a:cubicBezTo>
                  <a:cubicBezTo>
                    <a:pt x="3966" y="230"/>
                    <a:pt x="4335" y="528"/>
                    <a:pt x="4466" y="944"/>
                  </a:cubicBezTo>
                  <a:cubicBezTo>
                    <a:pt x="4466" y="956"/>
                    <a:pt x="4501" y="992"/>
                    <a:pt x="4525" y="992"/>
                  </a:cubicBezTo>
                  <a:cubicBezTo>
                    <a:pt x="4561" y="992"/>
                    <a:pt x="4585" y="992"/>
                    <a:pt x="4609" y="956"/>
                  </a:cubicBezTo>
                  <a:cubicBezTo>
                    <a:pt x="4680" y="837"/>
                    <a:pt x="4763" y="718"/>
                    <a:pt x="4882" y="635"/>
                  </a:cubicBezTo>
                  <a:cubicBezTo>
                    <a:pt x="4906" y="635"/>
                    <a:pt x="4942" y="683"/>
                    <a:pt x="4966" y="778"/>
                  </a:cubicBezTo>
                  <a:cubicBezTo>
                    <a:pt x="5001" y="980"/>
                    <a:pt x="4966" y="1278"/>
                    <a:pt x="4751" y="1456"/>
                  </a:cubicBezTo>
                  <a:cubicBezTo>
                    <a:pt x="4476" y="1704"/>
                    <a:pt x="4300" y="1733"/>
                    <a:pt x="4228" y="1733"/>
                  </a:cubicBezTo>
                  <a:cubicBezTo>
                    <a:pt x="4207" y="1733"/>
                    <a:pt x="4195" y="1730"/>
                    <a:pt x="4192" y="1730"/>
                  </a:cubicBezTo>
                  <a:lnTo>
                    <a:pt x="4156" y="1730"/>
                  </a:lnTo>
                  <a:cubicBezTo>
                    <a:pt x="3751" y="1814"/>
                    <a:pt x="3370" y="1909"/>
                    <a:pt x="2977" y="2028"/>
                  </a:cubicBezTo>
                  <a:cubicBezTo>
                    <a:pt x="2561" y="2195"/>
                    <a:pt x="2894" y="3802"/>
                    <a:pt x="2942" y="3981"/>
                  </a:cubicBezTo>
                  <a:cubicBezTo>
                    <a:pt x="3025" y="4385"/>
                    <a:pt x="2763" y="4802"/>
                    <a:pt x="2525" y="5040"/>
                  </a:cubicBezTo>
                  <a:cubicBezTo>
                    <a:pt x="2336" y="5219"/>
                    <a:pt x="2129" y="5332"/>
                    <a:pt x="1968" y="5332"/>
                  </a:cubicBezTo>
                  <a:cubicBezTo>
                    <a:pt x="1946" y="5332"/>
                    <a:pt x="1926" y="5330"/>
                    <a:pt x="1906" y="5326"/>
                  </a:cubicBezTo>
                  <a:cubicBezTo>
                    <a:pt x="1477" y="5207"/>
                    <a:pt x="537" y="4326"/>
                    <a:pt x="358" y="3361"/>
                  </a:cubicBezTo>
                  <a:cubicBezTo>
                    <a:pt x="179" y="2409"/>
                    <a:pt x="1846" y="1171"/>
                    <a:pt x="1870" y="1159"/>
                  </a:cubicBezTo>
                  <a:lnTo>
                    <a:pt x="1882" y="1135"/>
                  </a:lnTo>
                  <a:cubicBezTo>
                    <a:pt x="1882" y="1135"/>
                    <a:pt x="2751" y="159"/>
                    <a:pt x="3466" y="159"/>
                  </a:cubicBezTo>
                  <a:close/>
                  <a:moveTo>
                    <a:pt x="3432" y="0"/>
                  </a:moveTo>
                  <a:cubicBezTo>
                    <a:pt x="2667" y="0"/>
                    <a:pt x="1832" y="936"/>
                    <a:pt x="1751" y="1040"/>
                  </a:cubicBezTo>
                  <a:cubicBezTo>
                    <a:pt x="1620" y="1135"/>
                    <a:pt x="1" y="2361"/>
                    <a:pt x="203" y="3385"/>
                  </a:cubicBezTo>
                  <a:cubicBezTo>
                    <a:pt x="394" y="4457"/>
                    <a:pt x="1406" y="5350"/>
                    <a:pt x="1870" y="5469"/>
                  </a:cubicBezTo>
                  <a:cubicBezTo>
                    <a:pt x="1894" y="5481"/>
                    <a:pt x="1942" y="5481"/>
                    <a:pt x="1977" y="5481"/>
                  </a:cubicBezTo>
                  <a:cubicBezTo>
                    <a:pt x="2180" y="5481"/>
                    <a:pt x="2406" y="5362"/>
                    <a:pt x="2608" y="5171"/>
                  </a:cubicBezTo>
                  <a:cubicBezTo>
                    <a:pt x="2894" y="4921"/>
                    <a:pt x="3180" y="4445"/>
                    <a:pt x="3073" y="3981"/>
                  </a:cubicBezTo>
                  <a:cubicBezTo>
                    <a:pt x="2894" y="3088"/>
                    <a:pt x="2858" y="2254"/>
                    <a:pt x="3025" y="2195"/>
                  </a:cubicBezTo>
                  <a:cubicBezTo>
                    <a:pt x="3394" y="2076"/>
                    <a:pt x="3775" y="1968"/>
                    <a:pt x="4156" y="1897"/>
                  </a:cubicBezTo>
                  <a:cubicBezTo>
                    <a:pt x="4167" y="1899"/>
                    <a:pt x="4183" y="1900"/>
                    <a:pt x="4203" y="1900"/>
                  </a:cubicBezTo>
                  <a:cubicBezTo>
                    <a:pt x="4307" y="1900"/>
                    <a:pt x="4526" y="1856"/>
                    <a:pt x="4847" y="1575"/>
                  </a:cubicBezTo>
                  <a:cubicBezTo>
                    <a:pt x="5192" y="1254"/>
                    <a:pt x="5156" y="718"/>
                    <a:pt x="5001" y="540"/>
                  </a:cubicBezTo>
                  <a:cubicBezTo>
                    <a:pt x="4974" y="499"/>
                    <a:pt x="4932" y="478"/>
                    <a:pt x="4887" y="478"/>
                  </a:cubicBezTo>
                  <a:cubicBezTo>
                    <a:pt x="4853" y="478"/>
                    <a:pt x="4818" y="490"/>
                    <a:pt x="4787" y="516"/>
                  </a:cubicBezTo>
                  <a:cubicBezTo>
                    <a:pt x="4692" y="587"/>
                    <a:pt x="4620" y="659"/>
                    <a:pt x="4549" y="754"/>
                  </a:cubicBezTo>
                  <a:cubicBezTo>
                    <a:pt x="4359" y="349"/>
                    <a:pt x="3966" y="51"/>
                    <a:pt x="3513" y="4"/>
                  </a:cubicBezTo>
                  <a:cubicBezTo>
                    <a:pt x="3486" y="1"/>
                    <a:pt x="3459" y="0"/>
                    <a:pt x="343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5219619" y="3446912"/>
              <a:ext cx="455342" cy="484735"/>
            </a:xfrm>
            <a:custGeom>
              <a:avLst/>
              <a:gdLst/>
              <a:ahLst/>
              <a:cxnLst/>
              <a:rect l="l" t="t" r="r" b="b"/>
              <a:pathLst>
                <a:path w="4663" h="4964" extrusionOk="0">
                  <a:moveTo>
                    <a:pt x="3038" y="1"/>
                  </a:moveTo>
                  <a:cubicBezTo>
                    <a:pt x="2512" y="1"/>
                    <a:pt x="1807" y="231"/>
                    <a:pt x="1536" y="460"/>
                  </a:cubicBezTo>
                  <a:cubicBezTo>
                    <a:pt x="1119" y="806"/>
                    <a:pt x="857" y="1103"/>
                    <a:pt x="1262" y="1175"/>
                  </a:cubicBezTo>
                  <a:cubicBezTo>
                    <a:pt x="1667" y="1258"/>
                    <a:pt x="2048" y="1401"/>
                    <a:pt x="1679" y="1818"/>
                  </a:cubicBezTo>
                  <a:cubicBezTo>
                    <a:pt x="1310" y="2234"/>
                    <a:pt x="1119" y="2091"/>
                    <a:pt x="1238" y="2389"/>
                  </a:cubicBezTo>
                  <a:cubicBezTo>
                    <a:pt x="1357" y="2687"/>
                    <a:pt x="1834" y="2984"/>
                    <a:pt x="1381" y="3127"/>
                  </a:cubicBezTo>
                  <a:lnTo>
                    <a:pt x="941" y="3282"/>
                  </a:lnTo>
                  <a:cubicBezTo>
                    <a:pt x="941" y="3282"/>
                    <a:pt x="604" y="3045"/>
                    <a:pt x="364" y="3045"/>
                  </a:cubicBezTo>
                  <a:cubicBezTo>
                    <a:pt x="272" y="3045"/>
                    <a:pt x="194" y="3080"/>
                    <a:pt x="155" y="3175"/>
                  </a:cubicBezTo>
                  <a:cubicBezTo>
                    <a:pt x="0" y="3508"/>
                    <a:pt x="345" y="4116"/>
                    <a:pt x="750" y="4294"/>
                  </a:cubicBezTo>
                  <a:cubicBezTo>
                    <a:pt x="803" y="4317"/>
                    <a:pt x="855" y="4328"/>
                    <a:pt x="906" y="4328"/>
                  </a:cubicBezTo>
                  <a:cubicBezTo>
                    <a:pt x="1248" y="4328"/>
                    <a:pt x="1536" y="3877"/>
                    <a:pt x="1536" y="3877"/>
                  </a:cubicBezTo>
                  <a:cubicBezTo>
                    <a:pt x="1536" y="3877"/>
                    <a:pt x="2846" y="4913"/>
                    <a:pt x="3739" y="4961"/>
                  </a:cubicBezTo>
                  <a:cubicBezTo>
                    <a:pt x="3767" y="4962"/>
                    <a:pt x="3794" y="4963"/>
                    <a:pt x="3820" y="4963"/>
                  </a:cubicBezTo>
                  <a:cubicBezTo>
                    <a:pt x="4634" y="4963"/>
                    <a:pt x="4663" y="4252"/>
                    <a:pt x="4524" y="2937"/>
                  </a:cubicBezTo>
                  <a:cubicBezTo>
                    <a:pt x="4370" y="1579"/>
                    <a:pt x="3929" y="544"/>
                    <a:pt x="3584" y="163"/>
                  </a:cubicBezTo>
                  <a:cubicBezTo>
                    <a:pt x="3476" y="48"/>
                    <a:pt x="3276" y="1"/>
                    <a:pt x="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5221865" y="3443202"/>
              <a:ext cx="461689" cy="495183"/>
            </a:xfrm>
            <a:custGeom>
              <a:avLst/>
              <a:gdLst/>
              <a:ahLst/>
              <a:cxnLst/>
              <a:rect l="l" t="t" r="r" b="b"/>
              <a:pathLst>
                <a:path w="4728" h="5071" extrusionOk="0">
                  <a:moveTo>
                    <a:pt x="3020" y="127"/>
                  </a:moveTo>
                  <a:cubicBezTo>
                    <a:pt x="3239" y="127"/>
                    <a:pt x="3421" y="169"/>
                    <a:pt x="3513" y="272"/>
                  </a:cubicBezTo>
                  <a:cubicBezTo>
                    <a:pt x="3858" y="653"/>
                    <a:pt x="4275" y="1713"/>
                    <a:pt x="4430" y="2987"/>
                  </a:cubicBezTo>
                  <a:cubicBezTo>
                    <a:pt x="4525" y="3903"/>
                    <a:pt x="4549" y="4475"/>
                    <a:pt x="4287" y="4749"/>
                  </a:cubicBezTo>
                  <a:cubicBezTo>
                    <a:pt x="4178" y="4869"/>
                    <a:pt x="4019" y="4929"/>
                    <a:pt x="3791" y="4929"/>
                  </a:cubicBezTo>
                  <a:cubicBezTo>
                    <a:pt x="3771" y="4929"/>
                    <a:pt x="3749" y="4928"/>
                    <a:pt x="3727" y="4927"/>
                  </a:cubicBezTo>
                  <a:cubicBezTo>
                    <a:pt x="2870" y="4880"/>
                    <a:pt x="1584" y="3868"/>
                    <a:pt x="1572" y="3856"/>
                  </a:cubicBezTo>
                  <a:cubicBezTo>
                    <a:pt x="1561" y="3844"/>
                    <a:pt x="1537" y="3844"/>
                    <a:pt x="1525" y="3844"/>
                  </a:cubicBezTo>
                  <a:cubicBezTo>
                    <a:pt x="1477" y="3844"/>
                    <a:pt x="1465" y="3856"/>
                    <a:pt x="1453" y="3903"/>
                  </a:cubicBezTo>
                  <a:cubicBezTo>
                    <a:pt x="1453" y="3914"/>
                    <a:pt x="1195" y="4317"/>
                    <a:pt x="901" y="4317"/>
                  </a:cubicBezTo>
                  <a:cubicBezTo>
                    <a:pt x="856" y="4317"/>
                    <a:pt x="809" y="4307"/>
                    <a:pt x="763" y="4284"/>
                  </a:cubicBezTo>
                  <a:cubicBezTo>
                    <a:pt x="537" y="4177"/>
                    <a:pt x="334" y="3939"/>
                    <a:pt x="227" y="3677"/>
                  </a:cubicBezTo>
                  <a:cubicBezTo>
                    <a:pt x="156" y="3511"/>
                    <a:pt x="156" y="3368"/>
                    <a:pt x="203" y="3261"/>
                  </a:cubicBezTo>
                  <a:cubicBezTo>
                    <a:pt x="227" y="3213"/>
                    <a:pt x="239" y="3201"/>
                    <a:pt x="287" y="3189"/>
                  </a:cubicBezTo>
                  <a:cubicBezTo>
                    <a:pt x="307" y="3184"/>
                    <a:pt x="329" y="3181"/>
                    <a:pt x="353" y="3181"/>
                  </a:cubicBezTo>
                  <a:cubicBezTo>
                    <a:pt x="534" y="3181"/>
                    <a:pt x="787" y="3328"/>
                    <a:pt x="882" y="3392"/>
                  </a:cubicBezTo>
                  <a:cubicBezTo>
                    <a:pt x="894" y="3403"/>
                    <a:pt x="930" y="3403"/>
                    <a:pt x="941" y="3403"/>
                  </a:cubicBezTo>
                  <a:lnTo>
                    <a:pt x="1406" y="3261"/>
                  </a:lnTo>
                  <a:cubicBezTo>
                    <a:pt x="1525" y="3213"/>
                    <a:pt x="1596" y="3153"/>
                    <a:pt x="1632" y="3070"/>
                  </a:cubicBezTo>
                  <a:cubicBezTo>
                    <a:pt x="1668" y="2927"/>
                    <a:pt x="1572" y="2796"/>
                    <a:pt x="1465" y="2665"/>
                  </a:cubicBezTo>
                  <a:cubicBezTo>
                    <a:pt x="1406" y="2570"/>
                    <a:pt x="1334" y="2499"/>
                    <a:pt x="1299" y="2415"/>
                  </a:cubicBezTo>
                  <a:cubicBezTo>
                    <a:pt x="1251" y="2296"/>
                    <a:pt x="1251" y="2296"/>
                    <a:pt x="1346" y="2237"/>
                  </a:cubicBezTo>
                  <a:cubicBezTo>
                    <a:pt x="1418" y="2177"/>
                    <a:pt x="1549" y="2094"/>
                    <a:pt x="1715" y="1915"/>
                  </a:cubicBezTo>
                  <a:cubicBezTo>
                    <a:pt x="1870" y="1760"/>
                    <a:pt x="1930" y="1606"/>
                    <a:pt x="1882" y="1487"/>
                  </a:cubicBezTo>
                  <a:cubicBezTo>
                    <a:pt x="1811" y="1284"/>
                    <a:pt x="1525" y="1201"/>
                    <a:pt x="1275" y="1165"/>
                  </a:cubicBezTo>
                  <a:cubicBezTo>
                    <a:pt x="1191" y="1141"/>
                    <a:pt x="1156" y="1117"/>
                    <a:pt x="1132" y="1082"/>
                  </a:cubicBezTo>
                  <a:cubicBezTo>
                    <a:pt x="1120" y="1058"/>
                    <a:pt x="1156" y="927"/>
                    <a:pt x="1572" y="582"/>
                  </a:cubicBezTo>
                  <a:cubicBezTo>
                    <a:pt x="1844" y="343"/>
                    <a:pt x="2527" y="127"/>
                    <a:pt x="3020" y="127"/>
                  </a:cubicBezTo>
                  <a:close/>
                  <a:moveTo>
                    <a:pt x="3051" y="1"/>
                  </a:moveTo>
                  <a:cubicBezTo>
                    <a:pt x="2503" y="1"/>
                    <a:pt x="1788" y="240"/>
                    <a:pt x="1489" y="474"/>
                  </a:cubicBezTo>
                  <a:cubicBezTo>
                    <a:pt x="1108" y="772"/>
                    <a:pt x="953" y="986"/>
                    <a:pt x="1001" y="1129"/>
                  </a:cubicBezTo>
                  <a:cubicBezTo>
                    <a:pt x="1013" y="1225"/>
                    <a:pt x="1108" y="1284"/>
                    <a:pt x="1251" y="1308"/>
                  </a:cubicBezTo>
                  <a:cubicBezTo>
                    <a:pt x="1549" y="1356"/>
                    <a:pt x="1715" y="1439"/>
                    <a:pt x="1751" y="1534"/>
                  </a:cubicBezTo>
                  <a:cubicBezTo>
                    <a:pt x="1763" y="1617"/>
                    <a:pt x="1692" y="1725"/>
                    <a:pt x="1608" y="1820"/>
                  </a:cubicBezTo>
                  <a:cubicBezTo>
                    <a:pt x="1465" y="1975"/>
                    <a:pt x="1346" y="2058"/>
                    <a:pt x="1275" y="2094"/>
                  </a:cubicBezTo>
                  <a:cubicBezTo>
                    <a:pt x="1132" y="2189"/>
                    <a:pt x="1072" y="2249"/>
                    <a:pt x="1168" y="2451"/>
                  </a:cubicBezTo>
                  <a:cubicBezTo>
                    <a:pt x="1191" y="2546"/>
                    <a:pt x="1275" y="2641"/>
                    <a:pt x="1346" y="2737"/>
                  </a:cubicBezTo>
                  <a:cubicBezTo>
                    <a:pt x="1418" y="2820"/>
                    <a:pt x="1513" y="2939"/>
                    <a:pt x="1489" y="2999"/>
                  </a:cubicBezTo>
                  <a:cubicBezTo>
                    <a:pt x="1477" y="3034"/>
                    <a:pt x="1430" y="3058"/>
                    <a:pt x="1358" y="3094"/>
                  </a:cubicBezTo>
                  <a:lnTo>
                    <a:pt x="930" y="3225"/>
                  </a:lnTo>
                  <a:cubicBezTo>
                    <a:pt x="836" y="3173"/>
                    <a:pt x="569" y="3012"/>
                    <a:pt x="337" y="3012"/>
                  </a:cubicBezTo>
                  <a:cubicBezTo>
                    <a:pt x="303" y="3012"/>
                    <a:pt x="270" y="3015"/>
                    <a:pt x="239" y="3022"/>
                  </a:cubicBezTo>
                  <a:cubicBezTo>
                    <a:pt x="168" y="3034"/>
                    <a:pt x="96" y="3094"/>
                    <a:pt x="60" y="3165"/>
                  </a:cubicBezTo>
                  <a:cubicBezTo>
                    <a:pt x="1" y="3296"/>
                    <a:pt x="1" y="3499"/>
                    <a:pt x="84" y="3689"/>
                  </a:cubicBezTo>
                  <a:cubicBezTo>
                    <a:pt x="191" y="3987"/>
                    <a:pt x="441" y="4273"/>
                    <a:pt x="691" y="4392"/>
                  </a:cubicBezTo>
                  <a:cubicBezTo>
                    <a:pt x="760" y="4421"/>
                    <a:pt x="826" y="4433"/>
                    <a:pt x="889" y="4433"/>
                  </a:cubicBezTo>
                  <a:cubicBezTo>
                    <a:pt x="1190" y="4433"/>
                    <a:pt x="1426" y="4150"/>
                    <a:pt x="1525" y="4023"/>
                  </a:cubicBezTo>
                  <a:cubicBezTo>
                    <a:pt x="1799" y="4237"/>
                    <a:pt x="2906" y="5046"/>
                    <a:pt x="3716" y="5070"/>
                  </a:cubicBezTo>
                  <a:lnTo>
                    <a:pt x="3787" y="5070"/>
                  </a:lnTo>
                  <a:cubicBezTo>
                    <a:pt x="4073" y="5070"/>
                    <a:pt x="4263" y="4999"/>
                    <a:pt x="4430" y="4880"/>
                  </a:cubicBezTo>
                  <a:cubicBezTo>
                    <a:pt x="4728" y="4570"/>
                    <a:pt x="4704" y="3963"/>
                    <a:pt x="4609" y="3011"/>
                  </a:cubicBezTo>
                  <a:cubicBezTo>
                    <a:pt x="4454" y="1701"/>
                    <a:pt x="4013" y="594"/>
                    <a:pt x="3656" y="189"/>
                  </a:cubicBezTo>
                  <a:cubicBezTo>
                    <a:pt x="3533" y="55"/>
                    <a:pt x="3311" y="1"/>
                    <a:pt x="305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4"/>
          <p:cNvGrpSpPr/>
          <p:nvPr/>
        </p:nvGrpSpPr>
        <p:grpSpPr>
          <a:xfrm>
            <a:off x="1389791" y="3509653"/>
            <a:ext cx="1225508" cy="1705067"/>
            <a:chOff x="3034993" y="3348286"/>
            <a:chExt cx="1225508" cy="1705067"/>
          </a:xfrm>
        </p:grpSpPr>
        <p:sp>
          <p:nvSpPr>
            <p:cNvPr id="864" name="Google Shape;864;p34"/>
            <p:cNvSpPr/>
            <p:nvPr/>
          </p:nvSpPr>
          <p:spPr>
            <a:xfrm>
              <a:off x="3051203" y="3960356"/>
              <a:ext cx="1206954" cy="1067412"/>
            </a:xfrm>
            <a:custGeom>
              <a:avLst/>
              <a:gdLst/>
              <a:ahLst/>
              <a:cxnLst/>
              <a:rect l="l" t="t" r="r" b="b"/>
              <a:pathLst>
                <a:path w="12360" h="10931" extrusionOk="0">
                  <a:moveTo>
                    <a:pt x="6728" y="1"/>
                  </a:moveTo>
                  <a:cubicBezTo>
                    <a:pt x="6728" y="1"/>
                    <a:pt x="2013" y="560"/>
                    <a:pt x="1882" y="965"/>
                  </a:cubicBezTo>
                  <a:cubicBezTo>
                    <a:pt x="1739" y="1370"/>
                    <a:pt x="1" y="5394"/>
                    <a:pt x="275" y="5751"/>
                  </a:cubicBezTo>
                  <a:cubicBezTo>
                    <a:pt x="537" y="6120"/>
                    <a:pt x="1061" y="6192"/>
                    <a:pt x="1465" y="6192"/>
                  </a:cubicBezTo>
                  <a:cubicBezTo>
                    <a:pt x="1763" y="6168"/>
                    <a:pt x="2025" y="6049"/>
                    <a:pt x="2251" y="5846"/>
                  </a:cubicBezTo>
                  <a:lnTo>
                    <a:pt x="2251" y="5846"/>
                  </a:lnTo>
                  <a:lnTo>
                    <a:pt x="1061" y="10930"/>
                  </a:lnTo>
                  <a:lnTo>
                    <a:pt x="9740" y="10930"/>
                  </a:lnTo>
                  <a:lnTo>
                    <a:pt x="10002" y="7370"/>
                  </a:lnTo>
                  <a:cubicBezTo>
                    <a:pt x="10002" y="7370"/>
                    <a:pt x="10868" y="7747"/>
                    <a:pt x="11526" y="7747"/>
                  </a:cubicBezTo>
                  <a:cubicBezTo>
                    <a:pt x="11579" y="7747"/>
                    <a:pt x="11631" y="7745"/>
                    <a:pt x="11681" y="7740"/>
                  </a:cubicBezTo>
                  <a:cubicBezTo>
                    <a:pt x="12360" y="7680"/>
                    <a:pt x="12205" y="7144"/>
                    <a:pt x="12062" y="6132"/>
                  </a:cubicBezTo>
                  <a:cubicBezTo>
                    <a:pt x="11907" y="5120"/>
                    <a:pt x="11836" y="2548"/>
                    <a:pt x="11562" y="2060"/>
                  </a:cubicBezTo>
                  <a:cubicBezTo>
                    <a:pt x="11300" y="1560"/>
                    <a:pt x="8133" y="227"/>
                    <a:pt x="8133" y="227"/>
                  </a:cubicBezTo>
                  <a:lnTo>
                    <a:pt x="6728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051203" y="3952251"/>
              <a:ext cx="1203439" cy="1083622"/>
            </a:xfrm>
            <a:custGeom>
              <a:avLst/>
              <a:gdLst/>
              <a:ahLst/>
              <a:cxnLst/>
              <a:rect l="l" t="t" r="r" b="b"/>
              <a:pathLst>
                <a:path w="12324" h="11097" extrusionOk="0">
                  <a:moveTo>
                    <a:pt x="6716" y="155"/>
                  </a:moveTo>
                  <a:lnTo>
                    <a:pt x="8085" y="393"/>
                  </a:lnTo>
                  <a:cubicBezTo>
                    <a:pt x="8966" y="774"/>
                    <a:pt x="11264" y="1822"/>
                    <a:pt x="11478" y="2203"/>
                  </a:cubicBezTo>
                  <a:cubicBezTo>
                    <a:pt x="11633" y="2500"/>
                    <a:pt x="11729" y="3667"/>
                    <a:pt x="11800" y="4715"/>
                  </a:cubicBezTo>
                  <a:cubicBezTo>
                    <a:pt x="11848" y="5310"/>
                    <a:pt x="11895" y="5870"/>
                    <a:pt x="11955" y="6251"/>
                  </a:cubicBezTo>
                  <a:cubicBezTo>
                    <a:pt x="11967" y="6346"/>
                    <a:pt x="11979" y="6430"/>
                    <a:pt x="12002" y="6513"/>
                  </a:cubicBezTo>
                  <a:cubicBezTo>
                    <a:pt x="12086" y="7049"/>
                    <a:pt x="12145" y="7453"/>
                    <a:pt x="12002" y="7632"/>
                  </a:cubicBezTo>
                  <a:cubicBezTo>
                    <a:pt x="11931" y="7715"/>
                    <a:pt x="11836" y="7763"/>
                    <a:pt x="11657" y="7775"/>
                  </a:cubicBezTo>
                  <a:cubicBezTo>
                    <a:pt x="11615" y="7779"/>
                    <a:pt x="11571" y="7781"/>
                    <a:pt x="11526" y="7781"/>
                  </a:cubicBezTo>
                  <a:cubicBezTo>
                    <a:pt x="10878" y="7781"/>
                    <a:pt x="10013" y="7406"/>
                    <a:pt x="10002" y="7406"/>
                  </a:cubicBezTo>
                  <a:cubicBezTo>
                    <a:pt x="9984" y="7400"/>
                    <a:pt x="9969" y="7397"/>
                    <a:pt x="9957" y="7397"/>
                  </a:cubicBezTo>
                  <a:cubicBezTo>
                    <a:pt x="9946" y="7397"/>
                    <a:pt x="9937" y="7400"/>
                    <a:pt x="9931" y="7406"/>
                  </a:cubicBezTo>
                  <a:cubicBezTo>
                    <a:pt x="9919" y="7418"/>
                    <a:pt x="9895" y="7442"/>
                    <a:pt x="9895" y="7465"/>
                  </a:cubicBezTo>
                  <a:lnTo>
                    <a:pt x="9645" y="10954"/>
                  </a:lnTo>
                  <a:lnTo>
                    <a:pt x="1132" y="10954"/>
                  </a:lnTo>
                  <a:lnTo>
                    <a:pt x="2299" y="5965"/>
                  </a:lnTo>
                  <a:cubicBezTo>
                    <a:pt x="2311" y="5929"/>
                    <a:pt x="2299" y="5906"/>
                    <a:pt x="2263" y="5894"/>
                  </a:cubicBezTo>
                  <a:cubicBezTo>
                    <a:pt x="2256" y="5886"/>
                    <a:pt x="2247" y="5884"/>
                    <a:pt x="2238" y="5884"/>
                  </a:cubicBezTo>
                  <a:cubicBezTo>
                    <a:pt x="2218" y="5884"/>
                    <a:pt x="2196" y="5897"/>
                    <a:pt x="2180" y="5906"/>
                  </a:cubicBezTo>
                  <a:cubicBezTo>
                    <a:pt x="1953" y="6084"/>
                    <a:pt x="1703" y="6191"/>
                    <a:pt x="1430" y="6215"/>
                  </a:cubicBezTo>
                  <a:cubicBezTo>
                    <a:pt x="882" y="6215"/>
                    <a:pt x="489" y="6072"/>
                    <a:pt x="299" y="5798"/>
                  </a:cubicBezTo>
                  <a:cubicBezTo>
                    <a:pt x="120" y="5537"/>
                    <a:pt x="1311" y="2596"/>
                    <a:pt x="1703" y="1631"/>
                  </a:cubicBezTo>
                  <a:cubicBezTo>
                    <a:pt x="1823" y="1369"/>
                    <a:pt x="1894" y="1155"/>
                    <a:pt x="1918" y="1084"/>
                  </a:cubicBezTo>
                  <a:cubicBezTo>
                    <a:pt x="2025" y="846"/>
                    <a:pt x="4442" y="429"/>
                    <a:pt x="6716" y="155"/>
                  </a:cubicBezTo>
                  <a:close/>
                  <a:moveTo>
                    <a:pt x="6728" y="0"/>
                  </a:moveTo>
                  <a:cubicBezTo>
                    <a:pt x="2311" y="536"/>
                    <a:pt x="1846" y="917"/>
                    <a:pt x="1799" y="1024"/>
                  </a:cubicBezTo>
                  <a:cubicBezTo>
                    <a:pt x="1775" y="1096"/>
                    <a:pt x="1703" y="1286"/>
                    <a:pt x="1584" y="1572"/>
                  </a:cubicBezTo>
                  <a:cubicBezTo>
                    <a:pt x="608" y="3953"/>
                    <a:pt x="1" y="5596"/>
                    <a:pt x="191" y="5870"/>
                  </a:cubicBezTo>
                  <a:cubicBezTo>
                    <a:pt x="418" y="6191"/>
                    <a:pt x="834" y="6346"/>
                    <a:pt x="1465" y="6346"/>
                  </a:cubicBezTo>
                  <a:cubicBezTo>
                    <a:pt x="1703" y="6334"/>
                    <a:pt x="1918" y="6263"/>
                    <a:pt x="2120" y="6132"/>
                  </a:cubicBezTo>
                  <a:lnTo>
                    <a:pt x="2120" y="6132"/>
                  </a:lnTo>
                  <a:lnTo>
                    <a:pt x="965" y="11013"/>
                  </a:lnTo>
                  <a:cubicBezTo>
                    <a:pt x="965" y="11025"/>
                    <a:pt x="965" y="11049"/>
                    <a:pt x="989" y="11061"/>
                  </a:cubicBezTo>
                  <a:cubicBezTo>
                    <a:pt x="1001" y="11085"/>
                    <a:pt x="1013" y="11097"/>
                    <a:pt x="1049" y="11097"/>
                  </a:cubicBezTo>
                  <a:lnTo>
                    <a:pt x="9716" y="11097"/>
                  </a:lnTo>
                  <a:cubicBezTo>
                    <a:pt x="9752" y="11097"/>
                    <a:pt x="9800" y="11061"/>
                    <a:pt x="9824" y="11013"/>
                  </a:cubicBezTo>
                  <a:lnTo>
                    <a:pt x="10074" y="7561"/>
                  </a:lnTo>
                  <a:cubicBezTo>
                    <a:pt x="10323" y="7647"/>
                    <a:pt x="10996" y="7902"/>
                    <a:pt x="11546" y="7902"/>
                  </a:cubicBezTo>
                  <a:cubicBezTo>
                    <a:pt x="11601" y="7902"/>
                    <a:pt x="11653" y="7899"/>
                    <a:pt x="11705" y="7894"/>
                  </a:cubicBezTo>
                  <a:cubicBezTo>
                    <a:pt x="11907" y="7870"/>
                    <a:pt x="12062" y="7811"/>
                    <a:pt x="12145" y="7692"/>
                  </a:cubicBezTo>
                  <a:cubicBezTo>
                    <a:pt x="12324" y="7465"/>
                    <a:pt x="12264" y="7061"/>
                    <a:pt x="12181" y="6465"/>
                  </a:cubicBezTo>
                  <a:cubicBezTo>
                    <a:pt x="12157" y="6394"/>
                    <a:pt x="12145" y="6299"/>
                    <a:pt x="12133" y="6215"/>
                  </a:cubicBezTo>
                  <a:cubicBezTo>
                    <a:pt x="12074" y="5846"/>
                    <a:pt x="12026" y="5275"/>
                    <a:pt x="11979" y="4679"/>
                  </a:cubicBezTo>
                  <a:cubicBezTo>
                    <a:pt x="11895" y="3584"/>
                    <a:pt x="11800" y="2441"/>
                    <a:pt x="11621" y="2108"/>
                  </a:cubicBezTo>
                  <a:cubicBezTo>
                    <a:pt x="11348" y="1619"/>
                    <a:pt x="8466" y="381"/>
                    <a:pt x="8145" y="250"/>
                  </a:cubicBezTo>
                  <a:lnTo>
                    <a:pt x="8133" y="250"/>
                  </a:lnTo>
                  <a:lnTo>
                    <a:pt x="6740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025554" y="4276156"/>
              <a:ext cx="32615" cy="286505"/>
            </a:xfrm>
            <a:custGeom>
              <a:avLst/>
              <a:gdLst/>
              <a:ahLst/>
              <a:cxnLst/>
              <a:rect l="l" t="t" r="r" b="b"/>
              <a:pathLst>
                <a:path w="334" h="2934" extrusionOk="0">
                  <a:moveTo>
                    <a:pt x="247" y="1"/>
                  </a:moveTo>
                  <a:cubicBezTo>
                    <a:pt x="218" y="1"/>
                    <a:pt x="188" y="16"/>
                    <a:pt x="179" y="53"/>
                  </a:cubicBezTo>
                  <a:lnTo>
                    <a:pt x="0" y="505"/>
                  </a:lnTo>
                  <a:lnTo>
                    <a:pt x="0" y="529"/>
                  </a:lnTo>
                  <a:lnTo>
                    <a:pt x="0" y="2851"/>
                  </a:lnTo>
                  <a:cubicBezTo>
                    <a:pt x="0" y="2898"/>
                    <a:pt x="24" y="2934"/>
                    <a:pt x="72" y="2934"/>
                  </a:cubicBezTo>
                  <a:cubicBezTo>
                    <a:pt x="119" y="2934"/>
                    <a:pt x="143" y="2898"/>
                    <a:pt x="143" y="2851"/>
                  </a:cubicBezTo>
                  <a:lnTo>
                    <a:pt x="143" y="553"/>
                  </a:lnTo>
                  <a:lnTo>
                    <a:pt x="322" y="112"/>
                  </a:lnTo>
                  <a:cubicBezTo>
                    <a:pt x="334" y="65"/>
                    <a:pt x="322" y="29"/>
                    <a:pt x="274" y="5"/>
                  </a:cubicBezTo>
                  <a:cubicBezTo>
                    <a:pt x="266" y="2"/>
                    <a:pt x="257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288395" y="4173526"/>
              <a:ext cx="51266" cy="199694"/>
            </a:xfrm>
            <a:custGeom>
              <a:avLst/>
              <a:gdLst/>
              <a:ahLst/>
              <a:cxnLst/>
              <a:rect l="l" t="t" r="r" b="b"/>
              <a:pathLst>
                <a:path w="525" h="2045" extrusionOk="0">
                  <a:moveTo>
                    <a:pt x="386" y="1"/>
                  </a:moveTo>
                  <a:cubicBezTo>
                    <a:pt x="378" y="1"/>
                    <a:pt x="368" y="3"/>
                    <a:pt x="358" y="8"/>
                  </a:cubicBezTo>
                  <a:cubicBezTo>
                    <a:pt x="310" y="20"/>
                    <a:pt x="286" y="56"/>
                    <a:pt x="298" y="92"/>
                  </a:cubicBezTo>
                  <a:lnTo>
                    <a:pt x="370" y="413"/>
                  </a:lnTo>
                  <a:lnTo>
                    <a:pt x="1" y="1949"/>
                  </a:lnTo>
                  <a:cubicBezTo>
                    <a:pt x="1" y="1997"/>
                    <a:pt x="13" y="2032"/>
                    <a:pt x="60" y="2044"/>
                  </a:cubicBezTo>
                  <a:lnTo>
                    <a:pt x="72" y="2044"/>
                  </a:lnTo>
                  <a:cubicBezTo>
                    <a:pt x="108" y="2044"/>
                    <a:pt x="132" y="2020"/>
                    <a:pt x="132" y="1985"/>
                  </a:cubicBezTo>
                  <a:lnTo>
                    <a:pt x="525" y="437"/>
                  </a:lnTo>
                  <a:lnTo>
                    <a:pt x="525" y="401"/>
                  </a:lnTo>
                  <a:lnTo>
                    <a:pt x="441" y="68"/>
                  </a:lnTo>
                  <a:cubicBezTo>
                    <a:pt x="432" y="31"/>
                    <a:pt x="415" y="1"/>
                    <a:pt x="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391904" y="3960356"/>
              <a:ext cx="483758" cy="1085966"/>
            </a:xfrm>
            <a:custGeom>
              <a:avLst/>
              <a:gdLst/>
              <a:ahLst/>
              <a:cxnLst/>
              <a:rect l="l" t="t" r="r" b="b"/>
              <a:pathLst>
                <a:path w="4954" h="11121" extrusionOk="0">
                  <a:moveTo>
                    <a:pt x="2775" y="1"/>
                  </a:moveTo>
                  <a:cubicBezTo>
                    <a:pt x="2775" y="1"/>
                    <a:pt x="1382" y="4227"/>
                    <a:pt x="1036" y="6132"/>
                  </a:cubicBezTo>
                  <a:cubicBezTo>
                    <a:pt x="715" y="8037"/>
                    <a:pt x="0" y="11109"/>
                    <a:pt x="0" y="11109"/>
                  </a:cubicBezTo>
                  <a:lnTo>
                    <a:pt x="2441" y="11121"/>
                  </a:lnTo>
                  <a:cubicBezTo>
                    <a:pt x="2441" y="11121"/>
                    <a:pt x="2751" y="8513"/>
                    <a:pt x="3120" y="6680"/>
                  </a:cubicBezTo>
                  <a:cubicBezTo>
                    <a:pt x="3489" y="4858"/>
                    <a:pt x="4953" y="596"/>
                    <a:pt x="4953" y="596"/>
                  </a:cubicBezTo>
                  <a:lnTo>
                    <a:pt x="27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3381455" y="3949908"/>
              <a:ext cx="501140" cy="1103445"/>
            </a:xfrm>
            <a:custGeom>
              <a:avLst/>
              <a:gdLst/>
              <a:ahLst/>
              <a:cxnLst/>
              <a:rect l="l" t="t" r="r" b="b"/>
              <a:pathLst>
                <a:path w="5132" h="11300" extrusionOk="0">
                  <a:moveTo>
                    <a:pt x="2941" y="179"/>
                  </a:moveTo>
                  <a:lnTo>
                    <a:pt x="4965" y="750"/>
                  </a:lnTo>
                  <a:cubicBezTo>
                    <a:pt x="4763" y="1334"/>
                    <a:pt x="3501" y="5096"/>
                    <a:pt x="3155" y="6775"/>
                  </a:cubicBezTo>
                  <a:cubicBezTo>
                    <a:pt x="2810" y="8430"/>
                    <a:pt x="2512" y="10740"/>
                    <a:pt x="2465" y="11156"/>
                  </a:cubicBezTo>
                  <a:lnTo>
                    <a:pt x="191" y="11133"/>
                  </a:lnTo>
                  <a:cubicBezTo>
                    <a:pt x="310" y="10621"/>
                    <a:pt x="917" y="7954"/>
                    <a:pt x="1215" y="6227"/>
                  </a:cubicBezTo>
                  <a:cubicBezTo>
                    <a:pt x="1536" y="4489"/>
                    <a:pt x="2762" y="739"/>
                    <a:pt x="2941" y="179"/>
                  </a:cubicBezTo>
                  <a:close/>
                  <a:moveTo>
                    <a:pt x="2810" y="0"/>
                  </a:moveTo>
                  <a:lnTo>
                    <a:pt x="2798" y="72"/>
                  </a:lnTo>
                  <a:cubicBezTo>
                    <a:pt x="2786" y="108"/>
                    <a:pt x="1381" y="4322"/>
                    <a:pt x="1060" y="6215"/>
                  </a:cubicBezTo>
                  <a:cubicBezTo>
                    <a:pt x="727" y="8097"/>
                    <a:pt x="12" y="11145"/>
                    <a:pt x="12" y="11180"/>
                  </a:cubicBezTo>
                  <a:lnTo>
                    <a:pt x="0" y="11276"/>
                  </a:lnTo>
                  <a:lnTo>
                    <a:pt x="2608" y="11299"/>
                  </a:lnTo>
                  <a:lnTo>
                    <a:pt x="2608" y="11299"/>
                  </a:lnTo>
                  <a:lnTo>
                    <a:pt x="2584" y="11228"/>
                  </a:lnTo>
                  <a:cubicBezTo>
                    <a:pt x="2584" y="11192"/>
                    <a:pt x="2905" y="8620"/>
                    <a:pt x="3274" y="6799"/>
                  </a:cubicBezTo>
                  <a:cubicBezTo>
                    <a:pt x="3644" y="4989"/>
                    <a:pt x="5084" y="762"/>
                    <a:pt x="5108" y="715"/>
                  </a:cubicBezTo>
                  <a:lnTo>
                    <a:pt x="5132" y="643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3557030" y="3917292"/>
              <a:ext cx="394213" cy="329178"/>
            </a:xfrm>
            <a:custGeom>
              <a:avLst/>
              <a:gdLst/>
              <a:ahLst/>
              <a:cxnLst/>
              <a:rect l="l" t="t" r="r" b="b"/>
              <a:pathLst>
                <a:path w="4037" h="3371" extrusionOk="0">
                  <a:moveTo>
                    <a:pt x="1381" y="1"/>
                  </a:moveTo>
                  <a:cubicBezTo>
                    <a:pt x="1381" y="1"/>
                    <a:pt x="750" y="1"/>
                    <a:pt x="524" y="442"/>
                  </a:cubicBezTo>
                  <a:cubicBezTo>
                    <a:pt x="298" y="894"/>
                    <a:pt x="0" y="2620"/>
                    <a:pt x="0" y="2620"/>
                  </a:cubicBezTo>
                  <a:cubicBezTo>
                    <a:pt x="0" y="2620"/>
                    <a:pt x="1345" y="2025"/>
                    <a:pt x="1465" y="2025"/>
                  </a:cubicBezTo>
                  <a:cubicBezTo>
                    <a:pt x="1584" y="2025"/>
                    <a:pt x="2096" y="2061"/>
                    <a:pt x="2358" y="2358"/>
                  </a:cubicBezTo>
                  <a:cubicBezTo>
                    <a:pt x="2619" y="2656"/>
                    <a:pt x="3167" y="3370"/>
                    <a:pt x="3167" y="3370"/>
                  </a:cubicBezTo>
                  <a:cubicBezTo>
                    <a:pt x="3167" y="3370"/>
                    <a:pt x="4036" y="1989"/>
                    <a:pt x="3810" y="1096"/>
                  </a:cubicBezTo>
                  <a:cubicBezTo>
                    <a:pt x="3643" y="489"/>
                    <a:pt x="3131" y="61"/>
                    <a:pt x="2500" y="13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3549999" y="3910359"/>
              <a:ext cx="411692" cy="347732"/>
            </a:xfrm>
            <a:custGeom>
              <a:avLst/>
              <a:gdLst/>
              <a:ahLst/>
              <a:cxnLst/>
              <a:rect l="l" t="t" r="r" b="b"/>
              <a:pathLst>
                <a:path w="4216" h="3561" extrusionOk="0">
                  <a:moveTo>
                    <a:pt x="2584" y="143"/>
                  </a:moveTo>
                  <a:cubicBezTo>
                    <a:pt x="3168" y="191"/>
                    <a:pt x="3680" y="584"/>
                    <a:pt x="3823" y="1167"/>
                  </a:cubicBezTo>
                  <a:cubicBezTo>
                    <a:pt x="4013" y="1894"/>
                    <a:pt x="3442" y="2989"/>
                    <a:pt x="3263" y="3299"/>
                  </a:cubicBezTo>
                  <a:cubicBezTo>
                    <a:pt x="3096" y="3108"/>
                    <a:pt x="2703" y="2608"/>
                    <a:pt x="2501" y="2370"/>
                  </a:cubicBezTo>
                  <a:cubicBezTo>
                    <a:pt x="2191" y="2013"/>
                    <a:pt x="1548" y="2013"/>
                    <a:pt x="1548" y="2013"/>
                  </a:cubicBezTo>
                  <a:cubicBezTo>
                    <a:pt x="1429" y="2013"/>
                    <a:pt x="644" y="2358"/>
                    <a:pt x="191" y="2548"/>
                  </a:cubicBezTo>
                  <a:cubicBezTo>
                    <a:pt x="263" y="2132"/>
                    <a:pt x="501" y="905"/>
                    <a:pt x="679" y="548"/>
                  </a:cubicBezTo>
                  <a:cubicBezTo>
                    <a:pt x="882" y="143"/>
                    <a:pt x="1477" y="143"/>
                    <a:pt x="1477" y="143"/>
                  </a:cubicBezTo>
                  <a:close/>
                  <a:moveTo>
                    <a:pt x="1489" y="1"/>
                  </a:moveTo>
                  <a:cubicBezTo>
                    <a:pt x="1453" y="1"/>
                    <a:pt x="798" y="1"/>
                    <a:pt x="560" y="477"/>
                  </a:cubicBezTo>
                  <a:cubicBezTo>
                    <a:pt x="322" y="929"/>
                    <a:pt x="48" y="2596"/>
                    <a:pt x="24" y="2668"/>
                  </a:cubicBezTo>
                  <a:lnTo>
                    <a:pt x="1" y="2810"/>
                  </a:lnTo>
                  <a:lnTo>
                    <a:pt x="132" y="2751"/>
                  </a:lnTo>
                  <a:cubicBezTo>
                    <a:pt x="763" y="2465"/>
                    <a:pt x="1477" y="2167"/>
                    <a:pt x="1560" y="2156"/>
                  </a:cubicBezTo>
                  <a:cubicBezTo>
                    <a:pt x="1715" y="2156"/>
                    <a:pt x="2168" y="2215"/>
                    <a:pt x="2394" y="2465"/>
                  </a:cubicBezTo>
                  <a:cubicBezTo>
                    <a:pt x="2644" y="2763"/>
                    <a:pt x="3215" y="3477"/>
                    <a:pt x="3215" y="3477"/>
                  </a:cubicBezTo>
                  <a:lnTo>
                    <a:pt x="3275" y="3561"/>
                  </a:lnTo>
                  <a:lnTo>
                    <a:pt x="3346" y="3489"/>
                  </a:lnTo>
                  <a:cubicBezTo>
                    <a:pt x="3382" y="3430"/>
                    <a:pt x="4215" y="2072"/>
                    <a:pt x="3989" y="1155"/>
                  </a:cubicBezTo>
                  <a:cubicBezTo>
                    <a:pt x="3823" y="513"/>
                    <a:pt x="3275" y="48"/>
                    <a:pt x="260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665128" y="3820814"/>
              <a:ext cx="247738" cy="419797"/>
            </a:xfrm>
            <a:custGeom>
              <a:avLst/>
              <a:gdLst/>
              <a:ahLst/>
              <a:cxnLst/>
              <a:rect l="l" t="t" r="r" b="b"/>
              <a:pathLst>
                <a:path w="2537" h="4299" extrusionOk="0">
                  <a:moveTo>
                    <a:pt x="72" y="1"/>
                  </a:moveTo>
                  <a:cubicBezTo>
                    <a:pt x="72" y="1"/>
                    <a:pt x="0" y="2620"/>
                    <a:pt x="72" y="3370"/>
                  </a:cubicBezTo>
                  <a:cubicBezTo>
                    <a:pt x="143" y="4108"/>
                    <a:pt x="262" y="4299"/>
                    <a:pt x="262" y="4299"/>
                  </a:cubicBezTo>
                  <a:cubicBezTo>
                    <a:pt x="262" y="4299"/>
                    <a:pt x="905" y="3263"/>
                    <a:pt x="1084" y="2882"/>
                  </a:cubicBezTo>
                  <a:cubicBezTo>
                    <a:pt x="1262" y="2513"/>
                    <a:pt x="1822" y="2096"/>
                    <a:pt x="2096" y="1775"/>
                  </a:cubicBezTo>
                  <a:cubicBezTo>
                    <a:pt x="2358" y="1430"/>
                    <a:pt x="2536" y="168"/>
                    <a:pt x="2536" y="167"/>
                  </a:cubicBezTo>
                  <a:lnTo>
                    <a:pt x="2536" y="167"/>
                  </a:lnTo>
                  <a:cubicBezTo>
                    <a:pt x="2536" y="168"/>
                    <a:pt x="1769" y="755"/>
                    <a:pt x="1231" y="755"/>
                  </a:cubicBezTo>
                  <a:cubicBezTo>
                    <a:pt x="1166" y="755"/>
                    <a:pt x="1105" y="746"/>
                    <a:pt x="1048" y="727"/>
                  </a:cubicBezTo>
                  <a:cubicBezTo>
                    <a:pt x="667" y="548"/>
                    <a:pt x="334" y="310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657023" y="3812905"/>
              <a:ext cx="261604" cy="434738"/>
            </a:xfrm>
            <a:custGeom>
              <a:avLst/>
              <a:gdLst/>
              <a:ahLst/>
              <a:cxnLst/>
              <a:rect l="l" t="t" r="r" b="b"/>
              <a:pathLst>
                <a:path w="2679" h="4452" extrusionOk="0">
                  <a:moveTo>
                    <a:pt x="214" y="272"/>
                  </a:moveTo>
                  <a:cubicBezTo>
                    <a:pt x="464" y="510"/>
                    <a:pt x="762" y="725"/>
                    <a:pt x="1083" y="868"/>
                  </a:cubicBezTo>
                  <a:cubicBezTo>
                    <a:pt x="1154" y="894"/>
                    <a:pt x="1231" y="906"/>
                    <a:pt x="1311" y="906"/>
                  </a:cubicBezTo>
                  <a:cubicBezTo>
                    <a:pt x="1732" y="906"/>
                    <a:pt x="2250" y="585"/>
                    <a:pt x="2500" y="415"/>
                  </a:cubicBezTo>
                  <a:lnTo>
                    <a:pt x="2500" y="415"/>
                  </a:lnTo>
                  <a:cubicBezTo>
                    <a:pt x="2429" y="844"/>
                    <a:pt x="2274" y="1582"/>
                    <a:pt x="2107" y="1808"/>
                  </a:cubicBezTo>
                  <a:cubicBezTo>
                    <a:pt x="2000" y="1927"/>
                    <a:pt x="1845" y="2082"/>
                    <a:pt x="1703" y="2225"/>
                  </a:cubicBezTo>
                  <a:cubicBezTo>
                    <a:pt x="1464" y="2463"/>
                    <a:pt x="1214" y="2701"/>
                    <a:pt x="1083" y="2939"/>
                  </a:cubicBezTo>
                  <a:cubicBezTo>
                    <a:pt x="941" y="3225"/>
                    <a:pt x="524" y="3927"/>
                    <a:pt x="345" y="4225"/>
                  </a:cubicBezTo>
                  <a:cubicBezTo>
                    <a:pt x="298" y="4082"/>
                    <a:pt x="262" y="3844"/>
                    <a:pt x="214" y="3451"/>
                  </a:cubicBezTo>
                  <a:cubicBezTo>
                    <a:pt x="155" y="2832"/>
                    <a:pt x="191" y="891"/>
                    <a:pt x="214" y="272"/>
                  </a:cubicBezTo>
                  <a:close/>
                  <a:moveTo>
                    <a:pt x="149" y="0"/>
                  </a:moveTo>
                  <a:cubicBezTo>
                    <a:pt x="140" y="0"/>
                    <a:pt x="130" y="3"/>
                    <a:pt x="119" y="10"/>
                  </a:cubicBezTo>
                  <a:cubicBezTo>
                    <a:pt x="95" y="22"/>
                    <a:pt x="83" y="46"/>
                    <a:pt x="83" y="82"/>
                  </a:cubicBezTo>
                  <a:cubicBezTo>
                    <a:pt x="83" y="189"/>
                    <a:pt x="0" y="2713"/>
                    <a:pt x="83" y="3463"/>
                  </a:cubicBezTo>
                  <a:cubicBezTo>
                    <a:pt x="155" y="4201"/>
                    <a:pt x="262" y="4416"/>
                    <a:pt x="274" y="4428"/>
                  </a:cubicBezTo>
                  <a:cubicBezTo>
                    <a:pt x="286" y="4439"/>
                    <a:pt x="298" y="4451"/>
                    <a:pt x="333" y="4451"/>
                  </a:cubicBezTo>
                  <a:cubicBezTo>
                    <a:pt x="357" y="4451"/>
                    <a:pt x="393" y="4439"/>
                    <a:pt x="393" y="4392"/>
                  </a:cubicBezTo>
                  <a:cubicBezTo>
                    <a:pt x="405" y="4356"/>
                    <a:pt x="1036" y="3344"/>
                    <a:pt x="1214" y="2963"/>
                  </a:cubicBezTo>
                  <a:cubicBezTo>
                    <a:pt x="1310" y="2761"/>
                    <a:pt x="1548" y="2523"/>
                    <a:pt x="1786" y="2296"/>
                  </a:cubicBezTo>
                  <a:cubicBezTo>
                    <a:pt x="1953" y="2153"/>
                    <a:pt x="2107" y="1999"/>
                    <a:pt x="2203" y="1868"/>
                  </a:cubicBezTo>
                  <a:cubicBezTo>
                    <a:pt x="2488" y="1522"/>
                    <a:pt x="2667" y="284"/>
                    <a:pt x="2667" y="225"/>
                  </a:cubicBezTo>
                  <a:cubicBezTo>
                    <a:pt x="2679" y="201"/>
                    <a:pt x="2667" y="165"/>
                    <a:pt x="2643" y="153"/>
                  </a:cubicBezTo>
                  <a:cubicBezTo>
                    <a:pt x="2625" y="147"/>
                    <a:pt x="2610" y="144"/>
                    <a:pt x="2596" y="144"/>
                  </a:cubicBezTo>
                  <a:cubicBezTo>
                    <a:pt x="2581" y="144"/>
                    <a:pt x="2566" y="147"/>
                    <a:pt x="2548" y="153"/>
                  </a:cubicBezTo>
                  <a:cubicBezTo>
                    <a:pt x="2548" y="153"/>
                    <a:pt x="1794" y="726"/>
                    <a:pt x="1294" y="726"/>
                  </a:cubicBezTo>
                  <a:cubicBezTo>
                    <a:pt x="1236" y="726"/>
                    <a:pt x="1181" y="718"/>
                    <a:pt x="1131" y="701"/>
                  </a:cubicBezTo>
                  <a:cubicBezTo>
                    <a:pt x="774" y="558"/>
                    <a:pt x="452" y="320"/>
                    <a:pt x="202" y="22"/>
                  </a:cubicBezTo>
                  <a:cubicBezTo>
                    <a:pt x="186" y="14"/>
                    <a:pt x="170" y="0"/>
                    <a:pt x="14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3652336" y="3356488"/>
              <a:ext cx="389526" cy="615195"/>
            </a:xfrm>
            <a:custGeom>
              <a:avLst/>
              <a:gdLst/>
              <a:ahLst/>
              <a:cxnLst/>
              <a:rect l="l" t="t" r="r" b="b"/>
              <a:pathLst>
                <a:path w="3989" h="6300" extrusionOk="0">
                  <a:moveTo>
                    <a:pt x="2173" y="0"/>
                  </a:moveTo>
                  <a:cubicBezTo>
                    <a:pt x="2031" y="0"/>
                    <a:pt x="1889" y="10"/>
                    <a:pt x="1751" y="29"/>
                  </a:cubicBezTo>
                  <a:cubicBezTo>
                    <a:pt x="1108" y="112"/>
                    <a:pt x="500" y="446"/>
                    <a:pt x="322" y="1053"/>
                  </a:cubicBezTo>
                  <a:cubicBezTo>
                    <a:pt x="167" y="1577"/>
                    <a:pt x="96" y="3303"/>
                    <a:pt x="48" y="4149"/>
                  </a:cubicBezTo>
                  <a:cubicBezTo>
                    <a:pt x="0" y="4994"/>
                    <a:pt x="465" y="6101"/>
                    <a:pt x="834" y="6196"/>
                  </a:cubicBezTo>
                  <a:cubicBezTo>
                    <a:pt x="1040" y="6265"/>
                    <a:pt x="1247" y="6300"/>
                    <a:pt x="1457" y="6300"/>
                  </a:cubicBezTo>
                  <a:cubicBezTo>
                    <a:pt x="1574" y="6300"/>
                    <a:pt x="1691" y="6289"/>
                    <a:pt x="1810" y="6268"/>
                  </a:cubicBezTo>
                  <a:cubicBezTo>
                    <a:pt x="2001" y="6196"/>
                    <a:pt x="2846" y="5042"/>
                    <a:pt x="3072" y="4815"/>
                  </a:cubicBezTo>
                  <a:cubicBezTo>
                    <a:pt x="3298" y="4589"/>
                    <a:pt x="3965" y="2494"/>
                    <a:pt x="3965" y="1743"/>
                  </a:cubicBezTo>
                  <a:cubicBezTo>
                    <a:pt x="3989" y="993"/>
                    <a:pt x="3537" y="303"/>
                    <a:pt x="2798" y="65"/>
                  </a:cubicBezTo>
                  <a:cubicBezTo>
                    <a:pt x="2598" y="22"/>
                    <a:pt x="2385" y="0"/>
                    <a:pt x="2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645305" y="3350337"/>
              <a:ext cx="404759" cy="632186"/>
            </a:xfrm>
            <a:custGeom>
              <a:avLst/>
              <a:gdLst/>
              <a:ahLst/>
              <a:cxnLst/>
              <a:rect l="l" t="t" r="r" b="b"/>
              <a:pathLst>
                <a:path w="4145" h="6474" extrusionOk="0">
                  <a:moveTo>
                    <a:pt x="2204" y="128"/>
                  </a:moveTo>
                  <a:cubicBezTo>
                    <a:pt x="2430" y="128"/>
                    <a:pt x="2656" y="163"/>
                    <a:pt x="2858" y="247"/>
                  </a:cubicBezTo>
                  <a:cubicBezTo>
                    <a:pt x="3549" y="473"/>
                    <a:pt x="3990" y="1128"/>
                    <a:pt x="3966" y="1854"/>
                  </a:cubicBezTo>
                  <a:cubicBezTo>
                    <a:pt x="3966" y="2568"/>
                    <a:pt x="3287" y="4652"/>
                    <a:pt x="3085" y="4866"/>
                  </a:cubicBezTo>
                  <a:cubicBezTo>
                    <a:pt x="3013" y="4938"/>
                    <a:pt x="2847" y="5152"/>
                    <a:pt x="2656" y="5390"/>
                  </a:cubicBezTo>
                  <a:cubicBezTo>
                    <a:pt x="2406" y="5712"/>
                    <a:pt x="1954" y="6259"/>
                    <a:pt x="1870" y="6295"/>
                  </a:cubicBezTo>
                  <a:cubicBezTo>
                    <a:pt x="1763" y="6315"/>
                    <a:pt x="1656" y="6324"/>
                    <a:pt x="1550" y="6324"/>
                  </a:cubicBezTo>
                  <a:cubicBezTo>
                    <a:pt x="1337" y="6324"/>
                    <a:pt x="1128" y="6287"/>
                    <a:pt x="930" y="6224"/>
                  </a:cubicBezTo>
                  <a:cubicBezTo>
                    <a:pt x="596" y="6128"/>
                    <a:pt x="156" y="5057"/>
                    <a:pt x="203" y="4235"/>
                  </a:cubicBezTo>
                  <a:lnTo>
                    <a:pt x="203" y="4081"/>
                  </a:lnTo>
                  <a:cubicBezTo>
                    <a:pt x="239" y="3211"/>
                    <a:pt x="322" y="1640"/>
                    <a:pt x="453" y="1140"/>
                  </a:cubicBezTo>
                  <a:cubicBezTo>
                    <a:pt x="656" y="402"/>
                    <a:pt x="1477" y="211"/>
                    <a:pt x="1823" y="163"/>
                  </a:cubicBezTo>
                  <a:cubicBezTo>
                    <a:pt x="1954" y="152"/>
                    <a:pt x="2073" y="128"/>
                    <a:pt x="2204" y="128"/>
                  </a:cubicBezTo>
                  <a:close/>
                  <a:moveTo>
                    <a:pt x="2196" y="0"/>
                  </a:moveTo>
                  <a:cubicBezTo>
                    <a:pt x="2059" y="0"/>
                    <a:pt x="1922" y="11"/>
                    <a:pt x="1787" y="32"/>
                  </a:cubicBezTo>
                  <a:cubicBezTo>
                    <a:pt x="1013" y="152"/>
                    <a:pt x="465" y="533"/>
                    <a:pt x="299" y="1116"/>
                  </a:cubicBezTo>
                  <a:cubicBezTo>
                    <a:pt x="168" y="1616"/>
                    <a:pt x="96" y="3152"/>
                    <a:pt x="49" y="4081"/>
                  </a:cubicBezTo>
                  <a:lnTo>
                    <a:pt x="49" y="4235"/>
                  </a:lnTo>
                  <a:cubicBezTo>
                    <a:pt x="1" y="5105"/>
                    <a:pt x="453" y="6236"/>
                    <a:pt x="882" y="6367"/>
                  </a:cubicBezTo>
                  <a:cubicBezTo>
                    <a:pt x="1096" y="6426"/>
                    <a:pt x="1299" y="6474"/>
                    <a:pt x="1525" y="6474"/>
                  </a:cubicBezTo>
                  <a:cubicBezTo>
                    <a:pt x="1644" y="6474"/>
                    <a:pt x="1775" y="6462"/>
                    <a:pt x="1882" y="6438"/>
                  </a:cubicBezTo>
                  <a:cubicBezTo>
                    <a:pt x="2001" y="6378"/>
                    <a:pt x="2299" y="6021"/>
                    <a:pt x="2739" y="5474"/>
                  </a:cubicBezTo>
                  <a:cubicBezTo>
                    <a:pt x="2918" y="5247"/>
                    <a:pt x="3097" y="5021"/>
                    <a:pt x="3168" y="4950"/>
                  </a:cubicBezTo>
                  <a:cubicBezTo>
                    <a:pt x="3442" y="4700"/>
                    <a:pt x="4097" y="2568"/>
                    <a:pt x="4097" y="1842"/>
                  </a:cubicBezTo>
                  <a:cubicBezTo>
                    <a:pt x="4144" y="1056"/>
                    <a:pt x="3632" y="342"/>
                    <a:pt x="2894" y="92"/>
                  </a:cubicBezTo>
                  <a:cubicBezTo>
                    <a:pt x="2668" y="32"/>
                    <a:pt x="2432" y="0"/>
                    <a:pt x="219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974386" y="3683128"/>
              <a:ext cx="78022" cy="124992"/>
            </a:xfrm>
            <a:custGeom>
              <a:avLst/>
              <a:gdLst/>
              <a:ahLst/>
              <a:cxnLst/>
              <a:rect l="l" t="t" r="r" b="b"/>
              <a:pathLst>
                <a:path w="799" h="1280" extrusionOk="0">
                  <a:moveTo>
                    <a:pt x="658" y="1"/>
                  </a:moveTo>
                  <a:cubicBezTo>
                    <a:pt x="520" y="1"/>
                    <a:pt x="298" y="196"/>
                    <a:pt x="298" y="196"/>
                  </a:cubicBezTo>
                  <a:lnTo>
                    <a:pt x="0" y="1280"/>
                  </a:lnTo>
                  <a:cubicBezTo>
                    <a:pt x="370" y="1089"/>
                    <a:pt x="643" y="744"/>
                    <a:pt x="739" y="339"/>
                  </a:cubicBezTo>
                  <a:cubicBezTo>
                    <a:pt x="799" y="80"/>
                    <a:pt x="746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965109" y="3676683"/>
              <a:ext cx="93060" cy="138468"/>
            </a:xfrm>
            <a:custGeom>
              <a:avLst/>
              <a:gdLst/>
              <a:ahLst/>
              <a:cxnLst/>
              <a:rect l="l" t="t" r="r" b="b"/>
              <a:pathLst>
                <a:path w="953" h="1418" extrusionOk="0">
                  <a:moveTo>
                    <a:pt x="739" y="139"/>
                  </a:moveTo>
                  <a:cubicBezTo>
                    <a:pt x="745" y="139"/>
                    <a:pt x="749" y="140"/>
                    <a:pt x="750" y="143"/>
                  </a:cubicBezTo>
                  <a:cubicBezTo>
                    <a:pt x="750" y="143"/>
                    <a:pt x="798" y="179"/>
                    <a:pt x="750" y="393"/>
                  </a:cubicBezTo>
                  <a:cubicBezTo>
                    <a:pt x="679" y="739"/>
                    <a:pt x="476" y="1012"/>
                    <a:pt x="203" y="1191"/>
                  </a:cubicBezTo>
                  <a:lnTo>
                    <a:pt x="453" y="298"/>
                  </a:lnTo>
                  <a:cubicBezTo>
                    <a:pt x="567" y="205"/>
                    <a:pt x="698" y="139"/>
                    <a:pt x="739" y="139"/>
                  </a:cubicBezTo>
                  <a:close/>
                  <a:moveTo>
                    <a:pt x="742" y="0"/>
                  </a:moveTo>
                  <a:cubicBezTo>
                    <a:pt x="588" y="0"/>
                    <a:pt x="392" y="156"/>
                    <a:pt x="334" y="215"/>
                  </a:cubicBezTo>
                  <a:cubicBezTo>
                    <a:pt x="322" y="215"/>
                    <a:pt x="298" y="227"/>
                    <a:pt x="298" y="239"/>
                  </a:cubicBezTo>
                  <a:lnTo>
                    <a:pt x="0" y="1334"/>
                  </a:lnTo>
                  <a:cubicBezTo>
                    <a:pt x="0" y="1358"/>
                    <a:pt x="0" y="1382"/>
                    <a:pt x="36" y="1405"/>
                  </a:cubicBezTo>
                  <a:cubicBezTo>
                    <a:pt x="48" y="1417"/>
                    <a:pt x="60" y="1417"/>
                    <a:pt x="84" y="1417"/>
                  </a:cubicBezTo>
                  <a:lnTo>
                    <a:pt x="107" y="1417"/>
                  </a:lnTo>
                  <a:cubicBezTo>
                    <a:pt x="512" y="1227"/>
                    <a:pt x="786" y="870"/>
                    <a:pt x="893" y="441"/>
                  </a:cubicBezTo>
                  <a:cubicBezTo>
                    <a:pt x="929" y="286"/>
                    <a:pt x="953" y="96"/>
                    <a:pt x="834" y="24"/>
                  </a:cubicBezTo>
                  <a:cubicBezTo>
                    <a:pt x="806" y="7"/>
                    <a:pt x="775" y="0"/>
                    <a:pt x="742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619819" y="3617898"/>
              <a:ext cx="43064" cy="127433"/>
            </a:xfrm>
            <a:custGeom>
              <a:avLst/>
              <a:gdLst/>
              <a:ahLst/>
              <a:cxnLst/>
              <a:rect l="l" t="t" r="r" b="b"/>
              <a:pathLst>
                <a:path w="441" h="1305" extrusionOk="0">
                  <a:moveTo>
                    <a:pt x="156" y="1"/>
                  </a:moveTo>
                  <a:cubicBezTo>
                    <a:pt x="71" y="1"/>
                    <a:pt x="0" y="68"/>
                    <a:pt x="0" y="293"/>
                  </a:cubicBezTo>
                  <a:cubicBezTo>
                    <a:pt x="12" y="662"/>
                    <a:pt x="143" y="1007"/>
                    <a:pt x="369" y="1305"/>
                  </a:cubicBezTo>
                  <a:lnTo>
                    <a:pt x="441" y="150"/>
                  </a:lnTo>
                  <a:cubicBezTo>
                    <a:pt x="441" y="150"/>
                    <a:pt x="283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613960" y="3609890"/>
              <a:ext cx="58199" cy="142471"/>
            </a:xfrm>
            <a:custGeom>
              <a:avLst/>
              <a:gdLst/>
              <a:ahLst/>
              <a:cxnLst/>
              <a:rect l="l" t="t" r="r" b="b"/>
              <a:pathLst>
                <a:path w="596" h="1459" extrusionOk="0">
                  <a:moveTo>
                    <a:pt x="227" y="149"/>
                  </a:moveTo>
                  <a:cubicBezTo>
                    <a:pt x="286" y="149"/>
                    <a:pt x="370" y="196"/>
                    <a:pt x="417" y="256"/>
                  </a:cubicBezTo>
                  <a:lnTo>
                    <a:pt x="370" y="1161"/>
                  </a:lnTo>
                  <a:cubicBezTo>
                    <a:pt x="227" y="923"/>
                    <a:pt x="143" y="661"/>
                    <a:pt x="131" y="375"/>
                  </a:cubicBezTo>
                  <a:cubicBezTo>
                    <a:pt x="131" y="256"/>
                    <a:pt x="143" y="172"/>
                    <a:pt x="191" y="149"/>
                  </a:cubicBezTo>
                  <a:close/>
                  <a:moveTo>
                    <a:pt x="228" y="1"/>
                  </a:moveTo>
                  <a:cubicBezTo>
                    <a:pt x="199" y="1"/>
                    <a:pt x="171" y="6"/>
                    <a:pt x="143" y="18"/>
                  </a:cubicBezTo>
                  <a:cubicBezTo>
                    <a:pt x="48" y="65"/>
                    <a:pt x="0" y="184"/>
                    <a:pt x="0" y="375"/>
                  </a:cubicBezTo>
                  <a:cubicBezTo>
                    <a:pt x="12" y="768"/>
                    <a:pt x="143" y="1137"/>
                    <a:pt x="381" y="1434"/>
                  </a:cubicBezTo>
                  <a:cubicBezTo>
                    <a:pt x="405" y="1446"/>
                    <a:pt x="417" y="1458"/>
                    <a:pt x="441" y="1458"/>
                  </a:cubicBezTo>
                  <a:cubicBezTo>
                    <a:pt x="441" y="1458"/>
                    <a:pt x="465" y="1458"/>
                    <a:pt x="489" y="1446"/>
                  </a:cubicBezTo>
                  <a:cubicBezTo>
                    <a:pt x="501" y="1446"/>
                    <a:pt x="536" y="1423"/>
                    <a:pt x="536" y="1387"/>
                  </a:cubicBezTo>
                  <a:lnTo>
                    <a:pt x="596" y="232"/>
                  </a:lnTo>
                  <a:cubicBezTo>
                    <a:pt x="596" y="196"/>
                    <a:pt x="584" y="184"/>
                    <a:pt x="560" y="172"/>
                  </a:cubicBezTo>
                  <a:cubicBezTo>
                    <a:pt x="530" y="133"/>
                    <a:pt x="375" y="1"/>
                    <a:pt x="22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661613" y="3356098"/>
              <a:ext cx="381421" cy="346267"/>
            </a:xfrm>
            <a:custGeom>
              <a:avLst/>
              <a:gdLst/>
              <a:ahLst/>
              <a:cxnLst/>
              <a:rect l="l" t="t" r="r" b="b"/>
              <a:pathLst>
                <a:path w="3906" h="3546" extrusionOk="0">
                  <a:moveTo>
                    <a:pt x="2040" y="1"/>
                  </a:moveTo>
                  <a:cubicBezTo>
                    <a:pt x="1907" y="1"/>
                    <a:pt x="1775" y="11"/>
                    <a:pt x="1644" y="33"/>
                  </a:cubicBezTo>
                  <a:cubicBezTo>
                    <a:pt x="1001" y="116"/>
                    <a:pt x="394" y="450"/>
                    <a:pt x="215" y="1057"/>
                  </a:cubicBezTo>
                  <a:cubicBezTo>
                    <a:pt x="96" y="1676"/>
                    <a:pt x="36" y="2307"/>
                    <a:pt x="1" y="2926"/>
                  </a:cubicBezTo>
                  <a:cubicBezTo>
                    <a:pt x="191" y="2783"/>
                    <a:pt x="584" y="2426"/>
                    <a:pt x="513" y="1998"/>
                  </a:cubicBezTo>
                  <a:cubicBezTo>
                    <a:pt x="394" y="1426"/>
                    <a:pt x="167" y="1176"/>
                    <a:pt x="584" y="902"/>
                  </a:cubicBezTo>
                  <a:cubicBezTo>
                    <a:pt x="684" y="839"/>
                    <a:pt x="787" y="814"/>
                    <a:pt x="895" y="814"/>
                  </a:cubicBezTo>
                  <a:cubicBezTo>
                    <a:pt x="1240" y="814"/>
                    <a:pt x="1639" y="1075"/>
                    <a:pt x="2156" y="1247"/>
                  </a:cubicBezTo>
                  <a:cubicBezTo>
                    <a:pt x="2366" y="1316"/>
                    <a:pt x="2573" y="1337"/>
                    <a:pt x="2764" y="1337"/>
                  </a:cubicBezTo>
                  <a:cubicBezTo>
                    <a:pt x="3040" y="1337"/>
                    <a:pt x="3284" y="1294"/>
                    <a:pt x="3460" y="1294"/>
                  </a:cubicBezTo>
                  <a:cubicBezTo>
                    <a:pt x="3563" y="1294"/>
                    <a:pt x="3643" y="1309"/>
                    <a:pt x="3692" y="1355"/>
                  </a:cubicBezTo>
                  <a:cubicBezTo>
                    <a:pt x="3882" y="1533"/>
                    <a:pt x="3096" y="2319"/>
                    <a:pt x="3203" y="2617"/>
                  </a:cubicBezTo>
                  <a:cubicBezTo>
                    <a:pt x="3311" y="2914"/>
                    <a:pt x="3573" y="3271"/>
                    <a:pt x="3501" y="3545"/>
                  </a:cubicBezTo>
                  <a:cubicBezTo>
                    <a:pt x="3692" y="2974"/>
                    <a:pt x="3811" y="2379"/>
                    <a:pt x="3870" y="1771"/>
                  </a:cubicBezTo>
                  <a:cubicBezTo>
                    <a:pt x="3906" y="1009"/>
                    <a:pt x="3442" y="331"/>
                    <a:pt x="2715" y="93"/>
                  </a:cubicBezTo>
                  <a:cubicBezTo>
                    <a:pt x="2497" y="32"/>
                    <a:pt x="2268" y="1"/>
                    <a:pt x="2040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653508" y="3348286"/>
              <a:ext cx="396557" cy="361012"/>
            </a:xfrm>
            <a:custGeom>
              <a:avLst/>
              <a:gdLst/>
              <a:ahLst/>
              <a:cxnLst/>
              <a:rect l="l" t="t" r="r" b="b"/>
              <a:pathLst>
                <a:path w="4061" h="3697" extrusionOk="0">
                  <a:moveTo>
                    <a:pt x="2120" y="149"/>
                  </a:moveTo>
                  <a:cubicBezTo>
                    <a:pt x="2346" y="149"/>
                    <a:pt x="2560" y="184"/>
                    <a:pt x="2763" y="256"/>
                  </a:cubicBezTo>
                  <a:cubicBezTo>
                    <a:pt x="3310" y="434"/>
                    <a:pt x="3703" y="875"/>
                    <a:pt x="3834" y="1423"/>
                  </a:cubicBezTo>
                  <a:lnTo>
                    <a:pt x="3822" y="1399"/>
                  </a:lnTo>
                  <a:cubicBezTo>
                    <a:pt x="3750" y="1327"/>
                    <a:pt x="3644" y="1303"/>
                    <a:pt x="3516" y="1303"/>
                  </a:cubicBezTo>
                  <a:cubicBezTo>
                    <a:pt x="3431" y="1303"/>
                    <a:pt x="3338" y="1313"/>
                    <a:pt x="3239" y="1327"/>
                  </a:cubicBezTo>
                  <a:cubicBezTo>
                    <a:pt x="3113" y="1343"/>
                    <a:pt x="2976" y="1357"/>
                    <a:pt x="2833" y="1357"/>
                  </a:cubicBezTo>
                  <a:cubicBezTo>
                    <a:pt x="2650" y="1357"/>
                    <a:pt x="2456" y="1335"/>
                    <a:pt x="2262" y="1268"/>
                  </a:cubicBezTo>
                  <a:cubicBezTo>
                    <a:pt x="2084" y="1196"/>
                    <a:pt x="1917" y="1137"/>
                    <a:pt x="1751" y="1065"/>
                  </a:cubicBezTo>
                  <a:cubicBezTo>
                    <a:pt x="1468" y="932"/>
                    <a:pt x="1212" y="825"/>
                    <a:pt x="974" y="825"/>
                  </a:cubicBezTo>
                  <a:cubicBezTo>
                    <a:pt x="851" y="825"/>
                    <a:pt x="733" y="854"/>
                    <a:pt x="619" y="923"/>
                  </a:cubicBezTo>
                  <a:cubicBezTo>
                    <a:pt x="262" y="1161"/>
                    <a:pt x="334" y="1399"/>
                    <a:pt x="429" y="1744"/>
                  </a:cubicBezTo>
                  <a:cubicBezTo>
                    <a:pt x="453" y="1851"/>
                    <a:pt x="488" y="1958"/>
                    <a:pt x="512" y="2089"/>
                  </a:cubicBezTo>
                  <a:cubicBezTo>
                    <a:pt x="572" y="2387"/>
                    <a:pt x="369" y="2661"/>
                    <a:pt x="179" y="2851"/>
                  </a:cubicBezTo>
                  <a:cubicBezTo>
                    <a:pt x="203" y="2280"/>
                    <a:pt x="262" y="1720"/>
                    <a:pt x="369" y="1161"/>
                  </a:cubicBezTo>
                  <a:cubicBezTo>
                    <a:pt x="572" y="423"/>
                    <a:pt x="1393" y="232"/>
                    <a:pt x="1739" y="184"/>
                  </a:cubicBezTo>
                  <a:cubicBezTo>
                    <a:pt x="1870" y="173"/>
                    <a:pt x="1989" y="149"/>
                    <a:pt x="2120" y="149"/>
                  </a:cubicBezTo>
                  <a:close/>
                  <a:moveTo>
                    <a:pt x="3870" y="1566"/>
                  </a:moveTo>
                  <a:cubicBezTo>
                    <a:pt x="3882" y="1661"/>
                    <a:pt x="3882" y="1756"/>
                    <a:pt x="3870" y="1827"/>
                  </a:cubicBezTo>
                  <a:cubicBezTo>
                    <a:pt x="3822" y="2316"/>
                    <a:pt x="3727" y="2780"/>
                    <a:pt x="3596" y="3244"/>
                  </a:cubicBezTo>
                  <a:cubicBezTo>
                    <a:pt x="3572" y="3161"/>
                    <a:pt x="3513" y="3054"/>
                    <a:pt x="3465" y="2947"/>
                  </a:cubicBezTo>
                  <a:cubicBezTo>
                    <a:pt x="3417" y="2863"/>
                    <a:pt x="3370" y="2768"/>
                    <a:pt x="3346" y="2685"/>
                  </a:cubicBezTo>
                  <a:cubicBezTo>
                    <a:pt x="3298" y="2566"/>
                    <a:pt x="3477" y="2292"/>
                    <a:pt x="3608" y="2066"/>
                  </a:cubicBezTo>
                  <a:cubicBezTo>
                    <a:pt x="3727" y="1875"/>
                    <a:pt x="3834" y="1697"/>
                    <a:pt x="3870" y="1566"/>
                  </a:cubicBezTo>
                  <a:close/>
                  <a:moveTo>
                    <a:pt x="2089" y="0"/>
                  </a:moveTo>
                  <a:cubicBezTo>
                    <a:pt x="1962" y="0"/>
                    <a:pt x="1833" y="9"/>
                    <a:pt x="1703" y="30"/>
                  </a:cubicBezTo>
                  <a:cubicBezTo>
                    <a:pt x="917" y="137"/>
                    <a:pt x="369" y="542"/>
                    <a:pt x="203" y="1125"/>
                  </a:cubicBezTo>
                  <a:cubicBezTo>
                    <a:pt x="84" y="1744"/>
                    <a:pt x="12" y="2387"/>
                    <a:pt x="0" y="3006"/>
                  </a:cubicBezTo>
                  <a:cubicBezTo>
                    <a:pt x="0" y="3042"/>
                    <a:pt x="12" y="3066"/>
                    <a:pt x="36" y="3090"/>
                  </a:cubicBezTo>
                  <a:cubicBezTo>
                    <a:pt x="60" y="3090"/>
                    <a:pt x="84" y="3090"/>
                    <a:pt x="119" y="3066"/>
                  </a:cubicBezTo>
                  <a:cubicBezTo>
                    <a:pt x="357" y="2887"/>
                    <a:pt x="738" y="2518"/>
                    <a:pt x="655" y="2054"/>
                  </a:cubicBezTo>
                  <a:cubicBezTo>
                    <a:pt x="619" y="1923"/>
                    <a:pt x="596" y="1804"/>
                    <a:pt x="560" y="1697"/>
                  </a:cubicBezTo>
                  <a:cubicBezTo>
                    <a:pt x="477" y="1375"/>
                    <a:pt x="429" y="1208"/>
                    <a:pt x="691" y="1042"/>
                  </a:cubicBezTo>
                  <a:cubicBezTo>
                    <a:pt x="776" y="984"/>
                    <a:pt x="867" y="960"/>
                    <a:pt x="966" y="960"/>
                  </a:cubicBezTo>
                  <a:cubicBezTo>
                    <a:pt x="1170" y="960"/>
                    <a:pt x="1406" y="1064"/>
                    <a:pt x="1679" y="1185"/>
                  </a:cubicBezTo>
                  <a:cubicBezTo>
                    <a:pt x="1846" y="1256"/>
                    <a:pt x="2001" y="1327"/>
                    <a:pt x="2203" y="1387"/>
                  </a:cubicBezTo>
                  <a:cubicBezTo>
                    <a:pt x="2416" y="1462"/>
                    <a:pt x="2628" y="1487"/>
                    <a:pt x="2828" y="1487"/>
                  </a:cubicBezTo>
                  <a:cubicBezTo>
                    <a:pt x="2974" y="1487"/>
                    <a:pt x="3113" y="1474"/>
                    <a:pt x="3239" y="1458"/>
                  </a:cubicBezTo>
                  <a:cubicBezTo>
                    <a:pt x="3331" y="1454"/>
                    <a:pt x="3416" y="1449"/>
                    <a:pt x="3487" y="1449"/>
                  </a:cubicBezTo>
                  <a:cubicBezTo>
                    <a:pt x="3591" y="1449"/>
                    <a:pt x="3668" y="1459"/>
                    <a:pt x="3703" y="1494"/>
                  </a:cubicBezTo>
                  <a:cubicBezTo>
                    <a:pt x="3763" y="1554"/>
                    <a:pt x="3584" y="1839"/>
                    <a:pt x="3477" y="1994"/>
                  </a:cubicBezTo>
                  <a:cubicBezTo>
                    <a:pt x="3310" y="2292"/>
                    <a:pt x="3132" y="2566"/>
                    <a:pt x="3215" y="2744"/>
                  </a:cubicBezTo>
                  <a:cubicBezTo>
                    <a:pt x="3251" y="2828"/>
                    <a:pt x="3298" y="2935"/>
                    <a:pt x="3346" y="3030"/>
                  </a:cubicBezTo>
                  <a:cubicBezTo>
                    <a:pt x="3453" y="3221"/>
                    <a:pt x="3548" y="3447"/>
                    <a:pt x="3513" y="3590"/>
                  </a:cubicBezTo>
                  <a:lnTo>
                    <a:pt x="3513" y="3602"/>
                  </a:lnTo>
                  <a:lnTo>
                    <a:pt x="3513" y="3625"/>
                  </a:lnTo>
                  <a:cubicBezTo>
                    <a:pt x="3513" y="3649"/>
                    <a:pt x="3536" y="3697"/>
                    <a:pt x="3584" y="3697"/>
                  </a:cubicBezTo>
                  <a:cubicBezTo>
                    <a:pt x="3608" y="3697"/>
                    <a:pt x="3644" y="3685"/>
                    <a:pt x="3644" y="3637"/>
                  </a:cubicBezTo>
                  <a:cubicBezTo>
                    <a:pt x="3834" y="3054"/>
                    <a:pt x="3953" y="2459"/>
                    <a:pt x="4013" y="1851"/>
                  </a:cubicBezTo>
                  <a:cubicBezTo>
                    <a:pt x="4060" y="1065"/>
                    <a:pt x="3548" y="351"/>
                    <a:pt x="2810" y="89"/>
                  </a:cubicBezTo>
                  <a:cubicBezTo>
                    <a:pt x="2575" y="34"/>
                    <a:pt x="2335" y="0"/>
                    <a:pt x="208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261638" y="4321856"/>
              <a:ext cx="215221" cy="80366"/>
            </a:xfrm>
            <a:custGeom>
              <a:avLst/>
              <a:gdLst/>
              <a:ahLst/>
              <a:cxnLst/>
              <a:rect l="l" t="t" r="r" b="b"/>
              <a:pathLst>
                <a:path w="2204" h="823" extrusionOk="0">
                  <a:moveTo>
                    <a:pt x="1251" y="0"/>
                  </a:moveTo>
                  <a:cubicBezTo>
                    <a:pt x="858" y="0"/>
                    <a:pt x="1" y="823"/>
                    <a:pt x="1" y="823"/>
                  </a:cubicBezTo>
                  <a:lnTo>
                    <a:pt x="2204" y="823"/>
                  </a:lnTo>
                  <a:cubicBezTo>
                    <a:pt x="2204" y="823"/>
                    <a:pt x="1644" y="37"/>
                    <a:pt x="1275" y="1"/>
                  </a:cubicBezTo>
                  <a:cubicBezTo>
                    <a:pt x="1267" y="1"/>
                    <a:pt x="1259" y="0"/>
                    <a:pt x="1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253534" y="4314923"/>
              <a:ext cx="229185" cy="94330"/>
            </a:xfrm>
            <a:custGeom>
              <a:avLst/>
              <a:gdLst/>
              <a:ahLst/>
              <a:cxnLst/>
              <a:rect l="l" t="t" r="r" b="b"/>
              <a:pathLst>
                <a:path w="2347" h="966" extrusionOk="0">
                  <a:moveTo>
                    <a:pt x="1326" y="153"/>
                  </a:moveTo>
                  <a:cubicBezTo>
                    <a:pt x="1337" y="153"/>
                    <a:pt x="1348" y="154"/>
                    <a:pt x="1358" y="156"/>
                  </a:cubicBezTo>
                  <a:cubicBezTo>
                    <a:pt x="1596" y="168"/>
                    <a:pt x="1953" y="561"/>
                    <a:pt x="2144" y="822"/>
                  </a:cubicBezTo>
                  <a:lnTo>
                    <a:pt x="286" y="822"/>
                  </a:lnTo>
                  <a:cubicBezTo>
                    <a:pt x="605" y="515"/>
                    <a:pt x="1087" y="153"/>
                    <a:pt x="1326" y="153"/>
                  </a:cubicBezTo>
                  <a:close/>
                  <a:moveTo>
                    <a:pt x="1340" y="0"/>
                  </a:moveTo>
                  <a:cubicBezTo>
                    <a:pt x="940" y="0"/>
                    <a:pt x="118" y="764"/>
                    <a:pt x="24" y="846"/>
                  </a:cubicBezTo>
                  <a:cubicBezTo>
                    <a:pt x="12" y="870"/>
                    <a:pt x="1" y="894"/>
                    <a:pt x="12" y="930"/>
                  </a:cubicBezTo>
                  <a:cubicBezTo>
                    <a:pt x="24" y="953"/>
                    <a:pt x="60" y="965"/>
                    <a:pt x="84" y="965"/>
                  </a:cubicBezTo>
                  <a:lnTo>
                    <a:pt x="2287" y="965"/>
                  </a:lnTo>
                  <a:cubicBezTo>
                    <a:pt x="2322" y="965"/>
                    <a:pt x="2346" y="953"/>
                    <a:pt x="2334" y="930"/>
                  </a:cubicBezTo>
                  <a:cubicBezTo>
                    <a:pt x="2346" y="906"/>
                    <a:pt x="2346" y="882"/>
                    <a:pt x="2334" y="846"/>
                  </a:cubicBezTo>
                  <a:cubicBezTo>
                    <a:pt x="2275" y="775"/>
                    <a:pt x="1751" y="49"/>
                    <a:pt x="1358" y="1"/>
                  </a:cubicBezTo>
                  <a:cubicBezTo>
                    <a:pt x="1352" y="1"/>
                    <a:pt x="1346" y="0"/>
                    <a:pt x="1340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824395" y="4409155"/>
              <a:ext cx="62887" cy="102435"/>
            </a:xfrm>
            <a:custGeom>
              <a:avLst/>
              <a:gdLst/>
              <a:ahLst/>
              <a:cxnLst/>
              <a:rect l="l" t="t" r="r" b="b"/>
              <a:pathLst>
                <a:path w="644" h="1049" extrusionOk="0">
                  <a:moveTo>
                    <a:pt x="1" y="0"/>
                  </a:moveTo>
                  <a:lnTo>
                    <a:pt x="72" y="893"/>
                  </a:lnTo>
                  <a:lnTo>
                    <a:pt x="643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817462" y="4402125"/>
              <a:ext cx="75581" cy="116399"/>
            </a:xfrm>
            <a:custGeom>
              <a:avLst/>
              <a:gdLst/>
              <a:ahLst/>
              <a:cxnLst/>
              <a:rect l="l" t="t" r="r" b="b"/>
              <a:pathLst>
                <a:path w="774" h="1192" extrusionOk="0">
                  <a:moveTo>
                    <a:pt x="536" y="132"/>
                  </a:moveTo>
                  <a:lnTo>
                    <a:pt x="619" y="1013"/>
                  </a:lnTo>
                  <a:lnTo>
                    <a:pt x="226" y="906"/>
                  </a:lnTo>
                  <a:lnTo>
                    <a:pt x="167" y="132"/>
                  </a:lnTo>
                  <a:close/>
                  <a:moveTo>
                    <a:pt x="72" y="1"/>
                  </a:moveTo>
                  <a:cubicBezTo>
                    <a:pt x="48" y="1"/>
                    <a:pt x="24" y="13"/>
                    <a:pt x="12" y="37"/>
                  </a:cubicBezTo>
                  <a:cubicBezTo>
                    <a:pt x="0" y="48"/>
                    <a:pt x="0" y="72"/>
                    <a:pt x="0" y="96"/>
                  </a:cubicBezTo>
                  <a:lnTo>
                    <a:pt x="72" y="989"/>
                  </a:lnTo>
                  <a:cubicBezTo>
                    <a:pt x="72" y="1013"/>
                    <a:pt x="107" y="1025"/>
                    <a:pt x="131" y="1049"/>
                  </a:cubicBezTo>
                  <a:lnTo>
                    <a:pt x="703" y="1191"/>
                  </a:lnTo>
                  <a:lnTo>
                    <a:pt x="714" y="1191"/>
                  </a:lnTo>
                  <a:cubicBezTo>
                    <a:pt x="726" y="1191"/>
                    <a:pt x="738" y="1191"/>
                    <a:pt x="738" y="1156"/>
                  </a:cubicBezTo>
                  <a:cubicBezTo>
                    <a:pt x="774" y="1144"/>
                    <a:pt x="774" y="1132"/>
                    <a:pt x="774" y="1096"/>
                  </a:cubicBezTo>
                  <a:lnTo>
                    <a:pt x="667" y="60"/>
                  </a:lnTo>
                  <a:cubicBezTo>
                    <a:pt x="667" y="37"/>
                    <a:pt x="643" y="1"/>
                    <a:pt x="595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875564" y="4409155"/>
              <a:ext cx="112883" cy="153506"/>
            </a:xfrm>
            <a:custGeom>
              <a:avLst/>
              <a:gdLst/>
              <a:ahLst/>
              <a:cxnLst/>
              <a:rect l="l" t="t" r="r" b="b"/>
              <a:pathLst>
                <a:path w="1156" h="1572" extrusionOk="0">
                  <a:moveTo>
                    <a:pt x="0" y="0"/>
                  </a:moveTo>
                  <a:lnTo>
                    <a:pt x="119" y="1048"/>
                  </a:lnTo>
                  <a:lnTo>
                    <a:pt x="1155" y="1572"/>
                  </a:lnTo>
                  <a:lnTo>
                    <a:pt x="941" y="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869705" y="4400953"/>
              <a:ext cx="128019" cy="168739"/>
            </a:xfrm>
            <a:custGeom>
              <a:avLst/>
              <a:gdLst/>
              <a:ahLst/>
              <a:cxnLst/>
              <a:rect l="l" t="t" r="r" b="b"/>
              <a:pathLst>
                <a:path w="1311" h="1728" extrusionOk="0">
                  <a:moveTo>
                    <a:pt x="144" y="203"/>
                  </a:moveTo>
                  <a:lnTo>
                    <a:pt x="918" y="549"/>
                  </a:lnTo>
                  <a:lnTo>
                    <a:pt x="1120" y="1513"/>
                  </a:lnTo>
                  <a:lnTo>
                    <a:pt x="239" y="1084"/>
                  </a:lnTo>
                  <a:lnTo>
                    <a:pt x="144" y="203"/>
                  </a:lnTo>
                  <a:close/>
                  <a:moveTo>
                    <a:pt x="108" y="1"/>
                  </a:moveTo>
                  <a:cubicBezTo>
                    <a:pt x="72" y="1"/>
                    <a:pt x="48" y="1"/>
                    <a:pt x="25" y="13"/>
                  </a:cubicBezTo>
                  <a:cubicBezTo>
                    <a:pt x="13" y="25"/>
                    <a:pt x="1" y="60"/>
                    <a:pt x="1" y="84"/>
                  </a:cubicBezTo>
                  <a:lnTo>
                    <a:pt x="108" y="1132"/>
                  </a:lnTo>
                  <a:cubicBezTo>
                    <a:pt x="108" y="1156"/>
                    <a:pt x="120" y="1168"/>
                    <a:pt x="144" y="1192"/>
                  </a:cubicBezTo>
                  <a:lnTo>
                    <a:pt x="1191" y="1704"/>
                  </a:lnTo>
                  <a:cubicBezTo>
                    <a:pt x="1191" y="1727"/>
                    <a:pt x="1203" y="1727"/>
                    <a:pt x="1215" y="1727"/>
                  </a:cubicBezTo>
                  <a:cubicBezTo>
                    <a:pt x="1239" y="1727"/>
                    <a:pt x="1251" y="1727"/>
                    <a:pt x="1275" y="1704"/>
                  </a:cubicBezTo>
                  <a:cubicBezTo>
                    <a:pt x="1311" y="1692"/>
                    <a:pt x="1311" y="1668"/>
                    <a:pt x="1311" y="1632"/>
                  </a:cubicBezTo>
                  <a:lnTo>
                    <a:pt x="1084" y="477"/>
                  </a:lnTo>
                  <a:cubicBezTo>
                    <a:pt x="1084" y="441"/>
                    <a:pt x="1061" y="430"/>
                    <a:pt x="1037" y="418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527930" y="4402125"/>
              <a:ext cx="724368" cy="402318"/>
            </a:xfrm>
            <a:custGeom>
              <a:avLst/>
              <a:gdLst/>
              <a:ahLst/>
              <a:cxnLst/>
              <a:rect l="l" t="t" r="r" b="b"/>
              <a:pathLst>
                <a:path w="7418" h="4120" extrusionOk="0">
                  <a:moveTo>
                    <a:pt x="1203" y="1"/>
                  </a:moveTo>
                  <a:cubicBezTo>
                    <a:pt x="893" y="156"/>
                    <a:pt x="608" y="346"/>
                    <a:pt x="346" y="560"/>
                  </a:cubicBezTo>
                  <a:cubicBezTo>
                    <a:pt x="191" y="727"/>
                    <a:pt x="72" y="906"/>
                    <a:pt x="0" y="1132"/>
                  </a:cubicBezTo>
                  <a:cubicBezTo>
                    <a:pt x="0" y="1132"/>
                    <a:pt x="2548" y="2966"/>
                    <a:pt x="3787" y="3525"/>
                  </a:cubicBezTo>
                  <a:cubicBezTo>
                    <a:pt x="4619" y="3913"/>
                    <a:pt x="5719" y="4120"/>
                    <a:pt x="6434" y="4120"/>
                  </a:cubicBezTo>
                  <a:cubicBezTo>
                    <a:pt x="6773" y="4120"/>
                    <a:pt x="7025" y="4073"/>
                    <a:pt x="7120" y="3978"/>
                  </a:cubicBezTo>
                  <a:cubicBezTo>
                    <a:pt x="7418" y="3656"/>
                    <a:pt x="7335" y="2513"/>
                    <a:pt x="7156" y="2323"/>
                  </a:cubicBezTo>
                  <a:cubicBezTo>
                    <a:pt x="7061" y="2215"/>
                    <a:pt x="6954" y="2132"/>
                    <a:pt x="6823" y="2049"/>
                  </a:cubicBezTo>
                  <a:lnTo>
                    <a:pt x="6549" y="2096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520899" y="4395484"/>
              <a:ext cx="739601" cy="414817"/>
            </a:xfrm>
            <a:custGeom>
              <a:avLst/>
              <a:gdLst/>
              <a:ahLst/>
              <a:cxnLst/>
              <a:rect l="l" t="t" r="r" b="b"/>
              <a:pathLst>
                <a:path w="7574" h="4248" extrusionOk="0">
                  <a:moveTo>
                    <a:pt x="1263" y="0"/>
                  </a:moveTo>
                  <a:cubicBezTo>
                    <a:pt x="1254" y="0"/>
                    <a:pt x="1245" y="3"/>
                    <a:pt x="1239" y="9"/>
                  </a:cubicBezTo>
                  <a:cubicBezTo>
                    <a:pt x="918" y="164"/>
                    <a:pt x="620" y="355"/>
                    <a:pt x="358" y="569"/>
                  </a:cubicBezTo>
                  <a:cubicBezTo>
                    <a:pt x="191" y="736"/>
                    <a:pt x="72" y="950"/>
                    <a:pt x="1" y="1164"/>
                  </a:cubicBezTo>
                  <a:cubicBezTo>
                    <a:pt x="1" y="1212"/>
                    <a:pt x="1" y="1248"/>
                    <a:pt x="25" y="1259"/>
                  </a:cubicBezTo>
                  <a:cubicBezTo>
                    <a:pt x="61" y="1271"/>
                    <a:pt x="2608" y="3105"/>
                    <a:pt x="3823" y="3653"/>
                  </a:cubicBezTo>
                  <a:cubicBezTo>
                    <a:pt x="4644" y="4034"/>
                    <a:pt x="5740" y="4248"/>
                    <a:pt x="6490" y="4248"/>
                  </a:cubicBezTo>
                  <a:cubicBezTo>
                    <a:pt x="6847" y="4248"/>
                    <a:pt x="7109" y="4212"/>
                    <a:pt x="7240" y="4057"/>
                  </a:cubicBezTo>
                  <a:cubicBezTo>
                    <a:pt x="7573" y="3724"/>
                    <a:pt x="7514" y="2533"/>
                    <a:pt x="7288" y="2319"/>
                  </a:cubicBezTo>
                  <a:cubicBezTo>
                    <a:pt x="7180" y="2212"/>
                    <a:pt x="7061" y="2117"/>
                    <a:pt x="6930" y="2045"/>
                  </a:cubicBezTo>
                  <a:cubicBezTo>
                    <a:pt x="6915" y="2041"/>
                    <a:pt x="6900" y="2039"/>
                    <a:pt x="6887" y="2039"/>
                  </a:cubicBezTo>
                  <a:cubicBezTo>
                    <a:pt x="6860" y="2039"/>
                    <a:pt x="6839" y="2049"/>
                    <a:pt x="6823" y="2081"/>
                  </a:cubicBezTo>
                  <a:cubicBezTo>
                    <a:pt x="6811" y="2129"/>
                    <a:pt x="6823" y="2164"/>
                    <a:pt x="6859" y="2188"/>
                  </a:cubicBezTo>
                  <a:cubicBezTo>
                    <a:pt x="6966" y="2260"/>
                    <a:pt x="7085" y="2331"/>
                    <a:pt x="7169" y="2438"/>
                  </a:cubicBezTo>
                  <a:cubicBezTo>
                    <a:pt x="7323" y="2605"/>
                    <a:pt x="7407" y="3700"/>
                    <a:pt x="7121" y="3986"/>
                  </a:cubicBezTo>
                  <a:cubicBezTo>
                    <a:pt x="7041" y="4066"/>
                    <a:pt x="6812" y="4107"/>
                    <a:pt x="6495" y="4107"/>
                  </a:cubicBezTo>
                  <a:cubicBezTo>
                    <a:pt x="5818" y="4107"/>
                    <a:pt x="4742" y="3919"/>
                    <a:pt x="3882" y="3522"/>
                  </a:cubicBezTo>
                  <a:cubicBezTo>
                    <a:pt x="2751" y="3022"/>
                    <a:pt x="501" y="1426"/>
                    <a:pt x="156" y="1176"/>
                  </a:cubicBezTo>
                  <a:cubicBezTo>
                    <a:pt x="215" y="998"/>
                    <a:pt x="322" y="831"/>
                    <a:pt x="453" y="700"/>
                  </a:cubicBezTo>
                  <a:cubicBezTo>
                    <a:pt x="715" y="486"/>
                    <a:pt x="977" y="307"/>
                    <a:pt x="1275" y="164"/>
                  </a:cubicBezTo>
                  <a:lnTo>
                    <a:pt x="6585" y="2248"/>
                  </a:lnTo>
                  <a:cubicBezTo>
                    <a:pt x="6594" y="2251"/>
                    <a:pt x="6603" y="2252"/>
                    <a:pt x="6612" y="2252"/>
                  </a:cubicBezTo>
                  <a:cubicBezTo>
                    <a:pt x="6641" y="2252"/>
                    <a:pt x="6671" y="2236"/>
                    <a:pt x="6680" y="2200"/>
                  </a:cubicBezTo>
                  <a:cubicBezTo>
                    <a:pt x="6692" y="2164"/>
                    <a:pt x="6680" y="2129"/>
                    <a:pt x="6633" y="2105"/>
                  </a:cubicBezTo>
                  <a:lnTo>
                    <a:pt x="1287" y="9"/>
                  </a:lnTo>
                  <a:cubicBezTo>
                    <a:pt x="1281" y="3"/>
                    <a:pt x="1272" y="0"/>
                    <a:pt x="126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043098" y="4381716"/>
              <a:ext cx="788328" cy="240903"/>
            </a:xfrm>
            <a:custGeom>
              <a:avLst/>
              <a:gdLst/>
              <a:ahLst/>
              <a:cxnLst/>
              <a:rect l="l" t="t" r="r" b="b"/>
              <a:pathLst>
                <a:path w="8073" h="2467" extrusionOk="0">
                  <a:moveTo>
                    <a:pt x="2798" y="0"/>
                  </a:moveTo>
                  <a:cubicBezTo>
                    <a:pt x="1886" y="0"/>
                    <a:pt x="1190" y="20"/>
                    <a:pt x="1084" y="79"/>
                  </a:cubicBezTo>
                  <a:cubicBezTo>
                    <a:pt x="739" y="257"/>
                    <a:pt x="1" y="1091"/>
                    <a:pt x="215" y="1758"/>
                  </a:cubicBezTo>
                  <a:cubicBezTo>
                    <a:pt x="376" y="2233"/>
                    <a:pt x="822" y="2466"/>
                    <a:pt x="1594" y="2466"/>
                  </a:cubicBezTo>
                  <a:cubicBezTo>
                    <a:pt x="1906" y="2466"/>
                    <a:pt x="2271" y="2428"/>
                    <a:pt x="2691" y="2353"/>
                  </a:cubicBezTo>
                  <a:cubicBezTo>
                    <a:pt x="4144" y="2091"/>
                    <a:pt x="8073" y="1198"/>
                    <a:pt x="8073" y="1198"/>
                  </a:cubicBezTo>
                  <a:lnTo>
                    <a:pt x="8002" y="103"/>
                  </a:lnTo>
                  <a:cubicBezTo>
                    <a:pt x="8002" y="103"/>
                    <a:pt x="4851" y="0"/>
                    <a:pt x="279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034993" y="4373709"/>
              <a:ext cx="804636" cy="255257"/>
            </a:xfrm>
            <a:custGeom>
              <a:avLst/>
              <a:gdLst/>
              <a:ahLst/>
              <a:cxnLst/>
              <a:rect l="l" t="t" r="r" b="b"/>
              <a:pathLst>
                <a:path w="8240" h="2614" extrusionOk="0">
                  <a:moveTo>
                    <a:pt x="2727" y="149"/>
                  </a:moveTo>
                  <a:cubicBezTo>
                    <a:pt x="4167" y="149"/>
                    <a:pt x="6358" y="197"/>
                    <a:pt x="8025" y="244"/>
                  </a:cubicBezTo>
                  <a:lnTo>
                    <a:pt x="8085" y="1197"/>
                  </a:lnTo>
                  <a:cubicBezTo>
                    <a:pt x="7584" y="1316"/>
                    <a:pt x="4108" y="2114"/>
                    <a:pt x="2774" y="2352"/>
                  </a:cubicBezTo>
                  <a:cubicBezTo>
                    <a:pt x="2364" y="2424"/>
                    <a:pt x="2009" y="2460"/>
                    <a:pt x="1707" y="2460"/>
                  </a:cubicBezTo>
                  <a:cubicBezTo>
                    <a:pt x="963" y="2460"/>
                    <a:pt x="537" y="2241"/>
                    <a:pt x="393" y="1792"/>
                  </a:cubicBezTo>
                  <a:cubicBezTo>
                    <a:pt x="179" y="1173"/>
                    <a:pt x="917" y="363"/>
                    <a:pt x="1215" y="197"/>
                  </a:cubicBezTo>
                  <a:cubicBezTo>
                    <a:pt x="1298" y="161"/>
                    <a:pt x="1881" y="149"/>
                    <a:pt x="2727" y="149"/>
                  </a:cubicBezTo>
                  <a:close/>
                  <a:moveTo>
                    <a:pt x="2886" y="0"/>
                  </a:moveTo>
                  <a:cubicBezTo>
                    <a:pt x="1956" y="0"/>
                    <a:pt x="1244" y="23"/>
                    <a:pt x="1131" y="89"/>
                  </a:cubicBezTo>
                  <a:cubicBezTo>
                    <a:pt x="762" y="292"/>
                    <a:pt x="0" y="1137"/>
                    <a:pt x="238" y="1852"/>
                  </a:cubicBezTo>
                  <a:cubicBezTo>
                    <a:pt x="417" y="2364"/>
                    <a:pt x="881" y="2614"/>
                    <a:pt x="1691" y="2614"/>
                  </a:cubicBezTo>
                  <a:cubicBezTo>
                    <a:pt x="2000" y="2614"/>
                    <a:pt x="2370" y="2578"/>
                    <a:pt x="2786" y="2506"/>
                  </a:cubicBezTo>
                  <a:cubicBezTo>
                    <a:pt x="4227" y="2244"/>
                    <a:pt x="8132" y="1363"/>
                    <a:pt x="8180" y="1352"/>
                  </a:cubicBezTo>
                  <a:cubicBezTo>
                    <a:pt x="8215" y="1352"/>
                    <a:pt x="8239" y="1304"/>
                    <a:pt x="8239" y="1280"/>
                  </a:cubicBezTo>
                  <a:lnTo>
                    <a:pt x="8156" y="185"/>
                  </a:lnTo>
                  <a:cubicBezTo>
                    <a:pt x="8156" y="149"/>
                    <a:pt x="8132" y="113"/>
                    <a:pt x="8085" y="113"/>
                  </a:cubicBezTo>
                  <a:cubicBezTo>
                    <a:pt x="7636" y="97"/>
                    <a:pt x="4799" y="0"/>
                    <a:pt x="288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4"/>
          <p:cNvGrpSpPr/>
          <p:nvPr/>
        </p:nvGrpSpPr>
        <p:grpSpPr>
          <a:xfrm>
            <a:off x="284100" y="3586417"/>
            <a:ext cx="985972" cy="1578610"/>
            <a:chOff x="1740935" y="3435194"/>
            <a:chExt cx="985972" cy="1578610"/>
          </a:xfrm>
        </p:grpSpPr>
        <p:sp>
          <p:nvSpPr>
            <p:cNvPr id="893" name="Google Shape;893;p34"/>
            <p:cNvSpPr/>
            <p:nvPr/>
          </p:nvSpPr>
          <p:spPr>
            <a:xfrm>
              <a:off x="1808411" y="4141692"/>
              <a:ext cx="910391" cy="859320"/>
            </a:xfrm>
            <a:custGeom>
              <a:avLst/>
              <a:gdLst/>
              <a:ahLst/>
              <a:cxnLst/>
              <a:rect l="l" t="t" r="r" b="b"/>
              <a:pathLst>
                <a:path w="9323" h="8800" extrusionOk="0">
                  <a:moveTo>
                    <a:pt x="6215" y="1"/>
                  </a:moveTo>
                  <a:cubicBezTo>
                    <a:pt x="5667" y="1"/>
                    <a:pt x="5155" y="37"/>
                    <a:pt x="4644" y="144"/>
                  </a:cubicBezTo>
                  <a:cubicBezTo>
                    <a:pt x="3262" y="477"/>
                    <a:pt x="1905" y="882"/>
                    <a:pt x="572" y="1370"/>
                  </a:cubicBezTo>
                  <a:cubicBezTo>
                    <a:pt x="0" y="1620"/>
                    <a:pt x="83" y="2239"/>
                    <a:pt x="643" y="3942"/>
                  </a:cubicBezTo>
                  <a:cubicBezTo>
                    <a:pt x="1215" y="5656"/>
                    <a:pt x="2024" y="8800"/>
                    <a:pt x="2024" y="8800"/>
                  </a:cubicBezTo>
                  <a:lnTo>
                    <a:pt x="9323" y="8800"/>
                  </a:lnTo>
                  <a:cubicBezTo>
                    <a:pt x="9323" y="8800"/>
                    <a:pt x="8751" y="6740"/>
                    <a:pt x="8751" y="6180"/>
                  </a:cubicBezTo>
                  <a:lnTo>
                    <a:pt x="8751" y="4156"/>
                  </a:lnTo>
                  <a:cubicBezTo>
                    <a:pt x="8751" y="3858"/>
                    <a:pt x="9096" y="1882"/>
                    <a:pt x="9096" y="1430"/>
                  </a:cubicBezTo>
                  <a:cubicBezTo>
                    <a:pt x="9096" y="989"/>
                    <a:pt x="8906" y="763"/>
                    <a:pt x="8311" y="572"/>
                  </a:cubicBezTo>
                  <a:cubicBezTo>
                    <a:pt x="7715" y="382"/>
                    <a:pt x="6215" y="1"/>
                    <a:pt x="6215" y="1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1795619" y="4133587"/>
              <a:ext cx="931288" cy="873284"/>
            </a:xfrm>
            <a:custGeom>
              <a:avLst/>
              <a:gdLst/>
              <a:ahLst/>
              <a:cxnLst/>
              <a:rect l="l" t="t" r="r" b="b"/>
              <a:pathLst>
                <a:path w="9537" h="8943" extrusionOk="0">
                  <a:moveTo>
                    <a:pt x="6322" y="155"/>
                  </a:moveTo>
                  <a:cubicBezTo>
                    <a:pt x="6453" y="191"/>
                    <a:pt x="7846" y="536"/>
                    <a:pt x="8406" y="715"/>
                  </a:cubicBezTo>
                  <a:cubicBezTo>
                    <a:pt x="8966" y="894"/>
                    <a:pt x="9132" y="1084"/>
                    <a:pt x="9132" y="1501"/>
                  </a:cubicBezTo>
                  <a:cubicBezTo>
                    <a:pt x="9132" y="1739"/>
                    <a:pt x="9037" y="2453"/>
                    <a:pt x="8942" y="3072"/>
                  </a:cubicBezTo>
                  <a:cubicBezTo>
                    <a:pt x="8858" y="3608"/>
                    <a:pt x="8799" y="4096"/>
                    <a:pt x="8799" y="4227"/>
                  </a:cubicBezTo>
                  <a:lnTo>
                    <a:pt x="8799" y="6251"/>
                  </a:lnTo>
                  <a:cubicBezTo>
                    <a:pt x="8799" y="6751"/>
                    <a:pt x="9227" y="8383"/>
                    <a:pt x="9335" y="8799"/>
                  </a:cubicBezTo>
                  <a:lnTo>
                    <a:pt x="2203" y="8799"/>
                  </a:lnTo>
                  <a:cubicBezTo>
                    <a:pt x="2096" y="8359"/>
                    <a:pt x="1357" y="5561"/>
                    <a:pt x="834" y="4001"/>
                  </a:cubicBezTo>
                  <a:cubicBezTo>
                    <a:pt x="250" y="2227"/>
                    <a:pt x="238" y="1739"/>
                    <a:pt x="714" y="1513"/>
                  </a:cubicBezTo>
                  <a:cubicBezTo>
                    <a:pt x="2036" y="1024"/>
                    <a:pt x="3405" y="608"/>
                    <a:pt x="4775" y="274"/>
                  </a:cubicBezTo>
                  <a:cubicBezTo>
                    <a:pt x="5286" y="203"/>
                    <a:pt x="5798" y="155"/>
                    <a:pt x="6322" y="155"/>
                  </a:cubicBezTo>
                  <a:close/>
                  <a:moveTo>
                    <a:pt x="6346" y="1"/>
                  </a:moveTo>
                  <a:cubicBezTo>
                    <a:pt x="5822" y="1"/>
                    <a:pt x="5286" y="48"/>
                    <a:pt x="4763" y="120"/>
                  </a:cubicBezTo>
                  <a:cubicBezTo>
                    <a:pt x="3381" y="441"/>
                    <a:pt x="2012" y="858"/>
                    <a:pt x="667" y="1358"/>
                  </a:cubicBezTo>
                  <a:cubicBezTo>
                    <a:pt x="0" y="1667"/>
                    <a:pt x="167" y="2406"/>
                    <a:pt x="703" y="4037"/>
                  </a:cubicBezTo>
                  <a:cubicBezTo>
                    <a:pt x="1250" y="5727"/>
                    <a:pt x="2072" y="8859"/>
                    <a:pt x="2084" y="8883"/>
                  </a:cubicBezTo>
                  <a:lnTo>
                    <a:pt x="2096" y="8942"/>
                  </a:lnTo>
                  <a:lnTo>
                    <a:pt x="9442" y="8942"/>
                  </a:lnTo>
                  <a:lnTo>
                    <a:pt x="9442" y="8918"/>
                  </a:lnTo>
                  <a:lnTo>
                    <a:pt x="9537" y="8918"/>
                  </a:lnTo>
                  <a:lnTo>
                    <a:pt x="9513" y="8823"/>
                  </a:lnTo>
                  <a:cubicBezTo>
                    <a:pt x="9501" y="8811"/>
                    <a:pt x="8942" y="6787"/>
                    <a:pt x="8942" y="6239"/>
                  </a:cubicBezTo>
                  <a:lnTo>
                    <a:pt x="8942" y="4215"/>
                  </a:lnTo>
                  <a:cubicBezTo>
                    <a:pt x="8942" y="4096"/>
                    <a:pt x="9025" y="3596"/>
                    <a:pt x="9096" y="3096"/>
                  </a:cubicBezTo>
                  <a:cubicBezTo>
                    <a:pt x="9180" y="2453"/>
                    <a:pt x="9287" y="1739"/>
                    <a:pt x="9287" y="1489"/>
                  </a:cubicBezTo>
                  <a:cubicBezTo>
                    <a:pt x="9287" y="1001"/>
                    <a:pt x="9061" y="763"/>
                    <a:pt x="8454" y="560"/>
                  </a:cubicBezTo>
                  <a:cubicBezTo>
                    <a:pt x="7858" y="370"/>
                    <a:pt x="6370" y="1"/>
                    <a:pt x="635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2533853" y="4377029"/>
              <a:ext cx="144229" cy="636776"/>
            </a:xfrm>
            <a:custGeom>
              <a:avLst/>
              <a:gdLst/>
              <a:ahLst/>
              <a:cxnLst/>
              <a:rect l="l" t="t" r="r" b="b"/>
              <a:pathLst>
                <a:path w="1477" h="6521" extrusionOk="0">
                  <a:moveTo>
                    <a:pt x="969" y="0"/>
                  </a:moveTo>
                  <a:cubicBezTo>
                    <a:pt x="961" y="0"/>
                    <a:pt x="952" y="3"/>
                    <a:pt x="941" y="8"/>
                  </a:cubicBezTo>
                  <a:cubicBezTo>
                    <a:pt x="894" y="20"/>
                    <a:pt x="870" y="55"/>
                    <a:pt x="882" y="91"/>
                  </a:cubicBezTo>
                  <a:cubicBezTo>
                    <a:pt x="882" y="115"/>
                    <a:pt x="1310" y="2139"/>
                    <a:pt x="1179" y="2865"/>
                  </a:cubicBezTo>
                  <a:cubicBezTo>
                    <a:pt x="1025" y="3592"/>
                    <a:pt x="36" y="6401"/>
                    <a:pt x="12" y="6437"/>
                  </a:cubicBezTo>
                  <a:cubicBezTo>
                    <a:pt x="1" y="6461"/>
                    <a:pt x="12" y="6509"/>
                    <a:pt x="60" y="6521"/>
                  </a:cubicBezTo>
                  <a:lnTo>
                    <a:pt x="96" y="6521"/>
                  </a:lnTo>
                  <a:cubicBezTo>
                    <a:pt x="120" y="6521"/>
                    <a:pt x="155" y="6509"/>
                    <a:pt x="167" y="6497"/>
                  </a:cubicBezTo>
                  <a:cubicBezTo>
                    <a:pt x="215" y="6378"/>
                    <a:pt x="1179" y="3639"/>
                    <a:pt x="1322" y="2889"/>
                  </a:cubicBezTo>
                  <a:cubicBezTo>
                    <a:pt x="1477" y="2151"/>
                    <a:pt x="1048" y="151"/>
                    <a:pt x="1025" y="67"/>
                  </a:cubicBezTo>
                  <a:cubicBezTo>
                    <a:pt x="1015" y="30"/>
                    <a:pt x="999" y="0"/>
                    <a:pt x="96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749040" y="4273129"/>
              <a:ext cx="323319" cy="722122"/>
            </a:xfrm>
            <a:custGeom>
              <a:avLst/>
              <a:gdLst/>
              <a:ahLst/>
              <a:cxnLst/>
              <a:rect l="l" t="t" r="r" b="b"/>
              <a:pathLst>
                <a:path w="3311" h="7395" extrusionOk="0">
                  <a:moveTo>
                    <a:pt x="1168" y="0"/>
                  </a:moveTo>
                  <a:cubicBezTo>
                    <a:pt x="1168" y="0"/>
                    <a:pt x="489" y="119"/>
                    <a:pt x="668" y="965"/>
                  </a:cubicBezTo>
                  <a:cubicBezTo>
                    <a:pt x="846" y="1822"/>
                    <a:pt x="1" y="7394"/>
                    <a:pt x="1" y="7394"/>
                  </a:cubicBezTo>
                  <a:lnTo>
                    <a:pt x="1656" y="7394"/>
                  </a:lnTo>
                  <a:cubicBezTo>
                    <a:pt x="1656" y="7394"/>
                    <a:pt x="2775" y="4429"/>
                    <a:pt x="2966" y="3739"/>
                  </a:cubicBezTo>
                  <a:cubicBezTo>
                    <a:pt x="3156" y="3036"/>
                    <a:pt x="3311" y="2465"/>
                    <a:pt x="2966" y="1858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1740935" y="4263852"/>
              <a:ext cx="337283" cy="738332"/>
            </a:xfrm>
            <a:custGeom>
              <a:avLst/>
              <a:gdLst/>
              <a:ahLst/>
              <a:cxnLst/>
              <a:rect l="l" t="t" r="r" b="b"/>
              <a:pathLst>
                <a:path w="3454" h="7561" extrusionOk="0">
                  <a:moveTo>
                    <a:pt x="1227" y="0"/>
                  </a:moveTo>
                  <a:cubicBezTo>
                    <a:pt x="1215" y="0"/>
                    <a:pt x="953" y="48"/>
                    <a:pt x="786" y="298"/>
                  </a:cubicBezTo>
                  <a:cubicBezTo>
                    <a:pt x="655" y="512"/>
                    <a:pt x="620" y="762"/>
                    <a:pt x="679" y="1072"/>
                  </a:cubicBezTo>
                  <a:cubicBezTo>
                    <a:pt x="858" y="1905"/>
                    <a:pt x="24" y="7418"/>
                    <a:pt x="12" y="7477"/>
                  </a:cubicBezTo>
                  <a:lnTo>
                    <a:pt x="1" y="7560"/>
                  </a:lnTo>
                  <a:lnTo>
                    <a:pt x="1786" y="7560"/>
                  </a:lnTo>
                  <a:lnTo>
                    <a:pt x="1810" y="7537"/>
                  </a:lnTo>
                  <a:cubicBezTo>
                    <a:pt x="1858" y="7418"/>
                    <a:pt x="2941" y="4560"/>
                    <a:pt x="3120" y="3858"/>
                  </a:cubicBezTo>
                  <a:lnTo>
                    <a:pt x="3120" y="3846"/>
                  </a:lnTo>
                  <a:cubicBezTo>
                    <a:pt x="3299" y="3131"/>
                    <a:pt x="3453" y="2560"/>
                    <a:pt x="3108" y="1941"/>
                  </a:cubicBezTo>
                  <a:lnTo>
                    <a:pt x="2977" y="2012"/>
                  </a:lnTo>
                  <a:cubicBezTo>
                    <a:pt x="3299" y="2572"/>
                    <a:pt x="3156" y="3108"/>
                    <a:pt x="2977" y="3798"/>
                  </a:cubicBezTo>
                  <a:lnTo>
                    <a:pt x="2977" y="3810"/>
                  </a:lnTo>
                  <a:cubicBezTo>
                    <a:pt x="2810" y="4453"/>
                    <a:pt x="1846" y="7025"/>
                    <a:pt x="1691" y="7418"/>
                  </a:cubicBezTo>
                  <a:lnTo>
                    <a:pt x="191" y="7418"/>
                  </a:lnTo>
                  <a:cubicBezTo>
                    <a:pt x="298" y="6679"/>
                    <a:pt x="1013" y="1869"/>
                    <a:pt x="846" y="1048"/>
                  </a:cubicBezTo>
                  <a:cubicBezTo>
                    <a:pt x="786" y="762"/>
                    <a:pt x="810" y="560"/>
                    <a:pt x="917" y="393"/>
                  </a:cubicBezTo>
                  <a:cubicBezTo>
                    <a:pt x="1048" y="191"/>
                    <a:pt x="1263" y="155"/>
                    <a:pt x="1263" y="155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2351345" y="3785953"/>
              <a:ext cx="216295" cy="744191"/>
            </a:xfrm>
            <a:custGeom>
              <a:avLst/>
              <a:gdLst/>
              <a:ahLst/>
              <a:cxnLst/>
              <a:rect l="l" t="t" r="r" b="b"/>
              <a:pathLst>
                <a:path w="2215" h="7621" extrusionOk="0">
                  <a:moveTo>
                    <a:pt x="1965" y="1"/>
                  </a:moveTo>
                  <a:lnTo>
                    <a:pt x="0" y="655"/>
                  </a:lnTo>
                  <a:lnTo>
                    <a:pt x="0" y="7621"/>
                  </a:lnTo>
                  <a:lnTo>
                    <a:pt x="2215" y="7621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2343143" y="3779020"/>
              <a:ext cx="229185" cy="758057"/>
            </a:xfrm>
            <a:custGeom>
              <a:avLst/>
              <a:gdLst/>
              <a:ahLst/>
              <a:cxnLst/>
              <a:rect l="l" t="t" r="r" b="b"/>
              <a:pathLst>
                <a:path w="2347" h="7763" extrusionOk="0">
                  <a:moveTo>
                    <a:pt x="1977" y="179"/>
                  </a:moveTo>
                  <a:lnTo>
                    <a:pt x="2227" y="7620"/>
                  </a:lnTo>
                  <a:lnTo>
                    <a:pt x="168" y="7620"/>
                  </a:lnTo>
                  <a:lnTo>
                    <a:pt x="168" y="786"/>
                  </a:lnTo>
                  <a:lnTo>
                    <a:pt x="1977" y="179"/>
                  </a:lnTo>
                  <a:close/>
                  <a:moveTo>
                    <a:pt x="2013" y="0"/>
                  </a:moveTo>
                  <a:lnTo>
                    <a:pt x="49" y="655"/>
                  </a:lnTo>
                  <a:cubicBezTo>
                    <a:pt x="25" y="667"/>
                    <a:pt x="1" y="703"/>
                    <a:pt x="1" y="726"/>
                  </a:cubicBezTo>
                  <a:lnTo>
                    <a:pt x="1" y="7692"/>
                  </a:lnTo>
                  <a:cubicBezTo>
                    <a:pt x="1" y="7739"/>
                    <a:pt x="37" y="7763"/>
                    <a:pt x="84" y="7763"/>
                  </a:cubicBezTo>
                  <a:lnTo>
                    <a:pt x="2299" y="7763"/>
                  </a:lnTo>
                  <a:cubicBezTo>
                    <a:pt x="2311" y="7763"/>
                    <a:pt x="2346" y="7751"/>
                    <a:pt x="2323" y="7751"/>
                  </a:cubicBezTo>
                  <a:cubicBezTo>
                    <a:pt x="2346" y="7739"/>
                    <a:pt x="2346" y="7703"/>
                    <a:pt x="2346" y="7692"/>
                  </a:cubicBezTo>
                  <a:lnTo>
                    <a:pt x="2108" y="72"/>
                  </a:lnTo>
                  <a:cubicBezTo>
                    <a:pt x="2108" y="48"/>
                    <a:pt x="2085" y="24"/>
                    <a:pt x="2073" y="12"/>
                  </a:cubicBezTo>
                  <a:cubicBezTo>
                    <a:pt x="2061" y="0"/>
                    <a:pt x="2025" y="0"/>
                    <a:pt x="201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2250180" y="4174307"/>
              <a:ext cx="270979" cy="829927"/>
            </a:xfrm>
            <a:custGeom>
              <a:avLst/>
              <a:gdLst/>
              <a:ahLst/>
              <a:cxnLst/>
              <a:rect l="l" t="t" r="r" b="b"/>
              <a:pathLst>
                <a:path w="2775" h="8499" extrusionOk="0">
                  <a:moveTo>
                    <a:pt x="1834" y="0"/>
                  </a:moveTo>
                  <a:lnTo>
                    <a:pt x="0" y="346"/>
                  </a:lnTo>
                  <a:lnTo>
                    <a:pt x="155" y="1500"/>
                  </a:lnTo>
                  <a:cubicBezTo>
                    <a:pt x="155" y="1500"/>
                    <a:pt x="798" y="4370"/>
                    <a:pt x="1048" y="5239"/>
                  </a:cubicBezTo>
                  <a:cubicBezTo>
                    <a:pt x="1310" y="6096"/>
                    <a:pt x="1346" y="8108"/>
                    <a:pt x="1274" y="8382"/>
                  </a:cubicBezTo>
                  <a:cubicBezTo>
                    <a:pt x="1247" y="8470"/>
                    <a:pt x="1341" y="8499"/>
                    <a:pt x="1478" y="8499"/>
                  </a:cubicBezTo>
                  <a:cubicBezTo>
                    <a:pt x="1753" y="8499"/>
                    <a:pt x="2203" y="8382"/>
                    <a:pt x="2203" y="8382"/>
                  </a:cubicBezTo>
                  <a:cubicBezTo>
                    <a:pt x="2203" y="8382"/>
                    <a:pt x="2477" y="6382"/>
                    <a:pt x="2620" y="5239"/>
                  </a:cubicBezTo>
                  <a:cubicBezTo>
                    <a:pt x="2775" y="4084"/>
                    <a:pt x="2322" y="1905"/>
                    <a:pt x="2322" y="1905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2243247" y="4165030"/>
              <a:ext cx="284943" cy="846430"/>
            </a:xfrm>
            <a:custGeom>
              <a:avLst/>
              <a:gdLst/>
              <a:ahLst/>
              <a:cxnLst/>
              <a:rect l="l" t="t" r="r" b="b"/>
              <a:pathLst>
                <a:path w="2918" h="8668" extrusionOk="0">
                  <a:moveTo>
                    <a:pt x="1845" y="202"/>
                  </a:moveTo>
                  <a:lnTo>
                    <a:pt x="2310" y="2024"/>
                  </a:lnTo>
                  <a:cubicBezTo>
                    <a:pt x="2310" y="2060"/>
                    <a:pt x="2750" y="4203"/>
                    <a:pt x="2607" y="5334"/>
                  </a:cubicBezTo>
                  <a:cubicBezTo>
                    <a:pt x="2477" y="6394"/>
                    <a:pt x="2250" y="8120"/>
                    <a:pt x="2203" y="8430"/>
                  </a:cubicBezTo>
                  <a:cubicBezTo>
                    <a:pt x="1948" y="8487"/>
                    <a:pt x="1693" y="8528"/>
                    <a:pt x="1544" y="8528"/>
                  </a:cubicBezTo>
                  <a:cubicBezTo>
                    <a:pt x="1477" y="8528"/>
                    <a:pt x="1432" y="8519"/>
                    <a:pt x="1417" y="8501"/>
                  </a:cubicBezTo>
                  <a:cubicBezTo>
                    <a:pt x="1500" y="8203"/>
                    <a:pt x="1464" y="6191"/>
                    <a:pt x="1191" y="5322"/>
                  </a:cubicBezTo>
                  <a:cubicBezTo>
                    <a:pt x="941" y="4465"/>
                    <a:pt x="321" y="1691"/>
                    <a:pt x="298" y="1584"/>
                  </a:cubicBezTo>
                  <a:lnTo>
                    <a:pt x="155" y="512"/>
                  </a:lnTo>
                  <a:lnTo>
                    <a:pt x="1845" y="202"/>
                  </a:lnTo>
                  <a:close/>
                  <a:moveTo>
                    <a:pt x="1893" y="0"/>
                  </a:moveTo>
                  <a:lnTo>
                    <a:pt x="60" y="345"/>
                  </a:lnTo>
                  <a:cubicBezTo>
                    <a:pt x="12" y="357"/>
                    <a:pt x="0" y="393"/>
                    <a:pt x="0" y="441"/>
                  </a:cubicBezTo>
                  <a:lnTo>
                    <a:pt x="155" y="1595"/>
                  </a:lnTo>
                  <a:cubicBezTo>
                    <a:pt x="155" y="1631"/>
                    <a:pt x="774" y="4489"/>
                    <a:pt x="1048" y="5346"/>
                  </a:cubicBezTo>
                  <a:cubicBezTo>
                    <a:pt x="1310" y="6227"/>
                    <a:pt x="1345" y="8203"/>
                    <a:pt x="1262" y="8442"/>
                  </a:cubicBezTo>
                  <a:cubicBezTo>
                    <a:pt x="1250" y="8501"/>
                    <a:pt x="1250" y="8549"/>
                    <a:pt x="1298" y="8584"/>
                  </a:cubicBezTo>
                  <a:cubicBezTo>
                    <a:pt x="1357" y="8644"/>
                    <a:pt x="1441" y="8668"/>
                    <a:pt x="1560" y="8668"/>
                  </a:cubicBezTo>
                  <a:cubicBezTo>
                    <a:pt x="1798" y="8668"/>
                    <a:pt x="2131" y="8584"/>
                    <a:pt x="2298" y="8513"/>
                  </a:cubicBezTo>
                  <a:cubicBezTo>
                    <a:pt x="2322" y="8513"/>
                    <a:pt x="2357" y="8489"/>
                    <a:pt x="2357" y="8453"/>
                  </a:cubicBezTo>
                  <a:cubicBezTo>
                    <a:pt x="2357" y="8453"/>
                    <a:pt x="2619" y="6465"/>
                    <a:pt x="2774" y="5310"/>
                  </a:cubicBezTo>
                  <a:cubicBezTo>
                    <a:pt x="2917" y="4167"/>
                    <a:pt x="2488" y="2060"/>
                    <a:pt x="2477" y="1965"/>
                  </a:cubicBezTo>
                  <a:lnTo>
                    <a:pt x="1976" y="60"/>
                  </a:lnTo>
                  <a:cubicBezTo>
                    <a:pt x="1965" y="24"/>
                    <a:pt x="1941" y="0"/>
                    <a:pt x="189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226939" y="3819642"/>
              <a:ext cx="277912" cy="656599"/>
            </a:xfrm>
            <a:custGeom>
              <a:avLst/>
              <a:gdLst/>
              <a:ahLst/>
              <a:cxnLst/>
              <a:rect l="l" t="t" r="r" b="b"/>
              <a:pathLst>
                <a:path w="2846" h="6724" extrusionOk="0">
                  <a:moveTo>
                    <a:pt x="667" y="1"/>
                  </a:moveTo>
                  <a:cubicBezTo>
                    <a:pt x="155" y="1"/>
                    <a:pt x="0" y="263"/>
                    <a:pt x="0" y="1799"/>
                  </a:cubicBezTo>
                  <a:cubicBezTo>
                    <a:pt x="0" y="3335"/>
                    <a:pt x="346" y="5204"/>
                    <a:pt x="715" y="5954"/>
                  </a:cubicBezTo>
                  <a:cubicBezTo>
                    <a:pt x="959" y="6459"/>
                    <a:pt x="1360" y="6723"/>
                    <a:pt x="1752" y="6723"/>
                  </a:cubicBezTo>
                  <a:cubicBezTo>
                    <a:pt x="1952" y="6723"/>
                    <a:pt x="2149" y="6654"/>
                    <a:pt x="2322" y="6514"/>
                  </a:cubicBezTo>
                  <a:cubicBezTo>
                    <a:pt x="2846" y="6121"/>
                    <a:pt x="2251" y="4609"/>
                    <a:pt x="2024" y="3799"/>
                  </a:cubicBezTo>
                  <a:cubicBezTo>
                    <a:pt x="1893" y="3204"/>
                    <a:pt x="1882" y="2585"/>
                    <a:pt x="1977" y="1989"/>
                  </a:cubicBezTo>
                  <a:cubicBezTo>
                    <a:pt x="1977" y="1989"/>
                    <a:pt x="119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2221080" y="3810366"/>
              <a:ext cx="282599" cy="672125"/>
            </a:xfrm>
            <a:custGeom>
              <a:avLst/>
              <a:gdLst/>
              <a:ahLst/>
              <a:cxnLst/>
              <a:rect l="l" t="t" r="r" b="b"/>
              <a:pathLst>
                <a:path w="2894" h="6883" extrusionOk="0">
                  <a:moveTo>
                    <a:pt x="739" y="179"/>
                  </a:moveTo>
                  <a:cubicBezTo>
                    <a:pt x="1072" y="179"/>
                    <a:pt x="1668" y="1346"/>
                    <a:pt x="1953" y="2120"/>
                  </a:cubicBezTo>
                  <a:cubicBezTo>
                    <a:pt x="1846" y="2715"/>
                    <a:pt x="1870" y="3322"/>
                    <a:pt x="2001" y="3918"/>
                  </a:cubicBezTo>
                  <a:cubicBezTo>
                    <a:pt x="2049" y="4073"/>
                    <a:pt x="2084" y="4251"/>
                    <a:pt x="2144" y="4430"/>
                  </a:cubicBezTo>
                  <a:cubicBezTo>
                    <a:pt x="2382" y="5204"/>
                    <a:pt x="2715" y="6275"/>
                    <a:pt x="2323" y="6573"/>
                  </a:cubicBezTo>
                  <a:cubicBezTo>
                    <a:pt x="2172" y="6688"/>
                    <a:pt x="1995" y="6750"/>
                    <a:pt x="1817" y="6750"/>
                  </a:cubicBezTo>
                  <a:cubicBezTo>
                    <a:pt x="1755" y="6750"/>
                    <a:pt x="1693" y="6743"/>
                    <a:pt x="1632" y="6728"/>
                  </a:cubicBezTo>
                  <a:cubicBezTo>
                    <a:pt x="1310" y="6656"/>
                    <a:pt x="1037" y="6406"/>
                    <a:pt x="834" y="6037"/>
                  </a:cubicBezTo>
                  <a:cubicBezTo>
                    <a:pt x="465" y="5263"/>
                    <a:pt x="144" y="3382"/>
                    <a:pt x="144" y="1906"/>
                  </a:cubicBezTo>
                  <a:cubicBezTo>
                    <a:pt x="144" y="334"/>
                    <a:pt x="298" y="179"/>
                    <a:pt x="739" y="179"/>
                  </a:cubicBezTo>
                  <a:close/>
                  <a:moveTo>
                    <a:pt x="751" y="1"/>
                  </a:moveTo>
                  <a:cubicBezTo>
                    <a:pt x="132" y="1"/>
                    <a:pt x="1" y="358"/>
                    <a:pt x="1" y="1882"/>
                  </a:cubicBezTo>
                  <a:cubicBezTo>
                    <a:pt x="1" y="3370"/>
                    <a:pt x="334" y="5287"/>
                    <a:pt x="715" y="6061"/>
                  </a:cubicBezTo>
                  <a:cubicBezTo>
                    <a:pt x="929" y="6478"/>
                    <a:pt x="1251" y="6775"/>
                    <a:pt x="1608" y="6847"/>
                  </a:cubicBezTo>
                  <a:cubicBezTo>
                    <a:pt x="1668" y="6859"/>
                    <a:pt x="1739" y="6882"/>
                    <a:pt x="1822" y="6882"/>
                  </a:cubicBezTo>
                  <a:cubicBezTo>
                    <a:pt x="2025" y="6882"/>
                    <a:pt x="2251" y="6811"/>
                    <a:pt x="2418" y="6644"/>
                  </a:cubicBezTo>
                  <a:cubicBezTo>
                    <a:pt x="2894" y="6263"/>
                    <a:pt x="2561" y="5192"/>
                    <a:pt x="2299" y="4334"/>
                  </a:cubicBezTo>
                  <a:cubicBezTo>
                    <a:pt x="2239" y="4156"/>
                    <a:pt x="2192" y="3989"/>
                    <a:pt x="2144" y="3846"/>
                  </a:cubicBezTo>
                  <a:cubicBezTo>
                    <a:pt x="2025" y="3251"/>
                    <a:pt x="2013" y="2668"/>
                    <a:pt x="2120" y="2072"/>
                  </a:cubicBezTo>
                  <a:lnTo>
                    <a:pt x="2120" y="2025"/>
                  </a:lnTo>
                  <a:cubicBezTo>
                    <a:pt x="2037" y="1822"/>
                    <a:pt x="1299" y="1"/>
                    <a:pt x="75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2103705" y="3442518"/>
              <a:ext cx="610508" cy="565101"/>
            </a:xfrm>
            <a:custGeom>
              <a:avLst/>
              <a:gdLst/>
              <a:ahLst/>
              <a:cxnLst/>
              <a:rect l="l" t="t" r="r" b="b"/>
              <a:pathLst>
                <a:path w="6252" h="5787" extrusionOk="0">
                  <a:moveTo>
                    <a:pt x="2496" y="0"/>
                  </a:moveTo>
                  <a:cubicBezTo>
                    <a:pt x="1969" y="0"/>
                    <a:pt x="1474" y="60"/>
                    <a:pt x="1155" y="208"/>
                  </a:cubicBezTo>
                  <a:cubicBezTo>
                    <a:pt x="369" y="589"/>
                    <a:pt x="0" y="1422"/>
                    <a:pt x="72" y="2910"/>
                  </a:cubicBezTo>
                  <a:cubicBezTo>
                    <a:pt x="140" y="4343"/>
                    <a:pt x="419" y="5786"/>
                    <a:pt x="949" y="5786"/>
                  </a:cubicBezTo>
                  <a:cubicBezTo>
                    <a:pt x="970" y="5786"/>
                    <a:pt x="991" y="5784"/>
                    <a:pt x="1012" y="5780"/>
                  </a:cubicBezTo>
                  <a:cubicBezTo>
                    <a:pt x="1441" y="5649"/>
                    <a:pt x="1834" y="5434"/>
                    <a:pt x="2179" y="5137"/>
                  </a:cubicBezTo>
                  <a:cubicBezTo>
                    <a:pt x="2643" y="4970"/>
                    <a:pt x="3096" y="4720"/>
                    <a:pt x="3489" y="4375"/>
                  </a:cubicBezTo>
                  <a:cubicBezTo>
                    <a:pt x="3929" y="3934"/>
                    <a:pt x="4644" y="3660"/>
                    <a:pt x="4941" y="3482"/>
                  </a:cubicBezTo>
                  <a:cubicBezTo>
                    <a:pt x="5239" y="3315"/>
                    <a:pt x="6251" y="2660"/>
                    <a:pt x="6251" y="1886"/>
                  </a:cubicBezTo>
                  <a:cubicBezTo>
                    <a:pt x="6251" y="1101"/>
                    <a:pt x="5346" y="612"/>
                    <a:pt x="4596" y="315"/>
                  </a:cubicBezTo>
                  <a:cubicBezTo>
                    <a:pt x="4153" y="136"/>
                    <a:pt x="3288" y="0"/>
                    <a:pt x="249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096674" y="3435194"/>
              <a:ext cx="624472" cy="578772"/>
            </a:xfrm>
            <a:custGeom>
              <a:avLst/>
              <a:gdLst/>
              <a:ahLst/>
              <a:cxnLst/>
              <a:rect l="l" t="t" r="r" b="b"/>
              <a:pathLst>
                <a:path w="6395" h="5927" extrusionOk="0">
                  <a:moveTo>
                    <a:pt x="2561" y="152"/>
                  </a:moveTo>
                  <a:cubicBezTo>
                    <a:pt x="3335" y="152"/>
                    <a:pt x="4192" y="283"/>
                    <a:pt x="4656" y="485"/>
                  </a:cubicBezTo>
                  <a:cubicBezTo>
                    <a:pt x="5728" y="914"/>
                    <a:pt x="6252" y="1402"/>
                    <a:pt x="6252" y="1985"/>
                  </a:cubicBezTo>
                  <a:cubicBezTo>
                    <a:pt x="6252" y="2688"/>
                    <a:pt x="5359" y="3295"/>
                    <a:pt x="4966" y="3521"/>
                  </a:cubicBezTo>
                  <a:cubicBezTo>
                    <a:pt x="4894" y="3557"/>
                    <a:pt x="4787" y="3616"/>
                    <a:pt x="4668" y="3676"/>
                  </a:cubicBezTo>
                  <a:cubicBezTo>
                    <a:pt x="4335" y="3843"/>
                    <a:pt x="3835" y="4081"/>
                    <a:pt x="3513" y="4426"/>
                  </a:cubicBezTo>
                  <a:cubicBezTo>
                    <a:pt x="3144" y="4736"/>
                    <a:pt x="2704" y="4986"/>
                    <a:pt x="2227" y="5152"/>
                  </a:cubicBezTo>
                  <a:cubicBezTo>
                    <a:pt x="2215" y="5152"/>
                    <a:pt x="2203" y="5164"/>
                    <a:pt x="2203" y="5164"/>
                  </a:cubicBezTo>
                  <a:cubicBezTo>
                    <a:pt x="1858" y="5450"/>
                    <a:pt x="1489" y="5664"/>
                    <a:pt x="1072" y="5783"/>
                  </a:cubicBezTo>
                  <a:cubicBezTo>
                    <a:pt x="1001" y="5783"/>
                    <a:pt x="930" y="5760"/>
                    <a:pt x="882" y="5724"/>
                  </a:cubicBezTo>
                  <a:cubicBezTo>
                    <a:pt x="549" y="5450"/>
                    <a:pt x="298" y="4414"/>
                    <a:pt x="227" y="2962"/>
                  </a:cubicBezTo>
                  <a:cubicBezTo>
                    <a:pt x="144" y="1557"/>
                    <a:pt x="477" y="723"/>
                    <a:pt x="1263" y="342"/>
                  </a:cubicBezTo>
                  <a:cubicBezTo>
                    <a:pt x="1561" y="211"/>
                    <a:pt x="2037" y="152"/>
                    <a:pt x="2561" y="152"/>
                  </a:cubicBezTo>
                  <a:close/>
                  <a:moveTo>
                    <a:pt x="2575" y="0"/>
                  </a:moveTo>
                  <a:cubicBezTo>
                    <a:pt x="2034" y="0"/>
                    <a:pt x="1526" y="62"/>
                    <a:pt x="1203" y="211"/>
                  </a:cubicBezTo>
                  <a:cubicBezTo>
                    <a:pt x="358" y="616"/>
                    <a:pt x="1" y="1497"/>
                    <a:pt x="72" y="2985"/>
                  </a:cubicBezTo>
                  <a:cubicBezTo>
                    <a:pt x="96" y="3545"/>
                    <a:pt x="239" y="5426"/>
                    <a:pt x="787" y="5843"/>
                  </a:cubicBezTo>
                  <a:cubicBezTo>
                    <a:pt x="858" y="5902"/>
                    <a:pt x="930" y="5926"/>
                    <a:pt x="1025" y="5926"/>
                  </a:cubicBezTo>
                  <a:cubicBezTo>
                    <a:pt x="1060" y="5926"/>
                    <a:pt x="1072" y="5926"/>
                    <a:pt x="1108" y="5902"/>
                  </a:cubicBezTo>
                  <a:cubicBezTo>
                    <a:pt x="1549" y="5771"/>
                    <a:pt x="1942" y="5557"/>
                    <a:pt x="2287" y="5259"/>
                  </a:cubicBezTo>
                  <a:cubicBezTo>
                    <a:pt x="2775" y="5093"/>
                    <a:pt x="3216" y="4843"/>
                    <a:pt x="3608" y="4497"/>
                  </a:cubicBezTo>
                  <a:cubicBezTo>
                    <a:pt x="3942" y="4188"/>
                    <a:pt x="4406" y="3950"/>
                    <a:pt x="4740" y="3783"/>
                  </a:cubicBezTo>
                  <a:cubicBezTo>
                    <a:pt x="4859" y="3724"/>
                    <a:pt x="4990" y="3664"/>
                    <a:pt x="5061" y="3628"/>
                  </a:cubicBezTo>
                  <a:cubicBezTo>
                    <a:pt x="5454" y="3390"/>
                    <a:pt x="6394" y="2747"/>
                    <a:pt x="6394" y="1961"/>
                  </a:cubicBezTo>
                  <a:cubicBezTo>
                    <a:pt x="6394" y="1307"/>
                    <a:pt x="5835" y="771"/>
                    <a:pt x="4704" y="318"/>
                  </a:cubicBezTo>
                  <a:cubicBezTo>
                    <a:pt x="4243" y="134"/>
                    <a:pt x="3372" y="0"/>
                    <a:pt x="2575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316484" y="3575517"/>
              <a:ext cx="302324" cy="482586"/>
            </a:xfrm>
            <a:custGeom>
              <a:avLst/>
              <a:gdLst/>
              <a:ahLst/>
              <a:cxnLst/>
              <a:rect l="l" t="t" r="r" b="b"/>
              <a:pathLst>
                <a:path w="3096" h="4942" extrusionOk="0">
                  <a:moveTo>
                    <a:pt x="2238" y="1"/>
                  </a:moveTo>
                  <a:cubicBezTo>
                    <a:pt x="2238" y="1"/>
                    <a:pt x="786" y="3334"/>
                    <a:pt x="0" y="3775"/>
                  </a:cubicBezTo>
                  <a:cubicBezTo>
                    <a:pt x="0" y="3775"/>
                    <a:pt x="441" y="4894"/>
                    <a:pt x="1262" y="4942"/>
                  </a:cubicBezTo>
                  <a:cubicBezTo>
                    <a:pt x="1267" y="4942"/>
                    <a:pt x="1273" y="4942"/>
                    <a:pt x="1278" y="4942"/>
                  </a:cubicBezTo>
                  <a:cubicBezTo>
                    <a:pt x="2107" y="4942"/>
                    <a:pt x="3036" y="3055"/>
                    <a:pt x="3060" y="2239"/>
                  </a:cubicBezTo>
                  <a:cubicBezTo>
                    <a:pt x="3096" y="1429"/>
                    <a:pt x="2238" y="1"/>
                    <a:pt x="2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307110" y="3568584"/>
              <a:ext cx="318730" cy="496550"/>
            </a:xfrm>
            <a:custGeom>
              <a:avLst/>
              <a:gdLst/>
              <a:ahLst/>
              <a:cxnLst/>
              <a:rect l="l" t="t" r="r" b="b"/>
              <a:pathLst>
                <a:path w="3264" h="5085" extrusionOk="0">
                  <a:moveTo>
                    <a:pt x="2323" y="238"/>
                  </a:moveTo>
                  <a:cubicBezTo>
                    <a:pt x="2537" y="607"/>
                    <a:pt x="3096" y="1667"/>
                    <a:pt x="3073" y="2322"/>
                  </a:cubicBezTo>
                  <a:cubicBezTo>
                    <a:pt x="3049" y="2917"/>
                    <a:pt x="2513" y="4120"/>
                    <a:pt x="1930" y="4655"/>
                  </a:cubicBezTo>
                  <a:cubicBezTo>
                    <a:pt x="1727" y="4846"/>
                    <a:pt x="1537" y="4941"/>
                    <a:pt x="1358" y="4941"/>
                  </a:cubicBezTo>
                  <a:cubicBezTo>
                    <a:pt x="691" y="4905"/>
                    <a:pt x="287" y="4108"/>
                    <a:pt x="179" y="3882"/>
                  </a:cubicBezTo>
                  <a:cubicBezTo>
                    <a:pt x="906" y="3370"/>
                    <a:pt x="2049" y="857"/>
                    <a:pt x="2323" y="238"/>
                  </a:cubicBezTo>
                  <a:close/>
                  <a:moveTo>
                    <a:pt x="2323" y="0"/>
                  </a:moveTo>
                  <a:cubicBezTo>
                    <a:pt x="2287" y="0"/>
                    <a:pt x="2275" y="12"/>
                    <a:pt x="2263" y="36"/>
                  </a:cubicBezTo>
                  <a:cubicBezTo>
                    <a:pt x="2251" y="83"/>
                    <a:pt x="810" y="3358"/>
                    <a:pt x="48" y="3786"/>
                  </a:cubicBezTo>
                  <a:cubicBezTo>
                    <a:pt x="13" y="3810"/>
                    <a:pt x="1" y="3846"/>
                    <a:pt x="13" y="3882"/>
                  </a:cubicBezTo>
                  <a:cubicBezTo>
                    <a:pt x="37" y="3929"/>
                    <a:pt x="489" y="5060"/>
                    <a:pt x="1358" y="5084"/>
                  </a:cubicBezTo>
                  <a:lnTo>
                    <a:pt x="1382" y="5084"/>
                  </a:lnTo>
                  <a:cubicBezTo>
                    <a:pt x="1596" y="5084"/>
                    <a:pt x="1823" y="4977"/>
                    <a:pt x="2049" y="4739"/>
                  </a:cubicBezTo>
                  <a:cubicBezTo>
                    <a:pt x="2680" y="4167"/>
                    <a:pt x="3216" y="2929"/>
                    <a:pt x="3227" y="2298"/>
                  </a:cubicBezTo>
                  <a:cubicBezTo>
                    <a:pt x="3263" y="1465"/>
                    <a:pt x="2430" y="83"/>
                    <a:pt x="2394" y="24"/>
                  </a:cubicBezTo>
                  <a:cubicBezTo>
                    <a:pt x="2382" y="12"/>
                    <a:pt x="2346" y="0"/>
                    <a:pt x="232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2056052" y="3652270"/>
              <a:ext cx="245394" cy="917422"/>
            </a:xfrm>
            <a:custGeom>
              <a:avLst/>
              <a:gdLst/>
              <a:ahLst/>
              <a:cxnLst/>
              <a:rect l="l" t="t" r="r" b="b"/>
              <a:pathLst>
                <a:path w="2513" h="9395" extrusionOk="0">
                  <a:moveTo>
                    <a:pt x="560" y="0"/>
                  </a:moveTo>
                  <a:lnTo>
                    <a:pt x="0" y="9394"/>
                  </a:lnTo>
                  <a:lnTo>
                    <a:pt x="2512" y="9394"/>
                  </a:lnTo>
                  <a:lnTo>
                    <a:pt x="2441" y="131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050193" y="3642994"/>
              <a:ext cx="260530" cy="933632"/>
            </a:xfrm>
            <a:custGeom>
              <a:avLst/>
              <a:gdLst/>
              <a:ahLst/>
              <a:cxnLst/>
              <a:rect l="l" t="t" r="r" b="b"/>
              <a:pathLst>
                <a:path w="2668" h="9561" extrusionOk="0">
                  <a:moveTo>
                    <a:pt x="644" y="0"/>
                  </a:moveTo>
                  <a:cubicBezTo>
                    <a:pt x="608" y="0"/>
                    <a:pt x="560" y="36"/>
                    <a:pt x="560" y="83"/>
                  </a:cubicBezTo>
                  <a:lnTo>
                    <a:pt x="1" y="9466"/>
                  </a:lnTo>
                  <a:cubicBezTo>
                    <a:pt x="1" y="9501"/>
                    <a:pt x="1" y="9513"/>
                    <a:pt x="12" y="9525"/>
                  </a:cubicBezTo>
                  <a:cubicBezTo>
                    <a:pt x="24" y="9549"/>
                    <a:pt x="60" y="9561"/>
                    <a:pt x="72" y="9561"/>
                  </a:cubicBezTo>
                  <a:lnTo>
                    <a:pt x="2572" y="9561"/>
                  </a:lnTo>
                  <a:cubicBezTo>
                    <a:pt x="2584" y="9561"/>
                    <a:pt x="2596" y="9549"/>
                    <a:pt x="2644" y="9525"/>
                  </a:cubicBezTo>
                  <a:cubicBezTo>
                    <a:pt x="2644" y="9513"/>
                    <a:pt x="2668" y="9489"/>
                    <a:pt x="2668" y="9466"/>
                  </a:cubicBezTo>
                  <a:lnTo>
                    <a:pt x="2584" y="1393"/>
                  </a:lnTo>
                  <a:cubicBezTo>
                    <a:pt x="2584" y="1346"/>
                    <a:pt x="2560" y="1310"/>
                    <a:pt x="2513" y="1310"/>
                  </a:cubicBezTo>
                  <a:cubicBezTo>
                    <a:pt x="2465" y="1310"/>
                    <a:pt x="2441" y="1346"/>
                    <a:pt x="2441" y="1393"/>
                  </a:cubicBezTo>
                  <a:lnTo>
                    <a:pt x="2513" y="9382"/>
                  </a:lnTo>
                  <a:lnTo>
                    <a:pt x="167" y="9382"/>
                  </a:lnTo>
                  <a:lnTo>
                    <a:pt x="715" y="83"/>
                  </a:lnTo>
                  <a:cubicBezTo>
                    <a:pt x="715" y="48"/>
                    <a:pt x="679" y="0"/>
                    <a:pt x="64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682;p31">
            <a:extLst>
              <a:ext uri="{FF2B5EF4-FFF2-40B4-BE49-F238E27FC236}">
                <a16:creationId xmlns:a16="http://schemas.microsoft.com/office/drawing/2014/main" id="{CEF47BD0-EFEF-2F44-A1D9-262076E52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4184" y="869054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sz="3600" dirty="0"/>
              <a:t>Lets know you!</a:t>
            </a:r>
          </a:p>
        </p:txBody>
      </p:sp>
      <p:sp>
        <p:nvSpPr>
          <p:cNvPr id="167" name="Google Shape;682;p31">
            <a:extLst>
              <a:ext uri="{FF2B5EF4-FFF2-40B4-BE49-F238E27FC236}">
                <a16:creationId xmlns:a16="http://schemas.microsoft.com/office/drawing/2014/main" id="{3C549DDA-9D18-4441-89B8-89D80A473938}"/>
              </a:ext>
            </a:extLst>
          </p:cNvPr>
          <p:cNvSpPr txBox="1">
            <a:spLocks/>
          </p:cNvSpPr>
          <p:nvPr/>
        </p:nvSpPr>
        <p:spPr>
          <a:xfrm>
            <a:off x="5564824" y="2033134"/>
            <a:ext cx="3118500" cy="22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Code Pro Black"/>
              <a:buNone/>
              <a:defRPr sz="7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Code Pro Black"/>
              <a:buNone/>
              <a:defRPr sz="72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Code Pro Black"/>
              <a:buNone/>
              <a:defRPr sz="72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Code Pro Black"/>
              <a:buNone/>
              <a:defRPr sz="72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Code Pro Black"/>
              <a:buNone/>
              <a:defRPr sz="72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Code Pro Black"/>
              <a:buNone/>
              <a:defRPr sz="72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Code Pro Black"/>
              <a:buNone/>
              <a:defRPr sz="72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Code Pro Black"/>
              <a:buNone/>
              <a:defRPr sz="72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Code Pro Black"/>
              <a:buNone/>
              <a:defRPr sz="72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pPr algn="l"/>
            <a:r>
              <a:rPr lang="en-CA" sz="2000" dirty="0"/>
              <a:t>&gt;your name</a:t>
            </a:r>
          </a:p>
          <a:p>
            <a:pPr algn="l"/>
            <a:r>
              <a:rPr lang="en-CA" sz="2000" dirty="0"/>
              <a:t>&gt;where are you from?</a:t>
            </a:r>
          </a:p>
          <a:p>
            <a:pPr algn="l"/>
            <a:r>
              <a:rPr lang="en-CA" sz="2000" dirty="0"/>
              <a:t>&gt;what's your interest?</a:t>
            </a:r>
          </a:p>
          <a:p>
            <a:pPr algn="l"/>
            <a:r>
              <a:rPr lang="en-CA" sz="2000" dirty="0"/>
              <a:t>&gt;what you know?</a:t>
            </a:r>
          </a:p>
        </p:txBody>
      </p:sp>
      <p:sp>
        <p:nvSpPr>
          <p:cNvPr id="169" name="Google Shape;685;p31">
            <a:extLst>
              <a:ext uri="{FF2B5EF4-FFF2-40B4-BE49-F238E27FC236}">
                <a16:creationId xmlns:a16="http://schemas.microsoft.com/office/drawing/2014/main" id="{A3C890A5-C6C6-CF4D-B9DE-AE7AF47B23A2}"/>
              </a:ext>
            </a:extLst>
          </p:cNvPr>
          <p:cNvSpPr/>
          <p:nvPr/>
        </p:nvSpPr>
        <p:spPr>
          <a:xfrm rot="5400000">
            <a:off x="2623398" y="821918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683;p31">
            <a:extLst>
              <a:ext uri="{FF2B5EF4-FFF2-40B4-BE49-F238E27FC236}">
                <a16:creationId xmlns:a16="http://schemas.microsoft.com/office/drawing/2014/main" id="{78B9448F-4E21-D34F-8D07-E87AE2BF57E3}"/>
              </a:ext>
            </a:extLst>
          </p:cNvPr>
          <p:cNvSpPr txBox="1">
            <a:spLocks/>
          </p:cNvSpPr>
          <p:nvPr/>
        </p:nvSpPr>
        <p:spPr>
          <a:xfrm>
            <a:off x="1491778" y="779152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8"/>
          <p:cNvGrpSpPr/>
          <p:nvPr/>
        </p:nvGrpSpPr>
        <p:grpSpPr>
          <a:xfrm>
            <a:off x="1090266" y="1152423"/>
            <a:ext cx="6963467" cy="3713727"/>
            <a:chOff x="1090266" y="1152423"/>
            <a:chExt cx="6963467" cy="3713727"/>
          </a:xfrm>
        </p:grpSpPr>
        <p:sp>
          <p:nvSpPr>
            <p:cNvPr id="449" name="Google Shape;449;p28"/>
            <p:cNvSpPr/>
            <p:nvPr/>
          </p:nvSpPr>
          <p:spPr>
            <a:xfrm>
              <a:off x="3703665" y="4175108"/>
              <a:ext cx="22244" cy="287973"/>
            </a:xfrm>
            <a:custGeom>
              <a:avLst/>
              <a:gdLst/>
              <a:ahLst/>
              <a:cxnLst/>
              <a:rect l="l" t="t" r="r" b="b"/>
              <a:pathLst>
                <a:path w="912" h="11807" extrusionOk="0">
                  <a:moveTo>
                    <a:pt x="456" y="0"/>
                  </a:moveTo>
                  <a:cubicBezTo>
                    <a:pt x="228" y="0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183" y="11806"/>
                    <a:pt x="438" y="11806"/>
                  </a:cubicBezTo>
                  <a:cubicBezTo>
                    <a:pt x="693" y="11806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090266" y="1152423"/>
              <a:ext cx="6963467" cy="3713727"/>
            </a:xfrm>
            <a:custGeom>
              <a:avLst/>
              <a:gdLst/>
              <a:ahLst/>
              <a:cxnLst/>
              <a:rect l="l" t="t" r="r" b="b"/>
              <a:pathLst>
                <a:path w="285495" h="152259" extrusionOk="0">
                  <a:moveTo>
                    <a:pt x="283309" y="0"/>
                  </a:moveTo>
                  <a:cubicBezTo>
                    <a:pt x="282106" y="0"/>
                    <a:pt x="281159" y="984"/>
                    <a:pt x="281159" y="2187"/>
                  </a:cubicBezTo>
                  <a:lnTo>
                    <a:pt x="281159" y="105344"/>
                  </a:lnTo>
                  <a:cubicBezTo>
                    <a:pt x="281159" y="123527"/>
                    <a:pt x="266401" y="138284"/>
                    <a:pt x="248182" y="138284"/>
                  </a:cubicBezTo>
                  <a:cubicBezTo>
                    <a:pt x="229963" y="138284"/>
                    <a:pt x="215205" y="123527"/>
                    <a:pt x="215205" y="105344"/>
                  </a:cubicBezTo>
                  <a:lnTo>
                    <a:pt x="215205" y="48937"/>
                  </a:lnTo>
                  <a:cubicBezTo>
                    <a:pt x="214877" y="28568"/>
                    <a:pt x="198261" y="12244"/>
                    <a:pt x="177892" y="12244"/>
                  </a:cubicBezTo>
                  <a:cubicBezTo>
                    <a:pt x="157523" y="12244"/>
                    <a:pt x="140907" y="28568"/>
                    <a:pt x="140579" y="48937"/>
                  </a:cubicBezTo>
                  <a:lnTo>
                    <a:pt x="140579" y="105344"/>
                  </a:lnTo>
                  <a:cubicBezTo>
                    <a:pt x="140652" y="123599"/>
                    <a:pt x="125858" y="138430"/>
                    <a:pt x="107603" y="138430"/>
                  </a:cubicBezTo>
                  <a:cubicBezTo>
                    <a:pt x="89347" y="138430"/>
                    <a:pt x="74589" y="123599"/>
                    <a:pt x="74626" y="105344"/>
                  </a:cubicBezTo>
                  <a:lnTo>
                    <a:pt x="74626" y="49447"/>
                  </a:lnTo>
                  <a:lnTo>
                    <a:pt x="74699" y="49447"/>
                  </a:lnTo>
                  <a:cubicBezTo>
                    <a:pt x="74589" y="28896"/>
                    <a:pt x="57937" y="12244"/>
                    <a:pt x="37386" y="12244"/>
                  </a:cubicBezTo>
                  <a:lnTo>
                    <a:pt x="37276" y="12244"/>
                  </a:lnTo>
                  <a:cubicBezTo>
                    <a:pt x="17162" y="12317"/>
                    <a:pt x="692" y="28313"/>
                    <a:pt x="73" y="48427"/>
                  </a:cubicBezTo>
                  <a:cubicBezTo>
                    <a:pt x="36" y="48573"/>
                    <a:pt x="0" y="48755"/>
                    <a:pt x="0" y="48937"/>
                  </a:cubicBezTo>
                  <a:lnTo>
                    <a:pt x="0" y="150127"/>
                  </a:lnTo>
                  <a:cubicBezTo>
                    <a:pt x="18" y="151548"/>
                    <a:pt x="1093" y="152258"/>
                    <a:pt x="2168" y="152258"/>
                  </a:cubicBezTo>
                  <a:cubicBezTo>
                    <a:pt x="3243" y="152258"/>
                    <a:pt x="4318" y="151548"/>
                    <a:pt x="4336" y="150127"/>
                  </a:cubicBezTo>
                  <a:lnTo>
                    <a:pt x="4336" y="49630"/>
                  </a:lnTo>
                  <a:lnTo>
                    <a:pt x="4409" y="49630"/>
                  </a:lnTo>
                  <a:cubicBezTo>
                    <a:pt x="4373" y="31447"/>
                    <a:pt x="19094" y="16653"/>
                    <a:pt x="37276" y="16580"/>
                  </a:cubicBezTo>
                  <a:lnTo>
                    <a:pt x="37386" y="16580"/>
                  </a:lnTo>
                  <a:cubicBezTo>
                    <a:pt x="55350" y="16580"/>
                    <a:pt x="69998" y="30973"/>
                    <a:pt x="70326" y="48937"/>
                  </a:cubicBezTo>
                  <a:lnTo>
                    <a:pt x="70290" y="48937"/>
                  </a:lnTo>
                  <a:lnTo>
                    <a:pt x="70290" y="105344"/>
                  </a:lnTo>
                  <a:cubicBezTo>
                    <a:pt x="70363" y="125895"/>
                    <a:pt x="87051" y="142511"/>
                    <a:pt x="107603" y="142511"/>
                  </a:cubicBezTo>
                  <a:cubicBezTo>
                    <a:pt x="128154" y="142511"/>
                    <a:pt x="144843" y="125895"/>
                    <a:pt x="144916" y="105344"/>
                  </a:cubicBezTo>
                  <a:lnTo>
                    <a:pt x="144916" y="49557"/>
                  </a:lnTo>
                  <a:cubicBezTo>
                    <a:pt x="144988" y="31374"/>
                    <a:pt x="159746" y="16689"/>
                    <a:pt x="177892" y="16689"/>
                  </a:cubicBezTo>
                  <a:cubicBezTo>
                    <a:pt x="196039" y="16689"/>
                    <a:pt x="210796" y="31374"/>
                    <a:pt x="210869" y="49557"/>
                  </a:cubicBezTo>
                  <a:lnTo>
                    <a:pt x="210869" y="105344"/>
                  </a:lnTo>
                  <a:cubicBezTo>
                    <a:pt x="210869" y="125932"/>
                    <a:pt x="227558" y="142657"/>
                    <a:pt x="248182" y="142657"/>
                  </a:cubicBezTo>
                  <a:cubicBezTo>
                    <a:pt x="268806" y="142657"/>
                    <a:pt x="285495" y="125932"/>
                    <a:pt x="285495" y="105344"/>
                  </a:cubicBezTo>
                  <a:lnTo>
                    <a:pt x="285495" y="2187"/>
                  </a:lnTo>
                  <a:cubicBezTo>
                    <a:pt x="285495" y="984"/>
                    <a:pt x="284511" y="0"/>
                    <a:pt x="28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866753" y="1371062"/>
              <a:ext cx="267534" cy="266631"/>
            </a:xfrm>
            <a:custGeom>
              <a:avLst/>
              <a:gdLst/>
              <a:ahLst/>
              <a:cxnLst/>
              <a:rect l="l" t="t" r="r" b="b"/>
              <a:pathLst>
                <a:path w="10969" h="10932" extrusionOk="0">
                  <a:moveTo>
                    <a:pt x="5466" y="0"/>
                  </a:moveTo>
                  <a:cubicBezTo>
                    <a:pt x="2478" y="0"/>
                    <a:pt x="0" y="2442"/>
                    <a:pt x="0" y="5466"/>
                  </a:cubicBezTo>
                  <a:cubicBezTo>
                    <a:pt x="0" y="8490"/>
                    <a:pt x="2478" y="10932"/>
                    <a:pt x="5466" y="10932"/>
                  </a:cubicBezTo>
                  <a:cubicBezTo>
                    <a:pt x="8490" y="10932"/>
                    <a:pt x="10968" y="8490"/>
                    <a:pt x="10968" y="5466"/>
                  </a:cubicBezTo>
                  <a:cubicBezTo>
                    <a:pt x="10968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989403" y="1627020"/>
              <a:ext cx="22244" cy="287095"/>
            </a:xfrm>
            <a:custGeom>
              <a:avLst/>
              <a:gdLst/>
              <a:ahLst/>
              <a:cxnLst/>
              <a:rect l="l" t="t" r="r" b="b"/>
              <a:pathLst>
                <a:path w="912" h="11771" extrusionOk="0">
                  <a:moveTo>
                    <a:pt x="456" y="1"/>
                  </a:moveTo>
                  <a:cubicBezTo>
                    <a:pt x="228" y="1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219" y="11770"/>
                    <a:pt x="474" y="11770"/>
                  </a:cubicBezTo>
                  <a:cubicBezTo>
                    <a:pt x="693" y="11770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940963" y="1451942"/>
              <a:ext cx="119121" cy="101755"/>
            </a:xfrm>
            <a:custGeom>
              <a:avLst/>
              <a:gdLst/>
              <a:ahLst/>
              <a:cxnLst/>
              <a:rect l="l" t="t" r="r" b="b"/>
              <a:pathLst>
                <a:path w="4884" h="4172" extrusionOk="0">
                  <a:moveTo>
                    <a:pt x="2806" y="0"/>
                  </a:moveTo>
                  <a:cubicBezTo>
                    <a:pt x="948" y="0"/>
                    <a:pt x="1" y="2223"/>
                    <a:pt x="1276" y="3535"/>
                  </a:cubicBezTo>
                  <a:cubicBezTo>
                    <a:pt x="1703" y="3974"/>
                    <a:pt x="2239" y="4172"/>
                    <a:pt x="2767" y="4172"/>
                  </a:cubicBezTo>
                  <a:cubicBezTo>
                    <a:pt x="3818" y="4172"/>
                    <a:pt x="4835" y="3387"/>
                    <a:pt x="4883" y="2150"/>
                  </a:cubicBezTo>
                  <a:cubicBezTo>
                    <a:pt x="4883" y="984"/>
                    <a:pt x="3972" y="37"/>
                    <a:pt x="2806" y="0"/>
                  </a:cubicBez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7011992" y="4445286"/>
              <a:ext cx="266631" cy="266656"/>
            </a:xfrm>
            <a:custGeom>
              <a:avLst/>
              <a:gdLst/>
              <a:ahLst/>
              <a:cxnLst/>
              <a:rect l="l" t="t" r="r" b="b"/>
              <a:pathLst>
                <a:path w="10932" h="10933" extrusionOk="0">
                  <a:moveTo>
                    <a:pt x="5466" y="1"/>
                  </a:moveTo>
                  <a:cubicBezTo>
                    <a:pt x="2442" y="1"/>
                    <a:pt x="0" y="2442"/>
                    <a:pt x="0" y="5466"/>
                  </a:cubicBezTo>
                  <a:cubicBezTo>
                    <a:pt x="0" y="8491"/>
                    <a:pt x="2442" y="10932"/>
                    <a:pt x="5466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92872" y="4526166"/>
              <a:ext cx="104877" cy="104901"/>
            </a:xfrm>
            <a:custGeom>
              <a:avLst/>
              <a:gdLst/>
              <a:ahLst/>
              <a:cxnLst/>
              <a:rect l="l" t="t" r="r" b="b"/>
              <a:pathLst>
                <a:path w="4300" h="4301" extrusionOk="0">
                  <a:moveTo>
                    <a:pt x="2150" y="1"/>
                  </a:moveTo>
                  <a:cubicBezTo>
                    <a:pt x="948" y="1"/>
                    <a:pt x="0" y="984"/>
                    <a:pt x="0" y="2150"/>
                  </a:cubicBezTo>
                  <a:cubicBezTo>
                    <a:pt x="0" y="3353"/>
                    <a:pt x="948" y="4300"/>
                    <a:pt x="2150" y="4300"/>
                  </a:cubicBezTo>
                  <a:cubicBezTo>
                    <a:pt x="3353" y="4300"/>
                    <a:pt x="4300" y="3353"/>
                    <a:pt x="4300" y="2150"/>
                  </a:cubicBezTo>
                  <a:cubicBezTo>
                    <a:pt x="4300" y="984"/>
                    <a:pt x="3353" y="1"/>
                    <a:pt x="2150" y="1"/>
                  </a:cubicBezTo>
                  <a:close/>
                </a:path>
              </a:pathLst>
            </a:custGeom>
            <a:solidFill>
              <a:srgbClr val="623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3581455" y="4445286"/>
              <a:ext cx="266656" cy="266656"/>
            </a:xfrm>
            <a:custGeom>
              <a:avLst/>
              <a:gdLst/>
              <a:ahLst/>
              <a:cxnLst/>
              <a:rect l="l" t="t" r="r" b="b"/>
              <a:pathLst>
                <a:path w="10933" h="10933" extrusionOk="0">
                  <a:moveTo>
                    <a:pt x="5467" y="1"/>
                  </a:moveTo>
                  <a:cubicBezTo>
                    <a:pt x="2442" y="1"/>
                    <a:pt x="1" y="2442"/>
                    <a:pt x="1" y="5466"/>
                  </a:cubicBezTo>
                  <a:cubicBezTo>
                    <a:pt x="1" y="8491"/>
                    <a:pt x="2442" y="10932"/>
                    <a:pt x="5467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296742" y="1371062"/>
              <a:ext cx="266631" cy="266631"/>
            </a:xfrm>
            <a:custGeom>
              <a:avLst/>
              <a:gdLst/>
              <a:ahLst/>
              <a:cxnLst/>
              <a:rect l="l" t="t" r="r" b="b"/>
              <a:pathLst>
                <a:path w="10932" h="10932" extrusionOk="0">
                  <a:moveTo>
                    <a:pt x="5466" y="0"/>
                  </a:moveTo>
                  <a:cubicBezTo>
                    <a:pt x="2442" y="0"/>
                    <a:pt x="0" y="2442"/>
                    <a:pt x="0" y="5466"/>
                  </a:cubicBezTo>
                  <a:cubicBezTo>
                    <a:pt x="0" y="8490"/>
                    <a:pt x="2442" y="10932"/>
                    <a:pt x="5466" y="10932"/>
                  </a:cubicBezTo>
                  <a:cubicBezTo>
                    <a:pt x="8490" y="10932"/>
                    <a:pt x="10932" y="8490"/>
                    <a:pt x="10932" y="5466"/>
                  </a:cubicBezTo>
                  <a:cubicBezTo>
                    <a:pt x="10932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368732" y="1451942"/>
              <a:ext cx="122657" cy="105194"/>
            </a:xfrm>
            <a:custGeom>
              <a:avLst/>
              <a:gdLst/>
              <a:ahLst/>
              <a:cxnLst/>
              <a:rect l="l" t="t" r="r" b="b"/>
              <a:pathLst>
                <a:path w="5029" h="4313" extrusionOk="0">
                  <a:moveTo>
                    <a:pt x="2879" y="0"/>
                  </a:moveTo>
                  <a:cubicBezTo>
                    <a:pt x="948" y="0"/>
                    <a:pt x="0" y="2332"/>
                    <a:pt x="1349" y="3680"/>
                  </a:cubicBezTo>
                  <a:cubicBezTo>
                    <a:pt x="1785" y="4117"/>
                    <a:pt x="2324" y="4313"/>
                    <a:pt x="2854" y="4313"/>
                  </a:cubicBezTo>
                  <a:cubicBezTo>
                    <a:pt x="3962" y="4313"/>
                    <a:pt x="5029" y="3456"/>
                    <a:pt x="5029" y="2150"/>
                  </a:cubicBezTo>
                  <a:cubicBezTo>
                    <a:pt x="5029" y="948"/>
                    <a:pt x="4081" y="0"/>
                    <a:pt x="2879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418940" y="1627020"/>
              <a:ext cx="22244" cy="287095"/>
            </a:xfrm>
            <a:custGeom>
              <a:avLst/>
              <a:gdLst/>
              <a:ahLst/>
              <a:cxnLst/>
              <a:rect l="l" t="t" r="r" b="b"/>
              <a:pathLst>
                <a:path w="912" h="11771" extrusionOk="0">
                  <a:moveTo>
                    <a:pt x="456" y="1"/>
                  </a:moveTo>
                  <a:cubicBezTo>
                    <a:pt x="228" y="1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219" y="11770"/>
                    <a:pt x="474" y="11770"/>
                  </a:cubicBezTo>
                  <a:cubicBezTo>
                    <a:pt x="693" y="11770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7134190" y="4175108"/>
              <a:ext cx="22244" cy="287973"/>
            </a:xfrm>
            <a:custGeom>
              <a:avLst/>
              <a:gdLst/>
              <a:ahLst/>
              <a:cxnLst/>
              <a:rect l="l" t="t" r="r" b="b"/>
              <a:pathLst>
                <a:path w="912" h="11807" extrusionOk="0">
                  <a:moveTo>
                    <a:pt x="456" y="0"/>
                  </a:moveTo>
                  <a:cubicBezTo>
                    <a:pt x="228" y="0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183" y="11806"/>
                    <a:pt x="438" y="11806"/>
                  </a:cubicBezTo>
                  <a:cubicBezTo>
                    <a:pt x="693" y="11806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653444" y="4526166"/>
              <a:ext cx="122682" cy="105194"/>
            </a:xfrm>
            <a:custGeom>
              <a:avLst/>
              <a:gdLst/>
              <a:ahLst/>
              <a:cxnLst/>
              <a:rect l="l" t="t" r="r" b="b"/>
              <a:pathLst>
                <a:path w="5030" h="4313" extrusionOk="0">
                  <a:moveTo>
                    <a:pt x="2880" y="1"/>
                  </a:moveTo>
                  <a:cubicBezTo>
                    <a:pt x="948" y="1"/>
                    <a:pt x="1" y="2333"/>
                    <a:pt x="1349" y="3681"/>
                  </a:cubicBezTo>
                  <a:cubicBezTo>
                    <a:pt x="1797" y="4117"/>
                    <a:pt x="2341" y="4313"/>
                    <a:pt x="2871" y="4313"/>
                  </a:cubicBezTo>
                  <a:cubicBezTo>
                    <a:pt x="3979" y="4313"/>
                    <a:pt x="5029" y="3457"/>
                    <a:pt x="5029" y="2150"/>
                  </a:cubicBezTo>
                  <a:cubicBezTo>
                    <a:pt x="5029" y="984"/>
                    <a:pt x="4082" y="1"/>
                    <a:pt x="2880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>
            <a:off x="315926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6589786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1444998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4874536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6501273" y="3183167"/>
            <a:ext cx="1288078" cy="1133552"/>
          </a:xfrm>
          <a:custGeom>
            <a:avLst/>
            <a:gdLst/>
            <a:ahLst/>
            <a:cxnLst/>
            <a:rect l="l" t="t" r="r" b="b"/>
            <a:pathLst>
              <a:path w="47991" h="42356" extrusionOk="0">
                <a:moveTo>
                  <a:pt x="23984" y="1"/>
                </a:moveTo>
                <a:cubicBezTo>
                  <a:pt x="21359" y="1"/>
                  <a:pt x="18690" y="490"/>
                  <a:pt x="16106" y="1522"/>
                </a:cubicBezTo>
                <a:cubicBezTo>
                  <a:pt x="5248" y="5858"/>
                  <a:pt x="1" y="18211"/>
                  <a:pt x="4337" y="29069"/>
                </a:cubicBezTo>
                <a:cubicBezTo>
                  <a:pt x="7672" y="37323"/>
                  <a:pt x="15627" y="42355"/>
                  <a:pt x="24033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7990" y="24150"/>
                  <a:pt x="43654" y="13292"/>
                </a:cubicBezTo>
                <a:cubicBezTo>
                  <a:pt x="40350" y="5017"/>
                  <a:pt x="32390" y="1"/>
                  <a:pt x="2398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3070265" y="3183167"/>
            <a:ext cx="1289045" cy="1133552"/>
          </a:xfrm>
          <a:custGeom>
            <a:avLst/>
            <a:gdLst/>
            <a:ahLst/>
            <a:cxnLst/>
            <a:rect l="l" t="t" r="r" b="b"/>
            <a:pathLst>
              <a:path w="48027" h="42356" extrusionOk="0">
                <a:moveTo>
                  <a:pt x="24000" y="1"/>
                </a:moveTo>
                <a:cubicBezTo>
                  <a:pt x="21380" y="1"/>
                  <a:pt x="18718" y="490"/>
                  <a:pt x="16143" y="1522"/>
                </a:cubicBezTo>
                <a:cubicBezTo>
                  <a:pt x="5284" y="5858"/>
                  <a:pt x="0" y="18211"/>
                  <a:pt x="4337" y="29069"/>
                </a:cubicBezTo>
                <a:cubicBezTo>
                  <a:pt x="7671" y="37323"/>
                  <a:pt x="15627" y="42355"/>
                  <a:pt x="24032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8026" y="24150"/>
                  <a:pt x="43654" y="13292"/>
                </a:cubicBezTo>
                <a:cubicBezTo>
                  <a:pt x="40349" y="5017"/>
                  <a:pt x="32390" y="1"/>
                  <a:pt x="24000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4812917" y="1724731"/>
            <a:ext cx="1234291" cy="1133874"/>
          </a:xfrm>
          <a:custGeom>
            <a:avLst/>
            <a:gdLst/>
            <a:ahLst/>
            <a:cxnLst/>
            <a:rect l="l" t="t" r="r" b="b"/>
            <a:pathLst>
              <a:path w="45987" h="42368" extrusionOk="0">
                <a:moveTo>
                  <a:pt x="22986" y="0"/>
                </a:moveTo>
                <a:cubicBezTo>
                  <a:pt x="13021" y="0"/>
                  <a:pt x="4119" y="7070"/>
                  <a:pt x="2187" y="17212"/>
                </a:cubicBezTo>
                <a:cubicBezTo>
                  <a:pt x="1" y="28727"/>
                  <a:pt x="7544" y="39804"/>
                  <a:pt x="19022" y="41990"/>
                </a:cubicBezTo>
                <a:cubicBezTo>
                  <a:pt x="20358" y="42245"/>
                  <a:pt x="21688" y="42367"/>
                  <a:pt x="23000" y="42367"/>
                </a:cubicBezTo>
                <a:cubicBezTo>
                  <a:pt x="32959" y="42367"/>
                  <a:pt x="41836" y="35298"/>
                  <a:pt x="43800" y="25156"/>
                </a:cubicBezTo>
                <a:cubicBezTo>
                  <a:pt x="45986" y="13678"/>
                  <a:pt x="38443" y="2600"/>
                  <a:pt x="26965" y="378"/>
                </a:cubicBezTo>
                <a:cubicBezTo>
                  <a:pt x="25629" y="123"/>
                  <a:pt x="24298" y="0"/>
                  <a:pt x="22986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1389257" y="1724959"/>
            <a:ext cx="1222535" cy="1133419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28"/>
          <p:cNvGrpSpPr/>
          <p:nvPr/>
        </p:nvGrpSpPr>
        <p:grpSpPr>
          <a:xfrm>
            <a:off x="5163708" y="2071107"/>
            <a:ext cx="532710" cy="451186"/>
            <a:chOff x="6671087" y="2009304"/>
            <a:chExt cx="332757" cy="281833"/>
          </a:xfrm>
        </p:grpSpPr>
        <p:sp>
          <p:nvSpPr>
            <p:cNvPr id="471" name="Google Shape;471;p28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8"/>
          <p:cNvGrpSpPr/>
          <p:nvPr/>
        </p:nvGrpSpPr>
        <p:grpSpPr>
          <a:xfrm>
            <a:off x="1748769" y="2038578"/>
            <a:ext cx="503511" cy="506185"/>
            <a:chOff x="7098912" y="1969392"/>
            <a:chExt cx="359651" cy="361560"/>
          </a:xfrm>
        </p:grpSpPr>
        <p:sp>
          <p:nvSpPr>
            <p:cNvPr id="474" name="Google Shape;474;p28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8"/>
          <p:cNvGrpSpPr/>
          <p:nvPr/>
        </p:nvGrpSpPr>
        <p:grpSpPr>
          <a:xfrm>
            <a:off x="3473370" y="3546749"/>
            <a:ext cx="482836" cy="406418"/>
            <a:chOff x="7108015" y="3396505"/>
            <a:chExt cx="344883" cy="290299"/>
          </a:xfrm>
        </p:grpSpPr>
        <p:sp>
          <p:nvSpPr>
            <p:cNvPr id="488" name="Google Shape;488;p28"/>
            <p:cNvSpPr/>
            <p:nvPr/>
          </p:nvSpPr>
          <p:spPr>
            <a:xfrm>
              <a:off x="7108015" y="3396505"/>
              <a:ext cx="344883" cy="290299"/>
            </a:xfrm>
            <a:custGeom>
              <a:avLst/>
              <a:gdLst/>
              <a:ahLst/>
              <a:cxnLst/>
              <a:rect l="l" t="t" r="r" b="b"/>
              <a:pathLst>
                <a:path w="10836" h="9121" extrusionOk="0">
                  <a:moveTo>
                    <a:pt x="4585" y="310"/>
                  </a:moveTo>
                  <a:cubicBezTo>
                    <a:pt x="4716" y="310"/>
                    <a:pt x="4847" y="369"/>
                    <a:pt x="4954" y="465"/>
                  </a:cubicBezTo>
                  <a:lnTo>
                    <a:pt x="5501" y="1012"/>
                  </a:lnTo>
                  <a:lnTo>
                    <a:pt x="4799" y="1012"/>
                  </a:lnTo>
                  <a:cubicBezTo>
                    <a:pt x="4716" y="1012"/>
                    <a:pt x="4620" y="977"/>
                    <a:pt x="4549" y="905"/>
                  </a:cubicBezTo>
                  <a:lnTo>
                    <a:pt x="3954" y="310"/>
                  </a:lnTo>
                  <a:close/>
                  <a:moveTo>
                    <a:pt x="5835" y="286"/>
                  </a:moveTo>
                  <a:cubicBezTo>
                    <a:pt x="5966" y="286"/>
                    <a:pt x="6097" y="346"/>
                    <a:pt x="6204" y="429"/>
                  </a:cubicBezTo>
                  <a:lnTo>
                    <a:pt x="6752" y="977"/>
                  </a:lnTo>
                  <a:lnTo>
                    <a:pt x="6632" y="977"/>
                  </a:lnTo>
                  <a:cubicBezTo>
                    <a:pt x="6549" y="977"/>
                    <a:pt x="6466" y="1060"/>
                    <a:pt x="6466" y="1143"/>
                  </a:cubicBezTo>
                  <a:cubicBezTo>
                    <a:pt x="6466" y="1239"/>
                    <a:pt x="6549" y="1310"/>
                    <a:pt x="6632" y="1310"/>
                  </a:cubicBezTo>
                  <a:lnTo>
                    <a:pt x="10192" y="1310"/>
                  </a:lnTo>
                  <a:cubicBezTo>
                    <a:pt x="10383" y="1310"/>
                    <a:pt x="10550" y="1477"/>
                    <a:pt x="10550" y="1667"/>
                  </a:cubicBezTo>
                  <a:lnTo>
                    <a:pt x="10550" y="8454"/>
                  </a:lnTo>
                  <a:lnTo>
                    <a:pt x="10514" y="8454"/>
                  </a:lnTo>
                  <a:cubicBezTo>
                    <a:pt x="10514" y="8644"/>
                    <a:pt x="10359" y="8811"/>
                    <a:pt x="10157" y="8811"/>
                  </a:cubicBezTo>
                  <a:lnTo>
                    <a:pt x="667" y="8811"/>
                  </a:lnTo>
                  <a:cubicBezTo>
                    <a:pt x="477" y="8811"/>
                    <a:pt x="310" y="8644"/>
                    <a:pt x="310" y="8454"/>
                  </a:cubicBezTo>
                  <a:lnTo>
                    <a:pt x="310" y="655"/>
                  </a:lnTo>
                  <a:cubicBezTo>
                    <a:pt x="310" y="465"/>
                    <a:pt x="465" y="298"/>
                    <a:pt x="667" y="298"/>
                  </a:cubicBezTo>
                  <a:lnTo>
                    <a:pt x="3275" y="298"/>
                  </a:lnTo>
                  <a:cubicBezTo>
                    <a:pt x="3406" y="298"/>
                    <a:pt x="3537" y="358"/>
                    <a:pt x="3644" y="453"/>
                  </a:cubicBezTo>
                  <a:lnTo>
                    <a:pt x="4311" y="1120"/>
                  </a:lnTo>
                  <a:cubicBezTo>
                    <a:pt x="4430" y="1239"/>
                    <a:pt x="4608" y="1310"/>
                    <a:pt x="4787" y="1310"/>
                  </a:cubicBezTo>
                  <a:lnTo>
                    <a:pt x="5870" y="1310"/>
                  </a:lnTo>
                  <a:cubicBezTo>
                    <a:pt x="5930" y="1310"/>
                    <a:pt x="5990" y="1262"/>
                    <a:pt x="6025" y="1203"/>
                  </a:cubicBezTo>
                  <a:cubicBezTo>
                    <a:pt x="6049" y="1143"/>
                    <a:pt x="6037" y="1072"/>
                    <a:pt x="5990" y="1024"/>
                  </a:cubicBezTo>
                  <a:lnTo>
                    <a:pt x="5251" y="286"/>
                  </a:lnTo>
                  <a:close/>
                  <a:moveTo>
                    <a:pt x="667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8454"/>
                  </a:lnTo>
                  <a:cubicBezTo>
                    <a:pt x="1" y="8823"/>
                    <a:pt x="298" y="9121"/>
                    <a:pt x="667" y="9121"/>
                  </a:cubicBezTo>
                  <a:lnTo>
                    <a:pt x="10157" y="9121"/>
                  </a:lnTo>
                  <a:cubicBezTo>
                    <a:pt x="10538" y="9121"/>
                    <a:pt x="10835" y="8823"/>
                    <a:pt x="10835" y="8454"/>
                  </a:cubicBezTo>
                  <a:lnTo>
                    <a:pt x="10835" y="1679"/>
                  </a:lnTo>
                  <a:cubicBezTo>
                    <a:pt x="10835" y="1310"/>
                    <a:pt x="10538" y="1012"/>
                    <a:pt x="10157" y="1012"/>
                  </a:cubicBezTo>
                  <a:lnTo>
                    <a:pt x="7168" y="1012"/>
                  </a:lnTo>
                  <a:lnTo>
                    <a:pt x="6394" y="238"/>
                  </a:lnTo>
                  <a:cubicBezTo>
                    <a:pt x="6228" y="72"/>
                    <a:pt x="6025" y="0"/>
                    <a:pt x="5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7211104" y="3487819"/>
              <a:ext cx="139468" cy="139500"/>
            </a:xfrm>
            <a:custGeom>
              <a:avLst/>
              <a:gdLst/>
              <a:ahLst/>
              <a:cxnLst/>
              <a:rect l="l" t="t" r="r" b="b"/>
              <a:pathLst>
                <a:path w="4382" h="4383" extrusionOk="0">
                  <a:moveTo>
                    <a:pt x="2370" y="1168"/>
                  </a:moveTo>
                  <a:cubicBezTo>
                    <a:pt x="2560" y="1168"/>
                    <a:pt x="2727" y="1334"/>
                    <a:pt x="2727" y="1525"/>
                  </a:cubicBezTo>
                  <a:lnTo>
                    <a:pt x="2727" y="1870"/>
                  </a:lnTo>
                  <a:cubicBezTo>
                    <a:pt x="2691" y="2144"/>
                    <a:pt x="2477" y="2382"/>
                    <a:pt x="2191" y="2382"/>
                  </a:cubicBezTo>
                  <a:cubicBezTo>
                    <a:pt x="1905" y="2382"/>
                    <a:pt x="1667" y="2144"/>
                    <a:pt x="1667" y="1870"/>
                  </a:cubicBezTo>
                  <a:lnTo>
                    <a:pt x="1667" y="1525"/>
                  </a:lnTo>
                  <a:cubicBezTo>
                    <a:pt x="1667" y="1334"/>
                    <a:pt x="1834" y="1168"/>
                    <a:pt x="2024" y="1168"/>
                  </a:cubicBezTo>
                  <a:close/>
                  <a:moveTo>
                    <a:pt x="2334" y="2680"/>
                  </a:moveTo>
                  <a:lnTo>
                    <a:pt x="2334" y="2775"/>
                  </a:lnTo>
                  <a:cubicBezTo>
                    <a:pt x="2370" y="2834"/>
                    <a:pt x="2381" y="2894"/>
                    <a:pt x="2417" y="2942"/>
                  </a:cubicBezTo>
                  <a:lnTo>
                    <a:pt x="2191" y="3156"/>
                  </a:lnTo>
                  <a:lnTo>
                    <a:pt x="2155" y="3156"/>
                  </a:lnTo>
                  <a:lnTo>
                    <a:pt x="1941" y="2942"/>
                  </a:lnTo>
                  <a:cubicBezTo>
                    <a:pt x="1965" y="2894"/>
                    <a:pt x="1977" y="2834"/>
                    <a:pt x="1977" y="2775"/>
                  </a:cubicBezTo>
                  <a:lnTo>
                    <a:pt x="1977" y="2680"/>
                  </a:lnTo>
                  <a:cubicBezTo>
                    <a:pt x="2036" y="2703"/>
                    <a:pt x="2096" y="2703"/>
                    <a:pt x="2155" y="2703"/>
                  </a:cubicBezTo>
                  <a:cubicBezTo>
                    <a:pt x="2215" y="2703"/>
                    <a:pt x="2274" y="2703"/>
                    <a:pt x="2334" y="2680"/>
                  </a:cubicBezTo>
                  <a:close/>
                  <a:moveTo>
                    <a:pt x="2203" y="334"/>
                  </a:moveTo>
                  <a:cubicBezTo>
                    <a:pt x="3227" y="334"/>
                    <a:pt x="4072" y="1179"/>
                    <a:pt x="4072" y="2203"/>
                  </a:cubicBezTo>
                  <a:cubicBezTo>
                    <a:pt x="4060" y="2787"/>
                    <a:pt x="3786" y="3311"/>
                    <a:pt x="3370" y="3668"/>
                  </a:cubicBezTo>
                  <a:lnTo>
                    <a:pt x="3370" y="3430"/>
                  </a:lnTo>
                  <a:cubicBezTo>
                    <a:pt x="3370" y="3239"/>
                    <a:pt x="3263" y="3073"/>
                    <a:pt x="3096" y="2977"/>
                  </a:cubicBezTo>
                  <a:lnTo>
                    <a:pt x="2691" y="2787"/>
                  </a:lnTo>
                  <a:lnTo>
                    <a:pt x="2691" y="2775"/>
                  </a:lnTo>
                  <a:lnTo>
                    <a:pt x="2691" y="2537"/>
                  </a:lnTo>
                  <a:cubicBezTo>
                    <a:pt x="2905" y="2382"/>
                    <a:pt x="3036" y="2132"/>
                    <a:pt x="3036" y="1870"/>
                  </a:cubicBezTo>
                  <a:lnTo>
                    <a:pt x="3036" y="1525"/>
                  </a:lnTo>
                  <a:cubicBezTo>
                    <a:pt x="3036" y="1156"/>
                    <a:pt x="2739" y="858"/>
                    <a:pt x="2370" y="858"/>
                  </a:cubicBezTo>
                  <a:lnTo>
                    <a:pt x="2024" y="858"/>
                  </a:lnTo>
                  <a:cubicBezTo>
                    <a:pt x="1655" y="858"/>
                    <a:pt x="1358" y="1156"/>
                    <a:pt x="1358" y="1525"/>
                  </a:cubicBezTo>
                  <a:lnTo>
                    <a:pt x="1358" y="1870"/>
                  </a:lnTo>
                  <a:cubicBezTo>
                    <a:pt x="1358" y="2132"/>
                    <a:pt x="1488" y="2382"/>
                    <a:pt x="1703" y="2537"/>
                  </a:cubicBezTo>
                  <a:lnTo>
                    <a:pt x="1703" y="2775"/>
                  </a:lnTo>
                  <a:lnTo>
                    <a:pt x="1703" y="2787"/>
                  </a:lnTo>
                  <a:lnTo>
                    <a:pt x="1298" y="2977"/>
                  </a:lnTo>
                  <a:cubicBezTo>
                    <a:pt x="1131" y="3073"/>
                    <a:pt x="1024" y="3239"/>
                    <a:pt x="1024" y="3430"/>
                  </a:cubicBezTo>
                  <a:lnTo>
                    <a:pt x="1024" y="3668"/>
                  </a:lnTo>
                  <a:cubicBezTo>
                    <a:pt x="596" y="3323"/>
                    <a:pt x="334" y="2799"/>
                    <a:pt x="334" y="2203"/>
                  </a:cubicBezTo>
                  <a:cubicBezTo>
                    <a:pt x="334" y="1179"/>
                    <a:pt x="1179" y="334"/>
                    <a:pt x="2203" y="334"/>
                  </a:cubicBezTo>
                  <a:close/>
                  <a:moveTo>
                    <a:pt x="2667" y="3120"/>
                  </a:moveTo>
                  <a:lnTo>
                    <a:pt x="2929" y="3251"/>
                  </a:lnTo>
                  <a:cubicBezTo>
                    <a:pt x="2989" y="3275"/>
                    <a:pt x="3036" y="3335"/>
                    <a:pt x="3036" y="3418"/>
                  </a:cubicBezTo>
                  <a:lnTo>
                    <a:pt x="3036" y="3858"/>
                  </a:lnTo>
                  <a:cubicBezTo>
                    <a:pt x="2786" y="3989"/>
                    <a:pt x="2489" y="4073"/>
                    <a:pt x="2179" y="4073"/>
                  </a:cubicBezTo>
                  <a:cubicBezTo>
                    <a:pt x="1858" y="4073"/>
                    <a:pt x="1584" y="3989"/>
                    <a:pt x="1310" y="3858"/>
                  </a:cubicBezTo>
                  <a:lnTo>
                    <a:pt x="1310" y="3418"/>
                  </a:lnTo>
                  <a:cubicBezTo>
                    <a:pt x="1310" y="3335"/>
                    <a:pt x="1358" y="3275"/>
                    <a:pt x="1417" y="3251"/>
                  </a:cubicBezTo>
                  <a:lnTo>
                    <a:pt x="1679" y="3120"/>
                  </a:lnTo>
                  <a:lnTo>
                    <a:pt x="1941" y="3370"/>
                  </a:lnTo>
                  <a:cubicBezTo>
                    <a:pt x="2000" y="3430"/>
                    <a:pt x="2084" y="3454"/>
                    <a:pt x="2179" y="3454"/>
                  </a:cubicBezTo>
                  <a:cubicBezTo>
                    <a:pt x="2262" y="3454"/>
                    <a:pt x="2334" y="3430"/>
                    <a:pt x="2417" y="3370"/>
                  </a:cubicBezTo>
                  <a:lnTo>
                    <a:pt x="2667" y="3120"/>
                  </a:lnTo>
                  <a:close/>
                  <a:moveTo>
                    <a:pt x="2191" y="1"/>
                  </a:moveTo>
                  <a:cubicBezTo>
                    <a:pt x="988" y="1"/>
                    <a:pt x="0" y="989"/>
                    <a:pt x="0" y="2192"/>
                  </a:cubicBezTo>
                  <a:cubicBezTo>
                    <a:pt x="0" y="3394"/>
                    <a:pt x="988" y="4382"/>
                    <a:pt x="2191" y="4382"/>
                  </a:cubicBezTo>
                  <a:cubicBezTo>
                    <a:pt x="3393" y="4382"/>
                    <a:pt x="4382" y="3394"/>
                    <a:pt x="4382" y="2192"/>
                  </a:cubicBezTo>
                  <a:cubicBezTo>
                    <a:pt x="4382" y="989"/>
                    <a:pt x="3393" y="1"/>
                    <a:pt x="2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7180009" y="3466271"/>
              <a:ext cx="159201" cy="149685"/>
            </a:xfrm>
            <a:custGeom>
              <a:avLst/>
              <a:gdLst/>
              <a:ahLst/>
              <a:cxnLst/>
              <a:rect l="l" t="t" r="r" b="b"/>
              <a:pathLst>
                <a:path w="5002" h="4703" extrusionOk="0">
                  <a:moveTo>
                    <a:pt x="3163" y="1"/>
                  </a:moveTo>
                  <a:cubicBezTo>
                    <a:pt x="2425" y="1"/>
                    <a:pt x="1690" y="286"/>
                    <a:pt x="1132" y="844"/>
                  </a:cubicBezTo>
                  <a:cubicBezTo>
                    <a:pt x="96" y="1868"/>
                    <a:pt x="1" y="3500"/>
                    <a:pt x="894" y="4643"/>
                  </a:cubicBezTo>
                  <a:cubicBezTo>
                    <a:pt x="918" y="4690"/>
                    <a:pt x="965" y="4702"/>
                    <a:pt x="1013" y="4702"/>
                  </a:cubicBezTo>
                  <a:cubicBezTo>
                    <a:pt x="1037" y="4702"/>
                    <a:pt x="1084" y="4690"/>
                    <a:pt x="1108" y="4666"/>
                  </a:cubicBezTo>
                  <a:cubicBezTo>
                    <a:pt x="1192" y="4607"/>
                    <a:pt x="1192" y="4523"/>
                    <a:pt x="1144" y="4452"/>
                  </a:cubicBezTo>
                  <a:cubicBezTo>
                    <a:pt x="358" y="3440"/>
                    <a:pt x="441" y="1987"/>
                    <a:pt x="1346" y="1083"/>
                  </a:cubicBezTo>
                  <a:cubicBezTo>
                    <a:pt x="1845" y="591"/>
                    <a:pt x="2498" y="338"/>
                    <a:pt x="3153" y="338"/>
                  </a:cubicBezTo>
                  <a:cubicBezTo>
                    <a:pt x="3703" y="338"/>
                    <a:pt x="4254" y="516"/>
                    <a:pt x="4716" y="880"/>
                  </a:cubicBezTo>
                  <a:cubicBezTo>
                    <a:pt x="4744" y="903"/>
                    <a:pt x="4775" y="914"/>
                    <a:pt x="4807" y="914"/>
                  </a:cubicBezTo>
                  <a:cubicBezTo>
                    <a:pt x="4856" y="914"/>
                    <a:pt x="4906" y="888"/>
                    <a:pt x="4942" y="844"/>
                  </a:cubicBezTo>
                  <a:cubicBezTo>
                    <a:pt x="5002" y="773"/>
                    <a:pt x="4978" y="666"/>
                    <a:pt x="4918" y="606"/>
                  </a:cubicBezTo>
                  <a:cubicBezTo>
                    <a:pt x="4398" y="200"/>
                    <a:pt x="3779" y="1"/>
                    <a:pt x="3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7222085" y="3499690"/>
              <a:ext cx="158819" cy="148825"/>
            </a:xfrm>
            <a:custGeom>
              <a:avLst/>
              <a:gdLst/>
              <a:ahLst/>
              <a:cxnLst/>
              <a:rect l="l" t="t" r="r" b="b"/>
              <a:pathLst>
                <a:path w="4990" h="4676" extrusionOk="0">
                  <a:moveTo>
                    <a:pt x="3983" y="0"/>
                  </a:moveTo>
                  <a:cubicBezTo>
                    <a:pt x="3948" y="0"/>
                    <a:pt x="3913" y="12"/>
                    <a:pt x="3882" y="33"/>
                  </a:cubicBezTo>
                  <a:cubicBezTo>
                    <a:pt x="3810" y="92"/>
                    <a:pt x="3810" y="187"/>
                    <a:pt x="3858" y="259"/>
                  </a:cubicBezTo>
                  <a:cubicBezTo>
                    <a:pt x="4644" y="1271"/>
                    <a:pt x="4549" y="2711"/>
                    <a:pt x="3644" y="3616"/>
                  </a:cubicBezTo>
                  <a:cubicBezTo>
                    <a:pt x="3152" y="4115"/>
                    <a:pt x="2502" y="4367"/>
                    <a:pt x="1848" y="4367"/>
                  </a:cubicBezTo>
                  <a:cubicBezTo>
                    <a:pt x="1299" y="4367"/>
                    <a:pt x="748" y="4189"/>
                    <a:pt x="286" y="3831"/>
                  </a:cubicBezTo>
                  <a:cubicBezTo>
                    <a:pt x="250" y="3805"/>
                    <a:pt x="214" y="3793"/>
                    <a:pt x="180" y="3793"/>
                  </a:cubicBezTo>
                  <a:cubicBezTo>
                    <a:pt x="135" y="3793"/>
                    <a:pt x="94" y="3814"/>
                    <a:pt x="60" y="3854"/>
                  </a:cubicBezTo>
                  <a:cubicBezTo>
                    <a:pt x="0" y="3938"/>
                    <a:pt x="12" y="4021"/>
                    <a:pt x="84" y="4081"/>
                  </a:cubicBezTo>
                  <a:cubicBezTo>
                    <a:pt x="608" y="4486"/>
                    <a:pt x="1239" y="4676"/>
                    <a:pt x="1846" y="4676"/>
                  </a:cubicBezTo>
                  <a:cubicBezTo>
                    <a:pt x="2584" y="4676"/>
                    <a:pt x="3322" y="4390"/>
                    <a:pt x="3882" y="3843"/>
                  </a:cubicBezTo>
                  <a:cubicBezTo>
                    <a:pt x="4894" y="2831"/>
                    <a:pt x="4989" y="1211"/>
                    <a:pt x="4108" y="68"/>
                  </a:cubicBezTo>
                  <a:cubicBezTo>
                    <a:pt x="4074" y="21"/>
                    <a:pt x="4029" y="0"/>
                    <a:pt x="39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8"/>
          <p:cNvGrpSpPr/>
          <p:nvPr/>
        </p:nvGrpSpPr>
        <p:grpSpPr>
          <a:xfrm>
            <a:off x="6828922" y="3468744"/>
            <a:ext cx="632781" cy="562415"/>
            <a:chOff x="7929578" y="4284365"/>
            <a:chExt cx="395266" cy="351312"/>
          </a:xfrm>
        </p:grpSpPr>
        <p:sp>
          <p:nvSpPr>
            <p:cNvPr id="493" name="Google Shape;493;p28"/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28"/>
          <p:cNvSpPr txBox="1"/>
          <p:nvPr/>
        </p:nvSpPr>
        <p:spPr>
          <a:xfrm>
            <a:off x="1710275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1</a:t>
            </a:r>
            <a:endParaRPr sz="3000">
              <a:solidFill>
                <a:schemeClr val="accent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5139813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3</a:t>
            </a:r>
            <a:endParaRPr sz="3000">
              <a:solidFill>
                <a:schemeClr val="accent5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3424538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</a:t>
            </a:r>
            <a:endParaRPr sz="3000">
              <a:solidFill>
                <a:schemeClr val="accent6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6855063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4</a:t>
            </a:r>
            <a:endParaRPr sz="3000">
              <a:solidFill>
                <a:schemeClr val="accent3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1" name="Google Shape;501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502" name="Google Shape;502;p28"/>
          <p:cNvSpPr txBox="1">
            <a:spLocks noGrp="1"/>
          </p:cNvSpPr>
          <p:nvPr>
            <p:ph type="subTitle" idx="4294967295"/>
          </p:nvPr>
        </p:nvSpPr>
        <p:spPr>
          <a:xfrm>
            <a:off x="1271675" y="3831437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cold</a:t>
            </a:r>
            <a:endParaRPr/>
          </a:p>
        </p:txBody>
      </p:sp>
      <p:sp>
        <p:nvSpPr>
          <p:cNvPr id="503" name="Google Shape;503;p28"/>
          <p:cNvSpPr txBox="1">
            <a:spLocks noGrp="1"/>
          </p:cNvSpPr>
          <p:nvPr>
            <p:ph type="subTitle" idx="4294967295"/>
          </p:nvPr>
        </p:nvSpPr>
        <p:spPr>
          <a:xfrm>
            <a:off x="1271675" y="345665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Mars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4294967295"/>
          </p:nvPr>
        </p:nvSpPr>
        <p:spPr>
          <a:xfrm>
            <a:off x="4701213" y="3831512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</a:t>
            </a:r>
            <a:endParaRPr/>
          </a:p>
        </p:txBody>
      </p:sp>
      <p:sp>
        <p:nvSpPr>
          <p:cNvPr id="505" name="Google Shape;505;p28"/>
          <p:cNvSpPr txBox="1">
            <a:spLocks noGrp="1"/>
          </p:cNvSpPr>
          <p:nvPr>
            <p:ph type="subTitle" idx="4294967295"/>
          </p:nvPr>
        </p:nvSpPr>
        <p:spPr>
          <a:xfrm>
            <a:off x="4701225" y="345665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Saturn</a:t>
            </a:r>
            <a:endParaRPr sz="200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6" name="Google Shape;506;p28"/>
          <p:cNvSpPr txBox="1">
            <a:spLocks noGrp="1"/>
          </p:cNvSpPr>
          <p:nvPr>
            <p:ph type="subTitle" idx="4294967295"/>
          </p:nvPr>
        </p:nvSpPr>
        <p:spPr>
          <a:xfrm>
            <a:off x="2985938" y="2373175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terribly hot</a:t>
            </a:r>
            <a:endParaRPr/>
          </a:p>
        </p:txBody>
      </p:sp>
      <p:sp>
        <p:nvSpPr>
          <p:cNvPr id="507" name="Google Shape;507;p28"/>
          <p:cNvSpPr txBox="1">
            <a:spLocks noGrp="1"/>
          </p:cNvSpPr>
          <p:nvPr>
            <p:ph type="subTitle" idx="4294967295"/>
          </p:nvPr>
        </p:nvSpPr>
        <p:spPr>
          <a:xfrm>
            <a:off x="2985950" y="199890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Venus</a:t>
            </a:r>
            <a:endParaRPr sz="200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subTitle" idx="4294967295"/>
          </p:nvPr>
        </p:nvSpPr>
        <p:spPr>
          <a:xfrm>
            <a:off x="6416463" y="2373175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</a:t>
            </a:r>
            <a:endParaRPr/>
          </a:p>
        </p:txBody>
      </p:sp>
      <p:sp>
        <p:nvSpPr>
          <p:cNvPr id="509" name="Google Shape;509;p28"/>
          <p:cNvSpPr txBox="1">
            <a:spLocks noGrp="1"/>
          </p:cNvSpPr>
          <p:nvPr>
            <p:ph type="subTitle" idx="4294967295"/>
          </p:nvPr>
        </p:nvSpPr>
        <p:spPr>
          <a:xfrm>
            <a:off x="6416475" y="199890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Jupiter</a:t>
            </a:r>
            <a:endParaRPr sz="200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events</a:t>
            </a:r>
            <a:endParaRPr/>
          </a:p>
        </p:txBody>
      </p:sp>
      <p:grpSp>
        <p:nvGrpSpPr>
          <p:cNvPr id="521" name="Google Shape;521;p30"/>
          <p:cNvGrpSpPr/>
          <p:nvPr/>
        </p:nvGrpSpPr>
        <p:grpSpPr>
          <a:xfrm>
            <a:off x="6076948" y="3540297"/>
            <a:ext cx="698234" cy="737946"/>
            <a:chOff x="6012691" y="3540297"/>
            <a:chExt cx="698234" cy="737946"/>
          </a:xfrm>
        </p:grpSpPr>
        <p:sp>
          <p:nvSpPr>
            <p:cNvPr id="522" name="Google Shape;522;p30"/>
            <p:cNvSpPr/>
            <p:nvPr/>
          </p:nvSpPr>
          <p:spPr>
            <a:xfrm>
              <a:off x="6300083" y="3540297"/>
              <a:ext cx="410842" cy="450555"/>
            </a:xfrm>
            <a:custGeom>
              <a:avLst/>
              <a:gdLst/>
              <a:ahLst/>
              <a:cxnLst/>
              <a:rect l="l" t="t" r="r" b="b"/>
              <a:pathLst>
                <a:path w="6383" h="7000" extrusionOk="0">
                  <a:moveTo>
                    <a:pt x="3206" y="0"/>
                  </a:moveTo>
                  <a:cubicBezTo>
                    <a:pt x="3000" y="0"/>
                    <a:pt x="2792" y="20"/>
                    <a:pt x="2584" y="58"/>
                  </a:cubicBezTo>
                  <a:cubicBezTo>
                    <a:pt x="1751" y="225"/>
                    <a:pt x="1036" y="701"/>
                    <a:pt x="560" y="1416"/>
                  </a:cubicBezTo>
                  <a:cubicBezTo>
                    <a:pt x="179" y="1987"/>
                    <a:pt x="1" y="2654"/>
                    <a:pt x="24" y="3332"/>
                  </a:cubicBezTo>
                  <a:cubicBezTo>
                    <a:pt x="60" y="3987"/>
                    <a:pt x="274" y="4606"/>
                    <a:pt x="667" y="5107"/>
                  </a:cubicBezTo>
                  <a:lnTo>
                    <a:pt x="596" y="6821"/>
                  </a:lnTo>
                  <a:cubicBezTo>
                    <a:pt x="596" y="6881"/>
                    <a:pt x="620" y="6940"/>
                    <a:pt x="667" y="6964"/>
                  </a:cubicBezTo>
                  <a:cubicBezTo>
                    <a:pt x="691" y="6988"/>
                    <a:pt x="727" y="7000"/>
                    <a:pt x="751" y="7000"/>
                  </a:cubicBezTo>
                  <a:cubicBezTo>
                    <a:pt x="786" y="7000"/>
                    <a:pt x="798" y="7000"/>
                    <a:pt x="834" y="6988"/>
                  </a:cubicBezTo>
                  <a:lnTo>
                    <a:pt x="2382" y="6250"/>
                  </a:lnTo>
                  <a:cubicBezTo>
                    <a:pt x="2653" y="6322"/>
                    <a:pt x="2928" y="6359"/>
                    <a:pt x="3203" y="6359"/>
                  </a:cubicBezTo>
                  <a:cubicBezTo>
                    <a:pt x="3557" y="6359"/>
                    <a:pt x="3910" y="6299"/>
                    <a:pt x="4251" y="6178"/>
                  </a:cubicBezTo>
                  <a:cubicBezTo>
                    <a:pt x="4894" y="5952"/>
                    <a:pt x="5442" y="5523"/>
                    <a:pt x="5811" y="4964"/>
                  </a:cubicBezTo>
                  <a:cubicBezTo>
                    <a:pt x="6132" y="4487"/>
                    <a:pt x="6323" y="3952"/>
                    <a:pt x="6347" y="3380"/>
                  </a:cubicBezTo>
                  <a:cubicBezTo>
                    <a:pt x="6382" y="3249"/>
                    <a:pt x="6311" y="3178"/>
                    <a:pt x="6216" y="3178"/>
                  </a:cubicBezTo>
                  <a:cubicBezTo>
                    <a:pt x="6132" y="3178"/>
                    <a:pt x="6037" y="3237"/>
                    <a:pt x="6037" y="3332"/>
                  </a:cubicBezTo>
                  <a:cubicBezTo>
                    <a:pt x="6013" y="3844"/>
                    <a:pt x="5847" y="4333"/>
                    <a:pt x="5561" y="4749"/>
                  </a:cubicBezTo>
                  <a:cubicBezTo>
                    <a:pt x="5032" y="5547"/>
                    <a:pt x="4142" y="6005"/>
                    <a:pt x="3211" y="6005"/>
                  </a:cubicBezTo>
                  <a:cubicBezTo>
                    <a:pt x="2947" y="6005"/>
                    <a:pt x="2680" y="5969"/>
                    <a:pt x="2418" y="5892"/>
                  </a:cubicBezTo>
                  <a:cubicBezTo>
                    <a:pt x="2404" y="5888"/>
                    <a:pt x="2391" y="5885"/>
                    <a:pt x="2378" y="5885"/>
                  </a:cubicBezTo>
                  <a:cubicBezTo>
                    <a:pt x="2354" y="5885"/>
                    <a:pt x="2329" y="5893"/>
                    <a:pt x="2298" y="5916"/>
                  </a:cubicBezTo>
                  <a:lnTo>
                    <a:pt x="953" y="6547"/>
                  </a:lnTo>
                  <a:lnTo>
                    <a:pt x="1024" y="5047"/>
                  </a:lnTo>
                  <a:cubicBezTo>
                    <a:pt x="1024" y="4999"/>
                    <a:pt x="1013" y="4976"/>
                    <a:pt x="989" y="4928"/>
                  </a:cubicBezTo>
                  <a:cubicBezTo>
                    <a:pt x="215" y="3964"/>
                    <a:pt x="179" y="2618"/>
                    <a:pt x="858" y="1594"/>
                  </a:cubicBezTo>
                  <a:cubicBezTo>
                    <a:pt x="1275" y="975"/>
                    <a:pt x="1917" y="535"/>
                    <a:pt x="2656" y="392"/>
                  </a:cubicBezTo>
                  <a:cubicBezTo>
                    <a:pt x="2846" y="352"/>
                    <a:pt x="3037" y="333"/>
                    <a:pt x="3226" y="333"/>
                  </a:cubicBezTo>
                  <a:cubicBezTo>
                    <a:pt x="3783" y="333"/>
                    <a:pt x="4325" y="500"/>
                    <a:pt x="4787" y="820"/>
                  </a:cubicBezTo>
                  <a:cubicBezTo>
                    <a:pt x="5442" y="1273"/>
                    <a:pt x="5870" y="1939"/>
                    <a:pt x="6013" y="2713"/>
                  </a:cubicBezTo>
                  <a:cubicBezTo>
                    <a:pt x="6024" y="2790"/>
                    <a:pt x="6105" y="2846"/>
                    <a:pt x="6182" y="2846"/>
                  </a:cubicBezTo>
                  <a:cubicBezTo>
                    <a:pt x="6189" y="2846"/>
                    <a:pt x="6197" y="2845"/>
                    <a:pt x="6204" y="2844"/>
                  </a:cubicBezTo>
                  <a:cubicBezTo>
                    <a:pt x="6287" y="2832"/>
                    <a:pt x="6347" y="2737"/>
                    <a:pt x="6335" y="2654"/>
                  </a:cubicBezTo>
                  <a:cubicBezTo>
                    <a:pt x="6192" y="1785"/>
                    <a:pt x="5692" y="1011"/>
                    <a:pt x="4965" y="535"/>
                  </a:cubicBezTo>
                  <a:cubicBezTo>
                    <a:pt x="4438" y="177"/>
                    <a:pt x="3829" y="0"/>
                    <a:pt x="3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6012691" y="3672117"/>
              <a:ext cx="607799" cy="606125"/>
            </a:xfrm>
            <a:custGeom>
              <a:avLst/>
              <a:gdLst/>
              <a:ahLst/>
              <a:cxnLst/>
              <a:rect l="l" t="t" r="r" b="b"/>
              <a:pathLst>
                <a:path w="9443" h="9417" extrusionOk="0">
                  <a:moveTo>
                    <a:pt x="6752" y="5654"/>
                  </a:moveTo>
                  <a:lnTo>
                    <a:pt x="9038" y="6988"/>
                  </a:lnTo>
                  <a:lnTo>
                    <a:pt x="8597" y="7714"/>
                  </a:lnTo>
                  <a:lnTo>
                    <a:pt x="6323" y="6380"/>
                  </a:lnTo>
                  <a:lnTo>
                    <a:pt x="6752" y="5654"/>
                  </a:lnTo>
                  <a:close/>
                  <a:moveTo>
                    <a:pt x="2516" y="1"/>
                  </a:moveTo>
                  <a:cubicBezTo>
                    <a:pt x="2490" y="1"/>
                    <a:pt x="2464" y="7"/>
                    <a:pt x="2441" y="22"/>
                  </a:cubicBezTo>
                  <a:lnTo>
                    <a:pt x="1429" y="618"/>
                  </a:lnTo>
                  <a:cubicBezTo>
                    <a:pt x="1358" y="665"/>
                    <a:pt x="1322" y="773"/>
                    <a:pt x="1370" y="844"/>
                  </a:cubicBezTo>
                  <a:lnTo>
                    <a:pt x="1477" y="1023"/>
                  </a:lnTo>
                  <a:lnTo>
                    <a:pt x="1060" y="1249"/>
                  </a:lnTo>
                  <a:cubicBezTo>
                    <a:pt x="620" y="1463"/>
                    <a:pt x="298" y="1856"/>
                    <a:pt x="144" y="2320"/>
                  </a:cubicBezTo>
                  <a:cubicBezTo>
                    <a:pt x="1" y="2773"/>
                    <a:pt x="25" y="3273"/>
                    <a:pt x="251" y="3713"/>
                  </a:cubicBezTo>
                  <a:cubicBezTo>
                    <a:pt x="548" y="4297"/>
                    <a:pt x="1668" y="5547"/>
                    <a:pt x="2620" y="6511"/>
                  </a:cubicBezTo>
                  <a:cubicBezTo>
                    <a:pt x="2644" y="6547"/>
                    <a:pt x="2692" y="6559"/>
                    <a:pt x="2739" y="6559"/>
                  </a:cubicBezTo>
                  <a:cubicBezTo>
                    <a:pt x="2787" y="6559"/>
                    <a:pt x="2822" y="6547"/>
                    <a:pt x="2858" y="6511"/>
                  </a:cubicBezTo>
                  <a:cubicBezTo>
                    <a:pt x="2918" y="6452"/>
                    <a:pt x="2918" y="6333"/>
                    <a:pt x="2858" y="6273"/>
                  </a:cubicBezTo>
                  <a:cubicBezTo>
                    <a:pt x="1679" y="5083"/>
                    <a:pt x="775" y="4011"/>
                    <a:pt x="548" y="3570"/>
                  </a:cubicBezTo>
                  <a:cubicBezTo>
                    <a:pt x="191" y="2832"/>
                    <a:pt x="477" y="1927"/>
                    <a:pt x="1203" y="1546"/>
                  </a:cubicBezTo>
                  <a:lnTo>
                    <a:pt x="1632" y="1320"/>
                  </a:lnTo>
                  <a:lnTo>
                    <a:pt x="2572" y="2916"/>
                  </a:lnTo>
                  <a:cubicBezTo>
                    <a:pt x="2477" y="2951"/>
                    <a:pt x="2394" y="2999"/>
                    <a:pt x="2322" y="3070"/>
                  </a:cubicBezTo>
                  <a:cubicBezTo>
                    <a:pt x="1941" y="3404"/>
                    <a:pt x="1882" y="3951"/>
                    <a:pt x="2168" y="4356"/>
                  </a:cubicBezTo>
                  <a:cubicBezTo>
                    <a:pt x="2322" y="4559"/>
                    <a:pt x="4906" y="7154"/>
                    <a:pt x="5120" y="7297"/>
                  </a:cubicBezTo>
                  <a:cubicBezTo>
                    <a:pt x="5275" y="7416"/>
                    <a:pt x="5489" y="7476"/>
                    <a:pt x="5680" y="7476"/>
                  </a:cubicBezTo>
                  <a:cubicBezTo>
                    <a:pt x="5954" y="7476"/>
                    <a:pt x="6204" y="7380"/>
                    <a:pt x="6394" y="7154"/>
                  </a:cubicBezTo>
                  <a:cubicBezTo>
                    <a:pt x="6466" y="7083"/>
                    <a:pt x="6513" y="6988"/>
                    <a:pt x="6561" y="6904"/>
                  </a:cubicBezTo>
                  <a:lnTo>
                    <a:pt x="8156" y="7833"/>
                  </a:lnTo>
                  <a:lnTo>
                    <a:pt x="7930" y="8262"/>
                  </a:lnTo>
                  <a:cubicBezTo>
                    <a:pt x="7654" y="8781"/>
                    <a:pt x="7123" y="9083"/>
                    <a:pt x="6580" y="9083"/>
                  </a:cubicBezTo>
                  <a:cubicBezTo>
                    <a:pt x="6352" y="9083"/>
                    <a:pt x="6121" y="9029"/>
                    <a:pt x="5906" y="8916"/>
                  </a:cubicBezTo>
                  <a:cubicBezTo>
                    <a:pt x="5478" y="8702"/>
                    <a:pt x="4477" y="7869"/>
                    <a:pt x="3334" y="6749"/>
                  </a:cubicBezTo>
                  <a:cubicBezTo>
                    <a:pt x="3305" y="6720"/>
                    <a:pt x="3260" y="6705"/>
                    <a:pt x="3215" y="6705"/>
                  </a:cubicBezTo>
                  <a:cubicBezTo>
                    <a:pt x="3171" y="6705"/>
                    <a:pt x="3126" y="6720"/>
                    <a:pt x="3096" y="6749"/>
                  </a:cubicBezTo>
                  <a:cubicBezTo>
                    <a:pt x="3037" y="6809"/>
                    <a:pt x="3037" y="6928"/>
                    <a:pt x="3096" y="6988"/>
                  </a:cubicBezTo>
                  <a:cubicBezTo>
                    <a:pt x="4287" y="8142"/>
                    <a:pt x="5275" y="8976"/>
                    <a:pt x="5740" y="9214"/>
                  </a:cubicBezTo>
                  <a:cubicBezTo>
                    <a:pt x="5990" y="9357"/>
                    <a:pt x="6275" y="9416"/>
                    <a:pt x="6561" y="9416"/>
                  </a:cubicBezTo>
                  <a:cubicBezTo>
                    <a:pt x="6752" y="9416"/>
                    <a:pt x="6942" y="9381"/>
                    <a:pt x="7144" y="9321"/>
                  </a:cubicBezTo>
                  <a:cubicBezTo>
                    <a:pt x="7597" y="9178"/>
                    <a:pt x="7990" y="8845"/>
                    <a:pt x="8216" y="8416"/>
                  </a:cubicBezTo>
                  <a:lnTo>
                    <a:pt x="8430" y="8000"/>
                  </a:lnTo>
                  <a:lnTo>
                    <a:pt x="8609" y="8107"/>
                  </a:lnTo>
                  <a:cubicBezTo>
                    <a:pt x="8645" y="8119"/>
                    <a:pt x="8668" y="8131"/>
                    <a:pt x="8704" y="8131"/>
                  </a:cubicBezTo>
                  <a:cubicBezTo>
                    <a:pt x="8764" y="8131"/>
                    <a:pt x="8823" y="8107"/>
                    <a:pt x="8847" y="8047"/>
                  </a:cubicBezTo>
                  <a:lnTo>
                    <a:pt x="9442" y="7035"/>
                  </a:lnTo>
                  <a:cubicBezTo>
                    <a:pt x="9419" y="6976"/>
                    <a:pt x="9419" y="6928"/>
                    <a:pt x="9419" y="6880"/>
                  </a:cubicBezTo>
                  <a:cubicBezTo>
                    <a:pt x="9407" y="6845"/>
                    <a:pt x="9371" y="6809"/>
                    <a:pt x="9347" y="6785"/>
                  </a:cubicBezTo>
                  <a:lnTo>
                    <a:pt x="6787" y="5273"/>
                  </a:lnTo>
                  <a:cubicBezTo>
                    <a:pt x="6765" y="5262"/>
                    <a:pt x="6740" y="5257"/>
                    <a:pt x="6713" y="5257"/>
                  </a:cubicBezTo>
                  <a:cubicBezTo>
                    <a:pt x="6655" y="5257"/>
                    <a:pt x="6594" y="5283"/>
                    <a:pt x="6561" y="5333"/>
                  </a:cubicBezTo>
                  <a:lnTo>
                    <a:pt x="5966" y="6345"/>
                  </a:lnTo>
                  <a:cubicBezTo>
                    <a:pt x="5930" y="6392"/>
                    <a:pt x="5930" y="6440"/>
                    <a:pt x="5954" y="6476"/>
                  </a:cubicBezTo>
                  <a:cubicBezTo>
                    <a:pt x="5966" y="6523"/>
                    <a:pt x="5990" y="6559"/>
                    <a:pt x="6025" y="6583"/>
                  </a:cubicBezTo>
                  <a:lnTo>
                    <a:pt x="6251" y="6714"/>
                  </a:lnTo>
                  <a:lnTo>
                    <a:pt x="6228" y="6749"/>
                  </a:lnTo>
                  <a:cubicBezTo>
                    <a:pt x="6204" y="6809"/>
                    <a:pt x="6168" y="6869"/>
                    <a:pt x="6132" y="6928"/>
                  </a:cubicBezTo>
                  <a:cubicBezTo>
                    <a:pt x="6008" y="7067"/>
                    <a:pt x="5834" y="7141"/>
                    <a:pt x="5659" y="7141"/>
                  </a:cubicBezTo>
                  <a:cubicBezTo>
                    <a:pt x="5534" y="7141"/>
                    <a:pt x="5408" y="7103"/>
                    <a:pt x="5299" y="7023"/>
                  </a:cubicBezTo>
                  <a:cubicBezTo>
                    <a:pt x="5120" y="6880"/>
                    <a:pt x="2561" y="4321"/>
                    <a:pt x="2418" y="4142"/>
                  </a:cubicBezTo>
                  <a:cubicBezTo>
                    <a:pt x="2227" y="3892"/>
                    <a:pt x="2275" y="3535"/>
                    <a:pt x="2513" y="3309"/>
                  </a:cubicBezTo>
                  <a:cubicBezTo>
                    <a:pt x="2561" y="3273"/>
                    <a:pt x="2620" y="3237"/>
                    <a:pt x="2692" y="3213"/>
                  </a:cubicBezTo>
                  <a:lnTo>
                    <a:pt x="2727" y="3189"/>
                  </a:lnTo>
                  <a:lnTo>
                    <a:pt x="2858" y="3416"/>
                  </a:lnTo>
                  <a:cubicBezTo>
                    <a:pt x="2882" y="3475"/>
                    <a:pt x="2942" y="3511"/>
                    <a:pt x="3001" y="3511"/>
                  </a:cubicBezTo>
                  <a:cubicBezTo>
                    <a:pt x="3037" y="3511"/>
                    <a:pt x="3061" y="3487"/>
                    <a:pt x="3096" y="3475"/>
                  </a:cubicBezTo>
                  <a:lnTo>
                    <a:pt x="4108" y="2880"/>
                  </a:lnTo>
                  <a:cubicBezTo>
                    <a:pt x="4144" y="2844"/>
                    <a:pt x="4168" y="2820"/>
                    <a:pt x="4180" y="2773"/>
                  </a:cubicBezTo>
                  <a:cubicBezTo>
                    <a:pt x="4192" y="2737"/>
                    <a:pt x="4180" y="2689"/>
                    <a:pt x="4168" y="2642"/>
                  </a:cubicBezTo>
                  <a:lnTo>
                    <a:pt x="3442" y="1404"/>
                  </a:lnTo>
                  <a:cubicBezTo>
                    <a:pt x="3409" y="1355"/>
                    <a:pt x="3348" y="1322"/>
                    <a:pt x="3290" y="1322"/>
                  </a:cubicBezTo>
                  <a:cubicBezTo>
                    <a:pt x="3264" y="1322"/>
                    <a:pt x="3238" y="1329"/>
                    <a:pt x="3215" y="1344"/>
                  </a:cubicBezTo>
                  <a:cubicBezTo>
                    <a:pt x="3144" y="1392"/>
                    <a:pt x="3108" y="1499"/>
                    <a:pt x="3156" y="1570"/>
                  </a:cubicBezTo>
                  <a:lnTo>
                    <a:pt x="3787" y="2654"/>
                  </a:lnTo>
                  <a:lnTo>
                    <a:pt x="3061" y="3082"/>
                  </a:lnTo>
                  <a:lnTo>
                    <a:pt x="1727" y="808"/>
                  </a:lnTo>
                  <a:lnTo>
                    <a:pt x="2453" y="380"/>
                  </a:lnTo>
                  <a:lnTo>
                    <a:pt x="2822" y="1011"/>
                  </a:lnTo>
                  <a:cubicBezTo>
                    <a:pt x="2855" y="1060"/>
                    <a:pt x="2917" y="1087"/>
                    <a:pt x="2975" y="1087"/>
                  </a:cubicBezTo>
                  <a:cubicBezTo>
                    <a:pt x="3001" y="1087"/>
                    <a:pt x="3027" y="1081"/>
                    <a:pt x="3049" y="1070"/>
                  </a:cubicBezTo>
                  <a:cubicBezTo>
                    <a:pt x="3120" y="1023"/>
                    <a:pt x="3156" y="915"/>
                    <a:pt x="3108" y="844"/>
                  </a:cubicBezTo>
                  <a:lnTo>
                    <a:pt x="2656" y="82"/>
                  </a:lnTo>
                  <a:cubicBezTo>
                    <a:pt x="2631" y="33"/>
                    <a:pt x="2573" y="1"/>
                    <a:pt x="2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6370563" y="3588957"/>
              <a:ext cx="272135" cy="297688"/>
            </a:xfrm>
            <a:custGeom>
              <a:avLst/>
              <a:gdLst/>
              <a:ahLst/>
              <a:cxnLst/>
              <a:rect l="l" t="t" r="r" b="b"/>
              <a:pathLst>
                <a:path w="4228" h="4625" extrusionOk="0">
                  <a:moveTo>
                    <a:pt x="2742" y="0"/>
                  </a:moveTo>
                  <a:cubicBezTo>
                    <a:pt x="2716" y="0"/>
                    <a:pt x="2690" y="6"/>
                    <a:pt x="2668" y="17"/>
                  </a:cubicBezTo>
                  <a:cubicBezTo>
                    <a:pt x="2596" y="64"/>
                    <a:pt x="2561" y="171"/>
                    <a:pt x="2608" y="243"/>
                  </a:cubicBezTo>
                  <a:lnTo>
                    <a:pt x="2763" y="493"/>
                  </a:lnTo>
                  <a:cubicBezTo>
                    <a:pt x="2549" y="433"/>
                    <a:pt x="2346" y="398"/>
                    <a:pt x="2120" y="398"/>
                  </a:cubicBezTo>
                  <a:cubicBezTo>
                    <a:pt x="953" y="398"/>
                    <a:pt x="1" y="1350"/>
                    <a:pt x="1" y="2505"/>
                  </a:cubicBezTo>
                  <a:cubicBezTo>
                    <a:pt x="1" y="3672"/>
                    <a:pt x="953" y="4624"/>
                    <a:pt x="2120" y="4624"/>
                  </a:cubicBezTo>
                  <a:cubicBezTo>
                    <a:pt x="3275" y="4624"/>
                    <a:pt x="4228" y="3672"/>
                    <a:pt x="4228" y="2505"/>
                  </a:cubicBezTo>
                  <a:cubicBezTo>
                    <a:pt x="4228" y="2362"/>
                    <a:pt x="4204" y="2195"/>
                    <a:pt x="4168" y="2029"/>
                  </a:cubicBezTo>
                  <a:cubicBezTo>
                    <a:pt x="4158" y="1958"/>
                    <a:pt x="4096" y="1904"/>
                    <a:pt x="4012" y="1904"/>
                  </a:cubicBezTo>
                  <a:cubicBezTo>
                    <a:pt x="3998" y="1904"/>
                    <a:pt x="3982" y="1906"/>
                    <a:pt x="3966" y="1910"/>
                  </a:cubicBezTo>
                  <a:cubicBezTo>
                    <a:pt x="3870" y="1922"/>
                    <a:pt x="3811" y="2017"/>
                    <a:pt x="3847" y="2124"/>
                  </a:cubicBezTo>
                  <a:cubicBezTo>
                    <a:pt x="3870" y="2255"/>
                    <a:pt x="3894" y="2386"/>
                    <a:pt x="3894" y="2517"/>
                  </a:cubicBezTo>
                  <a:cubicBezTo>
                    <a:pt x="3894" y="3505"/>
                    <a:pt x="3085" y="4303"/>
                    <a:pt x="2108" y="4303"/>
                  </a:cubicBezTo>
                  <a:cubicBezTo>
                    <a:pt x="1120" y="4303"/>
                    <a:pt x="322" y="3505"/>
                    <a:pt x="322" y="2517"/>
                  </a:cubicBezTo>
                  <a:cubicBezTo>
                    <a:pt x="322" y="1541"/>
                    <a:pt x="1120" y="731"/>
                    <a:pt x="2108" y="731"/>
                  </a:cubicBezTo>
                  <a:cubicBezTo>
                    <a:pt x="2299" y="731"/>
                    <a:pt x="2477" y="767"/>
                    <a:pt x="2656" y="826"/>
                  </a:cubicBezTo>
                  <a:lnTo>
                    <a:pt x="2299" y="910"/>
                  </a:lnTo>
                  <a:cubicBezTo>
                    <a:pt x="2204" y="933"/>
                    <a:pt x="2144" y="1017"/>
                    <a:pt x="2180" y="1124"/>
                  </a:cubicBezTo>
                  <a:cubicBezTo>
                    <a:pt x="2190" y="1195"/>
                    <a:pt x="2260" y="1248"/>
                    <a:pt x="2339" y="1248"/>
                  </a:cubicBezTo>
                  <a:cubicBezTo>
                    <a:pt x="2353" y="1248"/>
                    <a:pt x="2368" y="1247"/>
                    <a:pt x="2382" y="1243"/>
                  </a:cubicBezTo>
                  <a:lnTo>
                    <a:pt x="3204" y="1052"/>
                  </a:lnTo>
                  <a:cubicBezTo>
                    <a:pt x="3311" y="1017"/>
                    <a:pt x="3370" y="898"/>
                    <a:pt x="3311" y="791"/>
                  </a:cubicBezTo>
                  <a:lnTo>
                    <a:pt x="2894" y="76"/>
                  </a:lnTo>
                  <a:cubicBezTo>
                    <a:pt x="2861" y="27"/>
                    <a:pt x="2800" y="0"/>
                    <a:pt x="2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6438791" y="3696512"/>
              <a:ext cx="80521" cy="106588"/>
            </a:xfrm>
            <a:custGeom>
              <a:avLst/>
              <a:gdLst/>
              <a:ahLst/>
              <a:cxnLst/>
              <a:rect l="l" t="t" r="r" b="b"/>
              <a:pathLst>
                <a:path w="1251" h="1656" extrusionOk="0">
                  <a:moveTo>
                    <a:pt x="572" y="1"/>
                  </a:moveTo>
                  <a:cubicBezTo>
                    <a:pt x="274" y="1"/>
                    <a:pt x="12" y="239"/>
                    <a:pt x="12" y="524"/>
                  </a:cubicBezTo>
                  <a:cubicBezTo>
                    <a:pt x="12" y="608"/>
                    <a:pt x="96" y="679"/>
                    <a:pt x="179" y="679"/>
                  </a:cubicBezTo>
                  <a:cubicBezTo>
                    <a:pt x="274" y="679"/>
                    <a:pt x="346" y="608"/>
                    <a:pt x="346" y="524"/>
                  </a:cubicBezTo>
                  <a:cubicBezTo>
                    <a:pt x="346" y="417"/>
                    <a:pt x="429" y="322"/>
                    <a:pt x="548" y="322"/>
                  </a:cubicBezTo>
                  <a:lnTo>
                    <a:pt x="608" y="322"/>
                  </a:lnTo>
                  <a:cubicBezTo>
                    <a:pt x="655" y="322"/>
                    <a:pt x="667" y="358"/>
                    <a:pt x="691" y="370"/>
                  </a:cubicBezTo>
                  <a:cubicBezTo>
                    <a:pt x="703" y="382"/>
                    <a:pt x="703" y="417"/>
                    <a:pt x="691" y="429"/>
                  </a:cubicBezTo>
                  <a:lnTo>
                    <a:pt x="48" y="1382"/>
                  </a:lnTo>
                  <a:cubicBezTo>
                    <a:pt x="12" y="1429"/>
                    <a:pt x="1" y="1501"/>
                    <a:pt x="36" y="1560"/>
                  </a:cubicBezTo>
                  <a:cubicBezTo>
                    <a:pt x="60" y="1620"/>
                    <a:pt x="120" y="1656"/>
                    <a:pt x="179" y="1656"/>
                  </a:cubicBezTo>
                  <a:lnTo>
                    <a:pt x="1072" y="1656"/>
                  </a:lnTo>
                  <a:cubicBezTo>
                    <a:pt x="1167" y="1656"/>
                    <a:pt x="1239" y="1572"/>
                    <a:pt x="1239" y="1489"/>
                  </a:cubicBezTo>
                  <a:cubicBezTo>
                    <a:pt x="1251" y="1406"/>
                    <a:pt x="1179" y="1322"/>
                    <a:pt x="1084" y="1322"/>
                  </a:cubicBezTo>
                  <a:lnTo>
                    <a:pt x="513" y="1322"/>
                  </a:lnTo>
                  <a:lnTo>
                    <a:pt x="989" y="620"/>
                  </a:lnTo>
                  <a:cubicBezTo>
                    <a:pt x="1072" y="513"/>
                    <a:pt x="1072" y="358"/>
                    <a:pt x="1001" y="227"/>
                  </a:cubicBezTo>
                  <a:cubicBezTo>
                    <a:pt x="929" y="84"/>
                    <a:pt x="786" y="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6518475" y="3696512"/>
              <a:ext cx="59087" cy="105816"/>
            </a:xfrm>
            <a:custGeom>
              <a:avLst/>
              <a:gdLst/>
              <a:ahLst/>
              <a:cxnLst/>
              <a:rect l="l" t="t" r="r" b="b"/>
              <a:pathLst>
                <a:path w="918" h="164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72" y="1025"/>
                    <a:pt x="156" y="1025"/>
                  </a:cubicBezTo>
                  <a:lnTo>
                    <a:pt x="596" y="1025"/>
                  </a:lnTo>
                  <a:lnTo>
                    <a:pt x="596" y="1477"/>
                  </a:lnTo>
                  <a:cubicBezTo>
                    <a:pt x="596" y="1560"/>
                    <a:pt x="668" y="1644"/>
                    <a:pt x="751" y="1644"/>
                  </a:cubicBezTo>
                  <a:cubicBezTo>
                    <a:pt x="846" y="1644"/>
                    <a:pt x="918" y="1560"/>
                    <a:pt x="918" y="1477"/>
                  </a:cubicBezTo>
                  <a:lnTo>
                    <a:pt x="918" y="846"/>
                  </a:lnTo>
                  <a:lnTo>
                    <a:pt x="918" y="155"/>
                  </a:lnTo>
                  <a:cubicBezTo>
                    <a:pt x="918" y="72"/>
                    <a:pt x="846" y="1"/>
                    <a:pt x="739" y="1"/>
                  </a:cubicBezTo>
                  <a:cubicBezTo>
                    <a:pt x="656" y="1"/>
                    <a:pt x="584" y="72"/>
                    <a:pt x="584" y="167"/>
                  </a:cubicBezTo>
                  <a:lnTo>
                    <a:pt x="584" y="703"/>
                  </a:lnTo>
                  <a:lnTo>
                    <a:pt x="322" y="703"/>
                  </a:ln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0"/>
          <p:cNvGrpSpPr/>
          <p:nvPr/>
        </p:nvGrpSpPr>
        <p:grpSpPr>
          <a:xfrm>
            <a:off x="616819" y="3556356"/>
            <a:ext cx="622345" cy="705829"/>
            <a:chOff x="-1751388" y="3556356"/>
            <a:chExt cx="622345" cy="705829"/>
          </a:xfrm>
        </p:grpSpPr>
        <p:sp>
          <p:nvSpPr>
            <p:cNvPr id="528" name="Google Shape;528;p30"/>
            <p:cNvSpPr/>
            <p:nvPr/>
          </p:nvSpPr>
          <p:spPr>
            <a:xfrm>
              <a:off x="-1487747" y="3903994"/>
              <a:ext cx="308115" cy="358191"/>
            </a:xfrm>
            <a:custGeom>
              <a:avLst/>
              <a:gdLst/>
              <a:ahLst/>
              <a:cxnLst/>
              <a:rect l="l" t="t" r="r" b="b"/>
              <a:pathLst>
                <a:path w="4787" h="5565" extrusionOk="0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-1394223" y="4021525"/>
              <a:ext cx="130339" cy="154090"/>
            </a:xfrm>
            <a:custGeom>
              <a:avLst/>
              <a:gdLst/>
              <a:ahLst/>
              <a:cxnLst/>
              <a:rect l="l" t="t" r="r" b="b"/>
              <a:pathLst>
                <a:path w="2025" h="2394" extrusionOk="0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-1751388" y="3556356"/>
              <a:ext cx="622345" cy="679759"/>
            </a:xfrm>
            <a:custGeom>
              <a:avLst/>
              <a:gdLst/>
              <a:ahLst/>
              <a:cxnLst/>
              <a:rect l="l" t="t" r="r" b="b"/>
              <a:pathLst>
                <a:path w="9669" h="10561" extrusionOk="0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-1418747" y="3596842"/>
              <a:ext cx="248320" cy="241562"/>
            </a:xfrm>
            <a:custGeom>
              <a:avLst/>
              <a:gdLst/>
              <a:ahLst/>
              <a:cxnLst/>
              <a:rect l="l" t="t" r="r" b="b"/>
              <a:pathLst>
                <a:path w="3858" h="3753" extrusionOk="0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-1345949" y="4109641"/>
              <a:ext cx="31474" cy="36044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30"/>
          <p:cNvGrpSpPr/>
          <p:nvPr/>
        </p:nvGrpSpPr>
        <p:grpSpPr>
          <a:xfrm>
            <a:off x="6022663" y="1796186"/>
            <a:ext cx="806829" cy="665329"/>
            <a:chOff x="5937307" y="1872386"/>
            <a:chExt cx="806829" cy="665329"/>
          </a:xfrm>
        </p:grpSpPr>
        <p:sp>
          <p:nvSpPr>
            <p:cNvPr id="534" name="Google Shape;534;p30"/>
            <p:cNvSpPr/>
            <p:nvPr/>
          </p:nvSpPr>
          <p:spPr>
            <a:xfrm>
              <a:off x="6057248" y="1874736"/>
              <a:ext cx="686887" cy="662979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6295520" y="1925172"/>
              <a:ext cx="393476" cy="359830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5937307" y="1872386"/>
              <a:ext cx="330281" cy="346264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6067658" y="1987494"/>
              <a:ext cx="60039" cy="115242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6074843" y="1951497"/>
              <a:ext cx="34452" cy="344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0"/>
          <p:cNvGrpSpPr/>
          <p:nvPr/>
        </p:nvGrpSpPr>
        <p:grpSpPr>
          <a:xfrm>
            <a:off x="3336824" y="3573574"/>
            <a:ext cx="748053" cy="671391"/>
            <a:chOff x="3323318" y="3573574"/>
            <a:chExt cx="748053" cy="671391"/>
          </a:xfrm>
        </p:grpSpPr>
        <p:sp>
          <p:nvSpPr>
            <p:cNvPr id="540" name="Google Shape;540;p30"/>
            <p:cNvSpPr/>
            <p:nvPr/>
          </p:nvSpPr>
          <p:spPr>
            <a:xfrm>
              <a:off x="3323318" y="3742211"/>
              <a:ext cx="466775" cy="501983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652097" y="3573574"/>
              <a:ext cx="419274" cy="671391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822215" y="3631052"/>
              <a:ext cx="158724" cy="185564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495753" y="3981329"/>
              <a:ext cx="88952" cy="8818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606140" y="3981329"/>
              <a:ext cx="179385" cy="21498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606140" y="4014992"/>
              <a:ext cx="179385" cy="21562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06140" y="4048720"/>
              <a:ext cx="179385" cy="20790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887353" y="3739122"/>
              <a:ext cx="33019" cy="38426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0"/>
          <p:cNvGrpSpPr/>
          <p:nvPr/>
        </p:nvGrpSpPr>
        <p:grpSpPr>
          <a:xfrm>
            <a:off x="3384580" y="1759887"/>
            <a:ext cx="679701" cy="737927"/>
            <a:chOff x="3167973" y="1836087"/>
            <a:chExt cx="679701" cy="737927"/>
          </a:xfrm>
        </p:grpSpPr>
        <p:sp>
          <p:nvSpPr>
            <p:cNvPr id="549" name="Google Shape;549;p30"/>
            <p:cNvSpPr/>
            <p:nvPr/>
          </p:nvSpPr>
          <p:spPr>
            <a:xfrm>
              <a:off x="3529411" y="1836087"/>
              <a:ext cx="304694" cy="324572"/>
            </a:xfrm>
            <a:custGeom>
              <a:avLst/>
              <a:gdLst/>
              <a:ahLst/>
              <a:cxnLst/>
              <a:rect l="l" t="t" r="r" b="b"/>
              <a:pathLst>
                <a:path w="4537" h="4833" extrusionOk="0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607783" y="1901499"/>
              <a:ext cx="164737" cy="163999"/>
            </a:xfrm>
            <a:custGeom>
              <a:avLst/>
              <a:gdLst/>
              <a:ahLst/>
              <a:cxnLst/>
              <a:rect l="l" t="t" r="r" b="b"/>
              <a:pathLst>
                <a:path w="2453" h="2442" extrusionOk="0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167973" y="1896730"/>
              <a:ext cx="679701" cy="677283"/>
            </a:xfrm>
            <a:custGeom>
              <a:avLst/>
              <a:gdLst/>
              <a:ahLst/>
              <a:cxnLst/>
              <a:rect l="l" t="t" r="r" b="b"/>
              <a:pathLst>
                <a:path w="10121" h="10085" extrusionOk="0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290333" y="2160592"/>
              <a:ext cx="214367" cy="84820"/>
            </a:xfrm>
            <a:custGeom>
              <a:avLst/>
              <a:gdLst/>
              <a:ahLst/>
              <a:cxnLst/>
              <a:rect l="l" t="t" r="r" b="b"/>
              <a:pathLst>
                <a:path w="3192" h="1263" extrusionOk="0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496638" y="2337283"/>
              <a:ext cx="215911" cy="128002"/>
            </a:xfrm>
            <a:custGeom>
              <a:avLst/>
              <a:gdLst/>
              <a:ahLst/>
              <a:cxnLst/>
              <a:rect l="l" t="t" r="r" b="b"/>
              <a:pathLst>
                <a:path w="3215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0"/>
          <p:cNvGrpSpPr/>
          <p:nvPr/>
        </p:nvGrpSpPr>
        <p:grpSpPr>
          <a:xfrm>
            <a:off x="608118" y="1759350"/>
            <a:ext cx="639739" cy="739001"/>
            <a:chOff x="-2109188" y="1835550"/>
            <a:chExt cx="639739" cy="739001"/>
          </a:xfrm>
        </p:grpSpPr>
        <p:sp>
          <p:nvSpPr>
            <p:cNvPr id="555" name="Google Shape;555;p30"/>
            <p:cNvSpPr/>
            <p:nvPr/>
          </p:nvSpPr>
          <p:spPr>
            <a:xfrm>
              <a:off x="-1808528" y="1835550"/>
              <a:ext cx="339078" cy="358420"/>
            </a:xfrm>
            <a:custGeom>
              <a:avLst/>
              <a:gdLst/>
              <a:ahLst/>
              <a:cxnLst/>
              <a:rect l="l" t="t" r="r" b="b"/>
              <a:pathLst>
                <a:path w="5049" h="5337" extrusionOk="0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-2109188" y="1974767"/>
              <a:ext cx="323095" cy="599784"/>
            </a:xfrm>
            <a:custGeom>
              <a:avLst/>
              <a:gdLst/>
              <a:ahLst/>
              <a:cxnLst/>
              <a:rect l="l" t="t" r="r" b="b"/>
              <a:pathLst>
                <a:path w="4811" h="8931" extrusionOk="0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-2019601" y="2203505"/>
              <a:ext cx="140762" cy="22431"/>
            </a:xfrm>
            <a:custGeom>
              <a:avLst/>
              <a:gdLst/>
              <a:ahLst/>
              <a:cxnLst/>
              <a:rect l="l" t="t" r="r" b="b"/>
              <a:pathLst>
                <a:path w="2096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-1712561" y="1883635"/>
              <a:ext cx="153589" cy="239148"/>
            </a:xfrm>
            <a:custGeom>
              <a:avLst/>
              <a:gdLst/>
              <a:ahLst/>
              <a:cxnLst/>
              <a:rect l="l" t="t" r="r" b="b"/>
              <a:pathLst>
                <a:path w="2287" h="3561" extrusionOk="0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9" name="Google Shape;559;p30"/>
          <p:cNvCxnSpPr/>
          <p:nvPr/>
        </p:nvCxnSpPr>
        <p:spPr>
          <a:xfrm>
            <a:off x="1347982" y="1741750"/>
            <a:ext cx="0" cy="7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30"/>
          <p:cNvCxnSpPr/>
          <p:nvPr/>
        </p:nvCxnSpPr>
        <p:spPr>
          <a:xfrm>
            <a:off x="1347982" y="3534300"/>
            <a:ext cx="0" cy="7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30"/>
          <p:cNvCxnSpPr/>
          <p:nvPr/>
        </p:nvCxnSpPr>
        <p:spPr>
          <a:xfrm>
            <a:off x="4158978" y="1741750"/>
            <a:ext cx="0" cy="7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30"/>
          <p:cNvCxnSpPr/>
          <p:nvPr/>
        </p:nvCxnSpPr>
        <p:spPr>
          <a:xfrm>
            <a:off x="4158978" y="3534300"/>
            <a:ext cx="0" cy="7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30"/>
          <p:cNvCxnSpPr/>
          <p:nvPr/>
        </p:nvCxnSpPr>
        <p:spPr>
          <a:xfrm>
            <a:off x="6925482" y="1741750"/>
            <a:ext cx="0" cy="7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30"/>
          <p:cNvCxnSpPr/>
          <p:nvPr/>
        </p:nvCxnSpPr>
        <p:spPr>
          <a:xfrm>
            <a:off x="6925482" y="3534300"/>
            <a:ext cx="0" cy="7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65" name="Google Shape;565;p30"/>
          <p:cNvSpPr txBox="1">
            <a:spLocks noGrp="1"/>
          </p:cNvSpPr>
          <p:nvPr>
            <p:ph type="subTitle" idx="1"/>
          </p:nvPr>
        </p:nvSpPr>
        <p:spPr>
          <a:xfrm>
            <a:off x="1388900" y="1971374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 very a cold place</a:t>
            </a:r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2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Mars</a:t>
            </a:r>
            <a:endParaRPr/>
          </a:p>
        </p:txBody>
      </p:sp>
      <p:sp>
        <p:nvSpPr>
          <p:cNvPr id="567" name="Google Shape;567;p30"/>
          <p:cNvSpPr txBox="1">
            <a:spLocks noGrp="1"/>
          </p:cNvSpPr>
          <p:nvPr>
            <p:ph type="subTitle" idx="3"/>
          </p:nvPr>
        </p:nvSpPr>
        <p:spPr>
          <a:xfrm>
            <a:off x="4192925" y="1971374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</a:t>
            </a:r>
            <a:endParaRPr/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4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Venus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subTitle" idx="5"/>
          </p:nvPr>
        </p:nvSpPr>
        <p:spPr>
          <a:xfrm>
            <a:off x="6925475" y="1971374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planet</a:t>
            </a:r>
            <a:endParaRPr/>
          </a:p>
        </p:txBody>
      </p:sp>
      <p:sp>
        <p:nvSpPr>
          <p:cNvPr id="570" name="Google Shape;570;p30"/>
          <p:cNvSpPr txBox="1">
            <a:spLocks noGrp="1"/>
          </p:cNvSpPr>
          <p:nvPr>
            <p:ph type="subTitle" idx="6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Saturn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71" name="Google Shape;571;p30"/>
          <p:cNvSpPr txBox="1">
            <a:spLocks noGrp="1"/>
          </p:cNvSpPr>
          <p:nvPr>
            <p:ph type="subTitle" idx="7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a small planet</a:t>
            </a:r>
            <a:endParaRPr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8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Mercury</a:t>
            </a: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subTitle" idx="9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</a:t>
            </a:r>
            <a:endParaRPr/>
          </a:p>
        </p:txBody>
      </p:sp>
      <p:sp>
        <p:nvSpPr>
          <p:cNvPr id="574" name="Google Shape;574;p30"/>
          <p:cNvSpPr txBox="1">
            <a:spLocks noGrp="1"/>
          </p:cNvSpPr>
          <p:nvPr>
            <p:ph type="subTitle" idx="13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Neptune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75" name="Google Shape;575;p30"/>
          <p:cNvSpPr txBox="1">
            <a:spLocks noGrp="1"/>
          </p:cNvSpPr>
          <p:nvPr>
            <p:ph type="subTitle" idx="14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too</a:t>
            </a:r>
            <a:endParaRPr/>
          </a:p>
        </p:txBody>
      </p:sp>
      <p:sp>
        <p:nvSpPr>
          <p:cNvPr id="576" name="Google Shape;576;p30"/>
          <p:cNvSpPr txBox="1">
            <a:spLocks noGrp="1"/>
          </p:cNvSpPr>
          <p:nvPr>
            <p:ph type="subTitle" idx="15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 Black"/>
                <a:ea typeface="Source Code Pro Black"/>
                <a:cs typeface="Source Code Pro Black"/>
                <a:sym typeface="Source Code Pro Black"/>
              </a:rPr>
              <a:t>Jupiter</a:t>
            </a:r>
            <a:endParaRPr sz="20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370</Words>
  <Application>Microsoft Macintosh PowerPoint</Application>
  <PresentationFormat>On-screen Show (16:9)</PresentationFormat>
  <Paragraphs>94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Source Code Pro Black</vt:lpstr>
      <vt:lpstr>Roboto Condensed Light</vt:lpstr>
      <vt:lpstr>Source Code Pro</vt:lpstr>
      <vt:lpstr>Roboto</vt:lpstr>
      <vt:lpstr>Livvic</vt:lpstr>
      <vt:lpstr>Roboto Black</vt:lpstr>
      <vt:lpstr>Arial</vt:lpstr>
      <vt:lpstr>Virtual office meeting by Slidesgo</vt:lpstr>
      <vt:lpstr>First Meetup Event - SSM Chapter</vt:lpstr>
      <vt:lpstr>About the meetup!</vt:lpstr>
      <vt:lpstr>Is it too confusing what we are doing?</vt:lpstr>
      <vt:lpstr>Agenda</vt:lpstr>
      <vt:lpstr>Just Me!</vt:lpstr>
      <vt:lpstr>Who am I to get this started?</vt:lpstr>
      <vt:lpstr>Lets know you!</vt:lpstr>
      <vt:lpstr>Project timeline</vt:lpstr>
      <vt:lpstr>Upcoming events</vt:lpstr>
      <vt:lpstr>What to begin first?</vt:lpstr>
      <vt:lpstr>Don’t know where to start?</vt:lpstr>
      <vt:lpstr>Don’t worry, I’ve got you!</vt:lpstr>
      <vt:lpstr>The confuse bud - roadmap.sh</vt:lpstr>
      <vt:lpstr>PowerPoint Presentation</vt:lpstr>
      <vt:lpstr>What to begin first?</vt:lpstr>
      <vt:lpstr>Thanks!</vt:lpstr>
      <vt:lpstr>Connect with our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Meetup Event - SSM Chapter</dc:title>
  <cp:lastModifiedBy>Girdharan Venkatapathy</cp:lastModifiedBy>
  <cp:revision>9</cp:revision>
  <dcterms:modified xsi:type="dcterms:W3CDTF">2021-05-23T13:55:47Z</dcterms:modified>
</cp:coreProperties>
</file>