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5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133537" y="32004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NAME:</a:t>
            </a: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M.GIRIDHARAN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NO:</a:t>
            </a:r>
            <a:r>
              <a:rPr lang="en-I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C01B54CFAC8B40A8C8A4E22FD550E6F7/</a:t>
            </a:r>
            <a:endParaRPr lang="en-I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asunm1455312213723</a:t>
            </a:r>
            <a:endParaRPr lang="en-I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DEPARTMENT:</a:t>
            </a:r>
            <a:r>
              <a:rPr lang="en-I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B.COM(COMPUTER APLLICATION)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</a:t>
            </a:r>
            <a:r>
              <a:rPr lang="en-I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TAGORE ART &amp; SCIENCE COLLEGE            </a:t>
            </a:r>
            <a:endParaRPr lang="en-I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739775" y="1143000"/>
            <a:ext cx="9380855" cy="39922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400"/>
              <a:t>D</a:t>
            </a: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collection  :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The data collected from Edunet Dashboards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selection :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Features selection 9 out of 26 features which is required for Analysis the Employee performance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a. Employee name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>
              <a:buFont typeface="+mj-lt"/>
              <a:buNone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b. </a:t>
            </a: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Employee id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>
              <a:buFont typeface="+mj-lt"/>
              <a:buNone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                         c .Employee type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algn="l">
              <a:buFont typeface="+mj-lt"/>
              <a:buNone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                         d. </a:t>
            </a: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+mj-lt"/>
              <a:buNone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e. Performance level and ratings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 :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1. identifying the missing values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2. eliminating th missing values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3. to filter the formats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/>
              <a:t>MODELLING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295400" y="1317625"/>
            <a:ext cx="8212455" cy="4329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400"/>
              <a:t>Performance level :</a:t>
            </a:r>
            <a:endParaRPr lang="en-IN" altLang="en-US" sz="2400"/>
          </a:p>
          <a:p>
            <a:pPr indent="0">
              <a:buNone/>
            </a:pPr>
            <a:r>
              <a:rPr lang="en-IN" altLang="en-US" sz="2400"/>
              <a:t>                                          Level calculated by manipulating the rating of the employees</a:t>
            </a:r>
            <a:endParaRPr lang="en-IN" altLang="en-US" sz="2400"/>
          </a:p>
          <a:p>
            <a:pPr indent="0">
              <a:buNone/>
            </a:pPr>
            <a:endParaRPr lang="en-IN" alt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400"/>
              <a:t>Summary :</a:t>
            </a:r>
            <a:endParaRPr lang="en-IN" altLang="en-US" sz="2400"/>
          </a:p>
          <a:p>
            <a:pPr indent="0">
              <a:buFont typeface="Wingdings" panose="05000000000000000000" charset="0"/>
              <a:buNone/>
            </a:pPr>
            <a:r>
              <a:rPr lang="en-IN" altLang="en-US" sz="2400"/>
              <a:t>                                          Pivot table created by  considering selected features of the Employee dataset then generated the bar diagram by using Excel</a:t>
            </a:r>
            <a:endParaRPr lang="en-IN" altLang="en-US" sz="2400"/>
          </a:p>
          <a:p>
            <a:pPr indent="0">
              <a:buNone/>
            </a:pPr>
            <a:endParaRPr lang="en-I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26490" y="1101725"/>
            <a:ext cx="8227060" cy="5050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10" name="Picture 9" descr="Pictur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0" y="1382395"/>
            <a:ext cx="8207375" cy="4438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62000" y="1371600"/>
            <a:ext cx="9547860" cy="3649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/>
              <a:t>                                 The Conclusion is the majority of Employee Dataset is in med level compare to the dataset motive them </a:t>
            </a:r>
            <a:endParaRPr lang="en-IN" altLang="en-US" sz="2800"/>
          </a:p>
          <a:p>
            <a:r>
              <a:rPr lang="en-IN" altLang="en-US" sz="2800"/>
              <a:t>to reach like higher (or) very high the will we have the stable empolyee and Eliminating the entire low level as much possible by training the well .</a:t>
            </a:r>
            <a:endParaRPr lang="en-I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077595" y="2350770"/>
            <a:ext cx="7004685" cy="3545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problem statement for employee data analysis can help your identify areas for improvement, align your HR analytics strategy with your buisness goals, and communicate your objectives to stakeholders</a:t>
            </a:r>
            <a:endParaRPr lang="en-I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133600"/>
            <a:ext cx="7924800" cy="2865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buisness</a:t>
            </a:r>
            <a:endParaRPr lang="en-IN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data</a:t>
            </a:r>
            <a:endParaRPr lang="en-IN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Exlpore and the data</a:t>
            </a:r>
            <a:endParaRPr lang="en-IN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Enrich the dataset</a:t>
            </a:r>
            <a:endParaRPr lang="en-IN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visualizations</a:t>
            </a:r>
            <a:endParaRPr lang="en-IN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predictive</a:t>
            </a:r>
            <a:endParaRPr lang="en-IN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IN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Iterate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246505" y="1676400"/>
            <a:ext cx="8446135" cy="3512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IN" altLang="en-US" sz="3200"/>
              <a:t>Managers</a:t>
            </a:r>
            <a:endParaRPr lang="en-IN" altLang="en-US" sz="32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IN" altLang="en-US" sz="3200"/>
              <a:t>Data Scientists</a:t>
            </a:r>
            <a:endParaRPr lang="en-IN" altLang="en-US" sz="32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IN" altLang="en-US" sz="3200"/>
              <a:t>Large Scale Industries</a:t>
            </a:r>
            <a:endParaRPr lang="en-IN" altLang="en-US" sz="32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IN" altLang="en-US" sz="3200"/>
              <a:t>Super users and</a:t>
            </a:r>
            <a:endParaRPr lang="en-IN" altLang="en-US" sz="3200"/>
          </a:p>
          <a:p>
            <a:pPr indent="0">
              <a:buFont typeface="Wingdings" panose="05000000000000000000" charset="0"/>
              <a:buNone/>
            </a:pPr>
            <a:r>
              <a:rPr lang="en-IN" altLang="en-US" sz="3200"/>
              <a:t>     Report Builders</a:t>
            </a:r>
            <a:endParaRPr lang="en-IN" altLang="en-US" sz="32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IN" altLang="en-US" sz="3200"/>
              <a:t>Employee</a:t>
            </a:r>
            <a:endParaRPr lang="en-IN" altLang="en-US" sz="32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IN" altLang="en-US" sz="3200"/>
              <a:t>Human Resource</a:t>
            </a:r>
            <a:endParaRPr lang="en-IN" altLang="en-US" sz="3200"/>
          </a:p>
          <a:p>
            <a:endParaRPr lang="en-I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133600"/>
            <a:ext cx="6383020" cy="4209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Pivot table - help to analyze large amounts of  data 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Condtional formatting - to highlight patterns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Formulas - calculate mathematical expression on values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Graph  - for data visulize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5. Filters - help you narrow down data in a table or range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6. Charts - visual representative of data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035050" y="1600200"/>
            <a:ext cx="9041130" cy="3831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Employee Data set is form “Edunet Dashboard”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we took 9 features out of 26 features :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Employee name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Employee id number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Employee type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 code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level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Ratings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  <a:endParaRPr lang="en-I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2286000"/>
            <a:ext cx="8533765" cy="1399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>
              <a:buFont typeface="Wingdings" panose="05000000000000000000" charset="0"/>
              <a:buChar char="§"/>
            </a:pPr>
            <a:r>
              <a:rPr lang="en-IN" altLang="en-US" sz="2400" b="0" i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Perfomance level :</a:t>
            </a:r>
            <a:endParaRPr lang="en-IN" altLang="en-US" sz="2400" b="0" i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IN" altLang="en-US" sz="2400" b="0" i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converting the numerical ratings to text like(very</a:t>
            </a:r>
            <a:endParaRPr lang="en-IN" altLang="en-US" sz="2400" b="0" i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IN" altLang="en-US" sz="2400" b="0" i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high, high, med,low,true)</a:t>
            </a:r>
            <a:endParaRPr lang="en-IN" altLang="en-US" sz="2400" b="0" i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2400" b="0" i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2400" b="0" i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Formula = IFS(Z7&gt;=5,”very high”,Z7&gt;=4,”high”,Z7&gt;=3,”med”,”</a:t>
            </a:r>
            <a:endParaRPr lang="en-IN" altLang="en-US" sz="2400" b="0" i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2400" b="0" i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low”,”true”)</a:t>
            </a:r>
            <a:endParaRPr lang="en-IN" altLang="en-US" sz="2400" b="0" i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3096</Words>
  <Application>WPS Presentation</Application>
  <PresentationFormat>Widescreen</PresentationFormat>
  <Paragraphs>139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ELCOT</cp:lastModifiedBy>
  <cp:revision>17</cp:revision>
  <dcterms:created xsi:type="dcterms:W3CDTF">2024-03-29T15:07:00Z</dcterms:created>
  <dcterms:modified xsi:type="dcterms:W3CDTF">2024-09-05T19:14:36Z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8477811487A74DE49D77CFE7DBA1F559_12</vt:lpwstr>
  </property>
  <property fmtid="{D5CDD505-2E9C-101B-9397-08002B2CF9AE}" pid="5" name="KSOProductBuildVer">
    <vt:lpwstr>1033-12.2.0.18165</vt:lpwstr>
  </property>
</Properties>
</file>