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81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87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8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GRIDHARAN M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NO:122202610(asunm1429122202610)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CS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ALPHA ARTS AND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Baskerville Old Face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Arun Pandian</cp:lastModifiedBy>
  <cp:revision>14</cp:revision>
  <dcterms:created xsi:type="dcterms:W3CDTF">2024-08-29T18:01:34Z</dcterms:created>
  <dcterms:modified xsi:type="dcterms:W3CDTF">2024-09-02T16:38:31Z</dcterms:modified>
</cp:coreProperties>
</file>