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76C4A-46A1-4F23-8F87-C0507C1B886F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50CF2-2E5A-45AC-880B-34C70F6BB6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6DAC2D8-9D21-4D8B-8350-3E1EB39388DE}" type="datetime1">
              <a:rPr lang="en-US" smtClean="0"/>
              <a:t>11/10/2022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US" smtClean="0"/>
              <a:t>JDBC - GIRI</a:t>
            </a: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5C1CB7D-4EEB-487E-A067-1F7FDC4810B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AAA3-A7ED-46D6-8A30-E541034DE4E9}" type="datetime1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JDBC - GIRI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CB7D-4EEB-487E-A067-1F7FDC4810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B88D2-EAAF-4300-A237-244FC1840E28}" type="datetime1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JDBC - GIRI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CB7D-4EEB-487E-A067-1F7FDC4810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BF606AD-53E6-42AA-96A1-808B18762CF2}" type="datetime1">
              <a:rPr lang="en-US" smtClean="0"/>
              <a:t>11/10/2022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5C1CB7D-4EEB-487E-A067-1F7FDC4810B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JDBC - GIRI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2671D8D-9476-4568-B98A-2F7EC29D16AF}" type="datetime1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US" smtClean="0"/>
              <a:t>JDBC - GIRI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5C1CB7D-4EEB-487E-A067-1F7FDC4810B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B098-022C-4B35-A278-8CE10027D838}" type="datetime1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JDBC - GIRI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CB7D-4EEB-487E-A067-1F7FDC4810B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C69A6-9600-4C2F-9B4B-A7A6BF149002}" type="datetime1">
              <a:rPr lang="en-US" smtClean="0"/>
              <a:t>11/10/2022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JDBC - GIRI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CB7D-4EEB-487E-A067-1F7FDC4810B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D4DD83A-4092-40C8-944A-B54902F8BCAB}" type="datetime1">
              <a:rPr lang="en-US" smtClean="0"/>
              <a:t>11/10/2022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5C1CB7D-4EEB-487E-A067-1F7FDC4810B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JDBC - GIRI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B744-5A89-47ED-B1BF-57A12C5D93F7}" type="datetime1">
              <a:rPr lang="en-US" smtClean="0"/>
              <a:t>11/10/2022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JDBC - GIRI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1CB7D-4EEB-487E-A067-1F7FDC4810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01C60FD-CD2E-490F-977C-BFBE848C42F3}" type="datetime1">
              <a:rPr lang="en-US" smtClean="0"/>
              <a:t>11/10/2022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5C1CB7D-4EEB-487E-A067-1F7FDC4810BB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JDBC - GIRI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10D33B8-89B8-4D77-85FA-CC0A83BB10DB}" type="datetime1">
              <a:rPr lang="en-US" smtClean="0"/>
              <a:t>11/10/2022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5C1CB7D-4EEB-487E-A067-1F7FDC4810BB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JDBC - GIRI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6BDA97D-4549-4DD7-9064-3DA123F37919}" type="datetime1">
              <a:rPr lang="en-US" smtClean="0"/>
              <a:t>11/10/2022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JDBC - GIRI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5C1CB7D-4EEB-487E-A067-1F7FDC4810B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 smtClean="0"/>
              <a:t>Java JDBC</a:t>
            </a:r>
            <a:endParaRPr lang="en-US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Mr Giridharan M.E.,M.B.A.,</a:t>
            </a:r>
          </a:p>
          <a:p>
            <a:r>
              <a:rPr lang="en-IN" dirty="0" smtClean="0"/>
              <a:t>Assistant Professor, Dept of CSE,</a:t>
            </a:r>
          </a:p>
          <a:p>
            <a:r>
              <a:rPr lang="en-IN" dirty="0" smtClean="0"/>
              <a:t>Sri Eshwar College of Engineering.</a:t>
            </a:r>
          </a:p>
          <a:p>
            <a:r>
              <a:rPr lang="en-IN" dirty="0" smtClean="0"/>
              <a:t>Coimbatore – 641202.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Database Connectivity </a:t>
            </a:r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 the Statement object</a:t>
            </a:r>
          </a:p>
          <a:p>
            <a:pPr lvl="1"/>
            <a:r>
              <a:rPr lang="en-US" dirty="0" smtClean="0"/>
              <a:t>Statement stmt=</a:t>
            </a:r>
            <a:r>
              <a:rPr lang="en-US" dirty="0" err="1" smtClean="0"/>
              <a:t>con.createStatement</a:t>
            </a:r>
            <a:r>
              <a:rPr lang="en-US" dirty="0" smtClean="0"/>
              <a:t>();  </a:t>
            </a:r>
          </a:p>
          <a:p>
            <a:r>
              <a:rPr lang="en-US" dirty="0" smtClean="0"/>
              <a:t>Execute the query</a:t>
            </a:r>
          </a:p>
          <a:p>
            <a:pPr lvl="1"/>
            <a:r>
              <a:rPr lang="en-US" dirty="0" err="1" smtClean="0"/>
              <a:t>ResultSet</a:t>
            </a:r>
            <a:r>
              <a:rPr lang="en-US" dirty="0" smtClean="0"/>
              <a:t> </a:t>
            </a:r>
            <a:r>
              <a:rPr lang="en-US" dirty="0" err="1" smtClean="0"/>
              <a:t>rs</a:t>
            </a:r>
            <a:r>
              <a:rPr lang="en-US" dirty="0" smtClean="0"/>
              <a:t>=</a:t>
            </a:r>
            <a:r>
              <a:rPr lang="en-US" dirty="0" err="1" smtClean="0"/>
              <a:t>stmt.executeQuery</a:t>
            </a:r>
            <a:r>
              <a:rPr lang="en-US" dirty="0" smtClean="0"/>
              <a:t>("select * from </a:t>
            </a:r>
            <a:r>
              <a:rPr lang="en-US" dirty="0" err="1" smtClean="0"/>
              <a:t>emp</a:t>
            </a:r>
            <a:r>
              <a:rPr lang="en-US" dirty="0" smtClean="0"/>
              <a:t>");  </a:t>
            </a:r>
          </a:p>
          <a:p>
            <a:r>
              <a:rPr lang="en-US" dirty="0" smtClean="0"/>
              <a:t>Close the connection object</a:t>
            </a:r>
          </a:p>
          <a:p>
            <a:pPr lvl="1"/>
            <a:r>
              <a:rPr lang="en-US" dirty="0" err="1" smtClean="0"/>
              <a:t>con.close</a:t>
            </a:r>
            <a:r>
              <a:rPr lang="en-US" dirty="0" smtClean="0"/>
              <a:t>();  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F606AD-53E6-42AA-96A1-808B18762CF2}" type="datetime1">
              <a:rPr lang="en-US" smtClean="0"/>
              <a:t>11/10/2022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C1CB7D-4EEB-487E-A067-1F7FDC4810BB}" type="slidenum">
              <a:rPr lang="en-US" smtClean="0"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JDBC - GIRI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F606AD-53E6-42AA-96A1-808B18762CF2}" type="datetime1">
              <a:rPr lang="en-US" smtClean="0"/>
              <a:t>11/10/2022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C1CB7D-4EEB-487E-A067-1F7FDC4810BB}" type="slidenum">
              <a:rPr lang="en-US" smtClean="0"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JDBC - GIRI</a:t>
            </a:r>
            <a:endParaRPr lang="en-US"/>
          </a:p>
        </p:txBody>
      </p:sp>
      <p:pic>
        <p:nvPicPr>
          <p:cNvPr id="9" name="Content Placeholder 8" descr="blob.jpe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548680"/>
            <a:ext cx="8025766" cy="5350511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 smtClean="0"/>
              <a:t>JDBC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JDBC Driver</a:t>
            </a:r>
          </a:p>
          <a:p>
            <a:r>
              <a:rPr lang="en-US" dirty="0" smtClean="0"/>
              <a:t>Java Database Connectivity with 5 Steps</a:t>
            </a:r>
          </a:p>
          <a:p>
            <a:r>
              <a:rPr lang="en-US" dirty="0" err="1" smtClean="0"/>
              <a:t>DriverManager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Connection interface</a:t>
            </a:r>
          </a:p>
          <a:p>
            <a:r>
              <a:rPr lang="en-US" dirty="0" smtClean="0"/>
              <a:t>Statement interface</a:t>
            </a:r>
          </a:p>
          <a:p>
            <a:r>
              <a:rPr lang="en-US" dirty="0" err="1" smtClean="0"/>
              <a:t>ResultSet</a:t>
            </a:r>
            <a:r>
              <a:rPr lang="en-US" dirty="0" smtClean="0"/>
              <a:t> interface</a:t>
            </a:r>
          </a:p>
          <a:p>
            <a:r>
              <a:rPr lang="en-US" dirty="0" smtClean="0"/>
              <a:t>Batch Processing in JDBC</a:t>
            </a:r>
          </a:p>
          <a:p>
            <a:pPr>
              <a:buNone/>
            </a:pPr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6233AEB-82C0-4A5F-A74A-ECC342894C02}" type="datetime1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JDBC - GIRI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C1CB7D-4EEB-487E-A067-1F7FDC4810B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</a:t>
            </a:r>
            <a:r>
              <a:rPr lang="en-US" dirty="0" smtClean="0"/>
              <a:t>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are 4 types of JDBC drivers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JDBC-ODBC bridge driver</a:t>
            </a:r>
          </a:p>
          <a:p>
            <a:pPr lvl="1"/>
            <a:r>
              <a:rPr lang="en-US" dirty="0" smtClean="0"/>
              <a:t>Native-API driver (partially java driver)</a:t>
            </a:r>
          </a:p>
          <a:p>
            <a:pPr lvl="1"/>
            <a:r>
              <a:rPr lang="en-US" dirty="0" smtClean="0"/>
              <a:t>Network Protocol driver (fully java driver)</a:t>
            </a:r>
          </a:p>
          <a:p>
            <a:pPr lvl="1"/>
            <a:r>
              <a:rPr lang="en-US" dirty="0" smtClean="0"/>
              <a:t>Thin driver (fully java driver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IN" dirty="0" smtClean="0"/>
          </a:p>
          <a:p>
            <a:pPr lvl="1"/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1B4F08E-DF02-4FDA-8D1A-19D8950D2E41}" type="datetime1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JDBC - GIRI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C1CB7D-4EEB-487E-A067-1F7FDC4810B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JDBC-ODBC bridge </a:t>
            </a:r>
            <a:r>
              <a:rPr lang="en-US" dirty="0" smtClean="0"/>
              <a:t>driver</a:t>
            </a:r>
            <a:endParaRPr lang="en-US" dirty="0"/>
          </a:p>
        </p:txBody>
      </p:sp>
      <p:pic>
        <p:nvPicPr>
          <p:cNvPr id="4" name="Content Placeholder 3" descr="type11.jpe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67545" y="2208212"/>
            <a:ext cx="7560840" cy="3657600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FE28435-A1BB-415F-B1D3-4A1E75BC4738}" type="datetime1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JDBC - GIRI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C1CB7D-4EEB-487E-A067-1F7FDC4810B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Native-API </a:t>
            </a:r>
            <a:r>
              <a:rPr lang="en-US" dirty="0" smtClean="0"/>
              <a:t>driver</a:t>
            </a:r>
            <a:endParaRPr lang="en-US" dirty="0"/>
          </a:p>
        </p:txBody>
      </p:sp>
      <p:pic>
        <p:nvPicPr>
          <p:cNvPr id="7" name="Content Placeholder 6" descr="type12.jpe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1571825"/>
            <a:ext cx="7128792" cy="436599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F606AD-53E6-42AA-96A1-808B18762CF2}" type="datetime1">
              <a:rPr lang="en-US" smtClean="0"/>
              <a:t>11/10/2022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C1CB7D-4EEB-487E-A067-1F7FDC4810BB}" type="slidenum">
              <a:rPr lang="en-US" smtClean="0"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JDBC - GIRI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Protocol </a:t>
            </a:r>
            <a:r>
              <a:rPr lang="en-US" dirty="0" smtClean="0"/>
              <a:t>driver</a:t>
            </a:r>
            <a:endParaRPr lang="en-US" dirty="0"/>
          </a:p>
        </p:txBody>
      </p:sp>
      <p:pic>
        <p:nvPicPr>
          <p:cNvPr id="7" name="Content Placeholder 6" descr="type13.jpe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1628800"/>
            <a:ext cx="7141798" cy="433226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F606AD-53E6-42AA-96A1-808B18762CF2}" type="datetime1">
              <a:rPr lang="en-US" smtClean="0"/>
              <a:t>11/10/2022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C1CB7D-4EEB-487E-A067-1F7FDC4810BB}" type="slidenum">
              <a:rPr lang="en-US" smtClean="0"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JDBC - GIRI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 </a:t>
            </a:r>
            <a:r>
              <a:rPr lang="en-US" dirty="0" smtClean="0"/>
              <a:t>driver</a:t>
            </a:r>
            <a:endParaRPr lang="en-US" dirty="0"/>
          </a:p>
        </p:txBody>
      </p:sp>
      <p:pic>
        <p:nvPicPr>
          <p:cNvPr id="7" name="Content Placeholder 6" descr="type14.jpe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22491" y="1916832"/>
            <a:ext cx="6914485" cy="411090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F606AD-53E6-42AA-96A1-808B18762CF2}" type="datetime1">
              <a:rPr lang="en-US" smtClean="0"/>
              <a:t>11/10/2022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C1CB7D-4EEB-487E-A067-1F7FDC4810BB}" type="slidenum">
              <a:rPr lang="en-US" smtClean="0"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JDBC - GIRI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Database Connectivity </a:t>
            </a:r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are 5 steps to connect any java application with the database using </a:t>
            </a:r>
            <a:r>
              <a:rPr lang="en-US" dirty="0" smtClean="0"/>
              <a:t>JDBC.</a:t>
            </a:r>
          </a:p>
          <a:p>
            <a:pPr lvl="1"/>
            <a:r>
              <a:rPr lang="en-US" dirty="0" smtClean="0"/>
              <a:t>Register the Driver class</a:t>
            </a:r>
          </a:p>
          <a:p>
            <a:pPr lvl="1"/>
            <a:r>
              <a:rPr lang="en-US" dirty="0" smtClean="0"/>
              <a:t>Create connection</a:t>
            </a:r>
          </a:p>
          <a:p>
            <a:pPr lvl="1"/>
            <a:r>
              <a:rPr lang="en-US" dirty="0" smtClean="0"/>
              <a:t>Create statement</a:t>
            </a:r>
          </a:p>
          <a:p>
            <a:pPr lvl="1"/>
            <a:r>
              <a:rPr lang="en-US" dirty="0" smtClean="0"/>
              <a:t>Execute queries</a:t>
            </a:r>
          </a:p>
          <a:p>
            <a:pPr lvl="1"/>
            <a:r>
              <a:rPr lang="en-US" dirty="0" smtClean="0"/>
              <a:t>Close connection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F606AD-53E6-42AA-96A1-808B18762CF2}" type="datetime1">
              <a:rPr lang="en-US" smtClean="0"/>
              <a:t>11/10/2022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C1CB7D-4EEB-487E-A067-1F7FDC4810BB}" type="slidenum">
              <a:rPr lang="en-US" smtClean="0"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JDBC - GIRI</a:t>
            </a:r>
            <a:endParaRPr lang="en-US"/>
          </a:p>
        </p:txBody>
      </p:sp>
      <p:pic>
        <p:nvPicPr>
          <p:cNvPr id="8" name="Picture 7" descr="java-database-connectivity-steps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55976" y="2564904"/>
            <a:ext cx="3388990" cy="376199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the driver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828800"/>
          </a:xfrm>
        </p:spPr>
        <p:txBody>
          <a:bodyPr/>
          <a:lstStyle/>
          <a:p>
            <a:r>
              <a:rPr lang="en-US" dirty="0" smtClean="0"/>
              <a:t>The </a:t>
            </a:r>
            <a:r>
              <a:rPr lang="en-US" b="1" dirty="0" err="1" smtClean="0"/>
              <a:t>forName</a:t>
            </a:r>
            <a:r>
              <a:rPr lang="en-US" b="1" dirty="0" smtClean="0"/>
              <a:t>()</a:t>
            </a:r>
            <a:r>
              <a:rPr lang="en-US" dirty="0" smtClean="0"/>
              <a:t> method of Class </a:t>
            </a:r>
            <a:r>
              <a:rPr lang="en-US" dirty="0" err="1" smtClean="0"/>
              <a:t>class</a:t>
            </a:r>
            <a:r>
              <a:rPr lang="en-US" dirty="0" smtClean="0"/>
              <a:t> is used to register the driver class. </a:t>
            </a:r>
          </a:p>
          <a:p>
            <a:pPr lvl="1"/>
            <a:r>
              <a:rPr lang="en-US" dirty="0" err="1" smtClean="0"/>
              <a:t>Class.forName</a:t>
            </a:r>
            <a:r>
              <a:rPr lang="en-US" dirty="0" smtClean="0"/>
              <a:t>("</a:t>
            </a:r>
            <a:r>
              <a:rPr lang="en-US" dirty="0" err="1" smtClean="0"/>
              <a:t>oracle.jdbc.driver.OracleDriver</a:t>
            </a:r>
            <a:r>
              <a:rPr lang="en-US" dirty="0" smtClean="0"/>
              <a:t>");  </a:t>
            </a:r>
          </a:p>
          <a:p>
            <a:pPr lvl="1"/>
            <a:r>
              <a:rPr lang="en-US" dirty="0" err="1" smtClean="0"/>
              <a:t>Class.forName</a:t>
            </a:r>
            <a:r>
              <a:rPr lang="en-US" dirty="0" smtClean="0"/>
              <a:t>(“</a:t>
            </a:r>
            <a:r>
              <a:rPr lang="en-US" dirty="0" err="1" smtClean="0"/>
              <a:t>mysql.jdbc.driver.MySqlDriver</a:t>
            </a:r>
            <a:r>
              <a:rPr lang="en-US" dirty="0" smtClean="0"/>
              <a:t>");  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F606AD-53E6-42AA-96A1-808B18762CF2}" type="datetime1">
              <a:rPr lang="en-US" smtClean="0"/>
              <a:t>11/10/2022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C1CB7D-4EEB-487E-A067-1F7FDC4810BB}" type="slidenum">
              <a:rPr lang="en-US" smtClean="0"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JDBC - GIRI</a:t>
            </a:r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9552" y="3284984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Create the connection object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560" y="4653136"/>
            <a:ext cx="748883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Courier New" pitchFamily="49" charset="0"/>
              <a:buChar char="o"/>
            </a:pPr>
            <a:r>
              <a:rPr lang="en-US" sz="2100" dirty="0"/>
              <a:t>Connection con=</a:t>
            </a:r>
            <a:r>
              <a:rPr lang="en-US" sz="2100" dirty="0" err="1"/>
              <a:t>DriverManager.getConnection</a:t>
            </a:r>
            <a:r>
              <a:rPr lang="en-US" sz="2100" dirty="0"/>
              <a:t>(  </a:t>
            </a:r>
          </a:p>
          <a:p>
            <a:r>
              <a:rPr lang="en-US" sz="2100" dirty="0" smtClean="0"/>
              <a:t>“</a:t>
            </a:r>
            <a:r>
              <a:rPr lang="en-US" sz="2100" dirty="0" err="1" smtClean="0"/>
              <a:t>jdbc:mysql</a:t>
            </a:r>
            <a:r>
              <a:rPr lang="en-US" sz="2100" dirty="0" smtClean="0"/>
              <a:t>://localhost:3306/</a:t>
            </a:r>
            <a:r>
              <a:rPr lang="en-US" sz="2100" dirty="0" err="1" smtClean="0"/>
              <a:t>student",“root",”root</a:t>
            </a:r>
            <a:r>
              <a:rPr lang="en-US" sz="2100" dirty="0" smtClean="0"/>
              <a:t>");</a:t>
            </a:r>
            <a:r>
              <a:rPr lang="en-US" sz="2100" dirty="0"/>
              <a:t>  </a:t>
            </a:r>
          </a:p>
          <a:p>
            <a:endParaRPr lang="en-US" sz="21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48</TotalTime>
  <Words>192</Words>
  <Application>Microsoft Office PowerPoint</Application>
  <PresentationFormat>On-screen Show (4:3)</PresentationFormat>
  <Paragraphs>74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Oriel</vt:lpstr>
      <vt:lpstr>Java JDBC</vt:lpstr>
      <vt:lpstr>Java JDBC</vt:lpstr>
      <vt:lpstr>JDBC Driver</vt:lpstr>
      <vt:lpstr>JDBC-ODBC bridge driver</vt:lpstr>
      <vt:lpstr>Native-API driver</vt:lpstr>
      <vt:lpstr>Network Protocol driver</vt:lpstr>
      <vt:lpstr>Thin driver</vt:lpstr>
      <vt:lpstr>Java Database Connectivity Steps</vt:lpstr>
      <vt:lpstr>Register the driver class</vt:lpstr>
      <vt:lpstr>Java Database Connectivity steps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JDBC</dc:title>
  <dc:creator>Giridharan Rajendran</dc:creator>
  <cp:lastModifiedBy>Giridharan Rajendran</cp:lastModifiedBy>
  <cp:revision>5</cp:revision>
  <dcterms:created xsi:type="dcterms:W3CDTF">2022-11-09T19:14:13Z</dcterms:created>
  <dcterms:modified xsi:type="dcterms:W3CDTF">2022-11-09T20:03:00Z</dcterms:modified>
</cp:coreProperties>
</file>