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74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5433E-5A5B-4353-A11A-BBEE80C1D9CC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05584-A1BD-4D35-98E2-6259460EC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05584-A1BD-4D35-98E2-6259460EC50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E38-7BB1-49EB-8D27-7AB35424D124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78B2-A651-466D-BEFE-83120D812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E38-7BB1-49EB-8D27-7AB35424D124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78B2-A651-466D-BEFE-83120D812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E38-7BB1-49EB-8D27-7AB35424D124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78B2-A651-466D-BEFE-83120D812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E38-7BB1-49EB-8D27-7AB35424D124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78B2-A651-466D-BEFE-83120D812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E38-7BB1-49EB-8D27-7AB35424D124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78B2-A651-466D-BEFE-83120D812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E38-7BB1-49EB-8D27-7AB35424D124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78B2-A651-466D-BEFE-83120D812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E38-7BB1-49EB-8D27-7AB35424D124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78B2-A651-466D-BEFE-83120D812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E38-7BB1-49EB-8D27-7AB35424D124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78B2-A651-466D-BEFE-83120D812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E38-7BB1-49EB-8D27-7AB35424D124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78B2-A651-466D-BEFE-83120D812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E38-7BB1-49EB-8D27-7AB35424D124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78B2-A651-466D-BEFE-83120D812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E38-7BB1-49EB-8D27-7AB35424D124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78B2-A651-466D-BEFE-83120D812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FBE38-7BB1-49EB-8D27-7AB35424D124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E78B2-A651-466D-BEFE-83120D812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990600"/>
            <a:ext cx="152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DOMAIN_TYPE_UUID(PK)</a:t>
            </a:r>
          </a:p>
          <a:p>
            <a:pPr algn="ctr"/>
            <a:r>
              <a:rPr lang="en-US" sz="1000" dirty="0" smtClean="0"/>
              <a:t>DOMAIN_TYPE</a:t>
            </a:r>
          </a:p>
          <a:p>
            <a:pPr algn="ctr"/>
            <a:r>
              <a:rPr lang="en-US" sz="1000" dirty="0" smtClean="0"/>
              <a:t>CREATED_BY</a:t>
            </a:r>
          </a:p>
          <a:p>
            <a:pPr algn="ctr"/>
            <a:r>
              <a:rPr lang="en-US" sz="1000" dirty="0" smtClean="0"/>
              <a:t>CREATION_DATE</a:t>
            </a:r>
          </a:p>
          <a:p>
            <a:pPr algn="ctr"/>
            <a:r>
              <a:rPr lang="en-US" sz="1000" dirty="0" smtClean="0"/>
              <a:t>LAST_UPDATED_BY</a:t>
            </a:r>
          </a:p>
          <a:p>
            <a:pPr algn="ctr"/>
            <a:r>
              <a:rPr lang="en-US" sz="1000" dirty="0" smtClean="0"/>
              <a:t>LAST_UPDATE_DATE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04800" y="2362200"/>
            <a:ext cx="1905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COMMUNITY_UUID(PK)</a:t>
            </a:r>
          </a:p>
          <a:p>
            <a:pPr algn="ctr"/>
            <a:r>
              <a:rPr lang="en-US" sz="1000" dirty="0" smtClean="0"/>
              <a:t>COMMUNITY_NAME</a:t>
            </a:r>
          </a:p>
          <a:p>
            <a:pPr algn="ctr"/>
            <a:r>
              <a:rPr lang="en-US" sz="1000" dirty="0" smtClean="0"/>
              <a:t>PARENT_COMMUNITY_UUID(FK)</a:t>
            </a:r>
          </a:p>
          <a:p>
            <a:pPr algn="ctr"/>
            <a:r>
              <a:rPr lang="en-US" sz="1000" dirty="0" smtClean="0"/>
              <a:t>CREATED_BY</a:t>
            </a:r>
          </a:p>
          <a:p>
            <a:pPr algn="ctr"/>
            <a:r>
              <a:rPr lang="en-US" sz="1000" dirty="0" smtClean="0"/>
              <a:t>CREATION_DATE</a:t>
            </a:r>
          </a:p>
          <a:p>
            <a:pPr algn="ctr"/>
            <a:r>
              <a:rPr lang="en-US" sz="1000" dirty="0" smtClean="0"/>
              <a:t>LAST_UPDATED_BY</a:t>
            </a:r>
          </a:p>
          <a:p>
            <a:pPr algn="ctr"/>
            <a:r>
              <a:rPr lang="en-US" sz="1000" dirty="0" smtClean="0"/>
              <a:t>LAST_UPDATE_DATE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2514600" y="23622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DOMAIN_UUID(PK)</a:t>
            </a:r>
          </a:p>
          <a:p>
            <a:pPr algn="ctr"/>
            <a:r>
              <a:rPr lang="en-US" sz="1000" dirty="0" smtClean="0"/>
              <a:t>DOMAIN_NAME</a:t>
            </a:r>
          </a:p>
          <a:p>
            <a:pPr algn="ctr"/>
            <a:r>
              <a:rPr lang="en-US" sz="1000" dirty="0" smtClean="0"/>
              <a:t>DOMAIN_TYPE_UUID(FK)</a:t>
            </a:r>
          </a:p>
          <a:p>
            <a:pPr algn="ctr"/>
            <a:r>
              <a:rPr lang="en-US" sz="1000" dirty="0" smtClean="0"/>
              <a:t>CREATED_BY</a:t>
            </a:r>
          </a:p>
          <a:p>
            <a:pPr algn="ctr"/>
            <a:r>
              <a:rPr lang="en-US" sz="1000" dirty="0" smtClean="0"/>
              <a:t>CREATION_DATE</a:t>
            </a:r>
          </a:p>
          <a:p>
            <a:pPr algn="ctr"/>
            <a:r>
              <a:rPr lang="en-US" sz="1000" dirty="0" smtClean="0"/>
              <a:t>LAST_UPDATED_BY</a:t>
            </a:r>
          </a:p>
          <a:p>
            <a:pPr algn="ctr"/>
            <a:r>
              <a:rPr lang="en-US" sz="1000" dirty="0" smtClean="0"/>
              <a:t>LAST_UPDATE_DATE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4648200" y="19050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ASSET_TYPE_UUID(PK)</a:t>
            </a:r>
          </a:p>
          <a:p>
            <a:pPr algn="ctr"/>
            <a:r>
              <a:rPr lang="en-US" sz="1000" dirty="0" smtClean="0"/>
              <a:t>ASSET_TYPE</a:t>
            </a:r>
          </a:p>
          <a:p>
            <a:pPr algn="ctr"/>
            <a:r>
              <a:rPr lang="en-US" sz="1000" dirty="0" smtClean="0"/>
              <a:t>DOMAIN_TYPE_UUID(FK)</a:t>
            </a:r>
          </a:p>
          <a:p>
            <a:pPr algn="ctr"/>
            <a:r>
              <a:rPr lang="en-US" sz="1000" dirty="0" smtClean="0"/>
              <a:t>CREATED_BY</a:t>
            </a:r>
          </a:p>
          <a:p>
            <a:pPr algn="ctr"/>
            <a:r>
              <a:rPr lang="en-US" sz="1000" dirty="0" smtClean="0"/>
              <a:t>CREATION_DATE</a:t>
            </a:r>
          </a:p>
          <a:p>
            <a:pPr algn="ctr"/>
            <a:r>
              <a:rPr lang="en-US" sz="1000" dirty="0" smtClean="0"/>
              <a:t>LAST_UPDATED_BY</a:t>
            </a:r>
          </a:p>
          <a:p>
            <a:pPr algn="ctr"/>
            <a:r>
              <a:rPr lang="en-US" sz="1000" dirty="0" smtClean="0"/>
              <a:t>LAST_UPDATE_DATE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4800600" y="4038600"/>
            <a:ext cx="1828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ASSET_UUID(PK)</a:t>
            </a:r>
          </a:p>
          <a:p>
            <a:pPr algn="ctr"/>
            <a:r>
              <a:rPr lang="en-US" sz="1000" dirty="0" smtClean="0"/>
              <a:t>ASSET_NAME</a:t>
            </a:r>
          </a:p>
          <a:p>
            <a:pPr algn="ctr"/>
            <a:r>
              <a:rPr lang="en-US" sz="1000" dirty="0" smtClean="0"/>
              <a:t>DOMAIN_TYPE_ID(FK)</a:t>
            </a:r>
          </a:p>
          <a:p>
            <a:pPr algn="ctr"/>
            <a:r>
              <a:rPr lang="en-US" sz="1000" dirty="0" smtClean="0"/>
              <a:t>ASSET_TYPE_UUID(FK)</a:t>
            </a:r>
          </a:p>
          <a:p>
            <a:pPr algn="ctr"/>
            <a:r>
              <a:rPr lang="en-US" sz="1000" dirty="0" smtClean="0"/>
              <a:t>ASSET_URI</a:t>
            </a:r>
          </a:p>
          <a:p>
            <a:pPr algn="ctr"/>
            <a:r>
              <a:rPr lang="en-US" sz="1000" dirty="0" smtClean="0"/>
              <a:t>CREATED_BY</a:t>
            </a:r>
          </a:p>
          <a:p>
            <a:pPr algn="ctr"/>
            <a:r>
              <a:rPr lang="en-US" sz="1000" dirty="0" smtClean="0"/>
              <a:t>CREATION_DATE</a:t>
            </a:r>
          </a:p>
          <a:p>
            <a:pPr algn="ctr"/>
            <a:r>
              <a:rPr lang="en-US" sz="1000" dirty="0" smtClean="0"/>
              <a:t>LAST_UPDATED_BY</a:t>
            </a:r>
          </a:p>
          <a:p>
            <a:pPr algn="ctr"/>
            <a:r>
              <a:rPr lang="en-US" sz="1000" dirty="0" smtClean="0"/>
              <a:t>LAST_UPDATE_DATE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2438400" y="3810000"/>
            <a:ext cx="167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ATTRIBUTE_TYPE_UUID(PK)</a:t>
            </a:r>
          </a:p>
          <a:p>
            <a:pPr algn="ctr"/>
            <a:r>
              <a:rPr lang="en-US" sz="1000" dirty="0" smtClean="0"/>
              <a:t>ATTRIBUTE_TYPE</a:t>
            </a:r>
          </a:p>
          <a:p>
            <a:pPr algn="ctr"/>
            <a:r>
              <a:rPr lang="en-US" sz="1000" dirty="0" smtClean="0"/>
              <a:t>ASSET_TYPE_UUID(FK)</a:t>
            </a:r>
          </a:p>
          <a:p>
            <a:pPr algn="ctr"/>
            <a:r>
              <a:rPr lang="en-US" sz="1000" dirty="0" smtClean="0"/>
              <a:t>CREATED_BY</a:t>
            </a:r>
          </a:p>
          <a:p>
            <a:pPr algn="ctr"/>
            <a:r>
              <a:rPr lang="en-US" sz="1000" dirty="0" smtClean="0"/>
              <a:t>CREATION_DATE</a:t>
            </a:r>
          </a:p>
          <a:p>
            <a:pPr algn="ctr"/>
            <a:r>
              <a:rPr lang="en-US" sz="1000" dirty="0" smtClean="0"/>
              <a:t>LAST_UPDATED_BY</a:t>
            </a:r>
          </a:p>
          <a:p>
            <a:pPr algn="ctr"/>
            <a:r>
              <a:rPr lang="en-US" sz="1000" dirty="0" smtClean="0"/>
              <a:t>LAST_UPDATE_DATE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51816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ATTTRIBUTE_UUID</a:t>
            </a:r>
          </a:p>
          <a:p>
            <a:pPr algn="ctr"/>
            <a:r>
              <a:rPr lang="en-US" sz="1000" dirty="0" smtClean="0"/>
              <a:t>ASSET_UUID(FK)</a:t>
            </a:r>
          </a:p>
          <a:p>
            <a:pPr algn="ctr"/>
            <a:r>
              <a:rPr lang="en-US" sz="1000" dirty="0" smtClean="0"/>
              <a:t>ATTRIBUTE_NAME</a:t>
            </a:r>
          </a:p>
          <a:p>
            <a:pPr algn="ctr"/>
            <a:r>
              <a:rPr lang="en-US" sz="1000" dirty="0" smtClean="0"/>
              <a:t>ATTRIBUTE_TYPE_UUID(FK)</a:t>
            </a:r>
          </a:p>
          <a:p>
            <a:pPr algn="ctr"/>
            <a:r>
              <a:rPr lang="en-US" sz="1000" dirty="0" smtClean="0"/>
              <a:t>DESCRIPTION</a:t>
            </a:r>
          </a:p>
          <a:p>
            <a:pPr algn="ctr"/>
            <a:r>
              <a:rPr lang="en-US" sz="1000" dirty="0" smtClean="0"/>
              <a:t>CREATED_BY</a:t>
            </a:r>
          </a:p>
          <a:p>
            <a:pPr algn="ctr"/>
            <a:r>
              <a:rPr lang="en-US" sz="1000" dirty="0" smtClean="0"/>
              <a:t>CREATION_DATE</a:t>
            </a:r>
          </a:p>
          <a:p>
            <a:pPr algn="ctr"/>
            <a:r>
              <a:rPr lang="en-US" sz="1000" dirty="0" smtClean="0"/>
              <a:t>LAST_UPDATED_BY</a:t>
            </a:r>
          </a:p>
          <a:p>
            <a:pPr algn="ctr"/>
            <a:r>
              <a:rPr lang="en-US" sz="1000" dirty="0" smtClean="0"/>
              <a:t>LAST_UPDATE_DATE</a:t>
            </a:r>
            <a:endParaRPr lang="en-US" sz="1000" dirty="0"/>
          </a:p>
        </p:txBody>
      </p:sp>
      <p:cxnSp>
        <p:nvCxnSpPr>
          <p:cNvPr id="12" name="Straight Arrow Connector 11"/>
          <p:cNvCxnSpPr>
            <a:stCxn id="6" idx="1"/>
            <a:endCxn id="5" idx="3"/>
          </p:cNvCxnSpPr>
          <p:nvPr/>
        </p:nvCxnSpPr>
        <p:spPr>
          <a:xfrm rot="10800000">
            <a:off x="2209800" y="2971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  <a:endCxn id="6" idx="3"/>
          </p:cNvCxnSpPr>
          <p:nvPr/>
        </p:nvCxnSpPr>
        <p:spPr>
          <a:xfrm rot="10800000">
            <a:off x="4114800" y="2971800"/>
            <a:ext cx="68580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rot="16200000" flipV="1">
            <a:off x="3181350" y="222885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4" idx="3"/>
          </p:cNvCxnSpPr>
          <p:nvPr/>
        </p:nvCxnSpPr>
        <p:spPr>
          <a:xfrm rot="10800000">
            <a:off x="4038600" y="1562100"/>
            <a:ext cx="6096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  <a:endCxn id="7" idx="2"/>
          </p:cNvCxnSpPr>
          <p:nvPr/>
        </p:nvCxnSpPr>
        <p:spPr>
          <a:xfrm rot="16200000" flipV="1">
            <a:off x="5048250" y="3371850"/>
            <a:ext cx="1066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4000500" y="30861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</p:cNvCxnSpPr>
          <p:nvPr/>
        </p:nvCxnSpPr>
        <p:spPr>
          <a:xfrm flipV="1">
            <a:off x="4114800" y="5486400"/>
            <a:ext cx="685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0"/>
          </p:cNvCxnSpPr>
          <p:nvPr/>
        </p:nvCxnSpPr>
        <p:spPr>
          <a:xfrm rot="16200000" flipV="1">
            <a:off x="3028950" y="504825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010400" y="18288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RELATION_RESOURSE_ID(PK)</a:t>
            </a:r>
          </a:p>
          <a:p>
            <a:pPr algn="ctr"/>
            <a:r>
              <a:rPr lang="en-US" sz="1000" dirty="0" smtClean="0"/>
              <a:t>HEAD_ASSET_TYPE_UUID(FK)</a:t>
            </a:r>
          </a:p>
          <a:p>
            <a:pPr algn="ctr"/>
            <a:r>
              <a:rPr lang="en-US" sz="1000" dirty="0" smtClean="0"/>
              <a:t>TAIL_ASSET_TYPE_UUID(FK)</a:t>
            </a:r>
          </a:p>
          <a:p>
            <a:pPr algn="ctr"/>
            <a:r>
              <a:rPr lang="en-US" sz="1000" dirty="0" smtClean="0"/>
              <a:t>ROLE</a:t>
            </a:r>
          </a:p>
          <a:p>
            <a:pPr algn="ctr"/>
            <a:r>
              <a:rPr lang="en-US" sz="1000" dirty="0" smtClean="0"/>
              <a:t>CO_ROLE</a:t>
            </a:r>
            <a:endParaRPr lang="en-US" sz="1000" dirty="0"/>
          </a:p>
        </p:txBody>
      </p:sp>
      <p:cxnSp>
        <p:nvCxnSpPr>
          <p:cNvPr id="46" name="Straight Arrow Connector 45"/>
          <p:cNvCxnSpPr>
            <a:stCxn id="44" idx="1"/>
            <a:endCxn id="7" idx="3"/>
          </p:cNvCxnSpPr>
          <p:nvPr/>
        </p:nvCxnSpPr>
        <p:spPr>
          <a:xfrm rot="10800000" flipV="1">
            <a:off x="6248400" y="2247900"/>
            <a:ext cx="7620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010400" y="34290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COMPLEX_RESOURSE_ID(PK)</a:t>
            </a:r>
          </a:p>
          <a:p>
            <a:pPr algn="ctr"/>
            <a:r>
              <a:rPr lang="en-US" sz="1000" smtClean="0"/>
              <a:t>RELATION_IDS(PK</a:t>
            </a:r>
            <a:r>
              <a:rPr lang="en-US" sz="1000" dirty="0" smtClean="0"/>
              <a:t>)</a:t>
            </a:r>
            <a:endParaRPr lang="en-US" sz="1000" dirty="0" smtClean="0"/>
          </a:p>
          <a:p>
            <a:pPr algn="ctr"/>
            <a:r>
              <a:rPr lang="en-US" sz="1000" dirty="0" smtClean="0"/>
              <a:t>RELATION_NAME</a:t>
            </a:r>
          </a:p>
          <a:p>
            <a:pPr algn="ctr"/>
            <a:r>
              <a:rPr lang="en-US" sz="1000" dirty="0" smtClean="0"/>
              <a:t>DESCRIPTION</a:t>
            </a:r>
          </a:p>
          <a:p>
            <a:pPr algn="ctr"/>
            <a:r>
              <a:rPr lang="en-US" sz="1000" dirty="0" smtClean="0"/>
              <a:t>ROLE_NAME</a:t>
            </a:r>
          </a:p>
          <a:p>
            <a:pPr algn="ctr"/>
            <a:r>
              <a:rPr lang="en-US" sz="1000" dirty="0" smtClean="0"/>
              <a:t>ASSET_TYPE_UUID(FK)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3693511</TotalTime>
  <Words>86</Words>
  <Application>Microsoft Office PowerPoint</Application>
  <PresentationFormat>On-screen Show (4:3)</PresentationFormat>
  <Paragraphs>65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Data Model</vt:lpstr>
    </vt:vector>
  </TitlesOfParts>
  <Company>Symphony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ROHAN</dc:creator>
  <cp:lastModifiedBy>Mahendra</cp:lastModifiedBy>
  <cp:revision>37</cp:revision>
  <dcterms:created xsi:type="dcterms:W3CDTF">2017-05-04T09:57:51Z</dcterms:created>
  <dcterms:modified xsi:type="dcterms:W3CDTF">2017-05-09T09:59:08Z</dcterms:modified>
</cp:coreProperties>
</file>