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9" r:id="rId11"/>
    <p:sldId id="266" r:id="rId12"/>
    <p:sldId id="267" r:id="rId13"/>
    <p:sldId id="268" r:id="rId14"/>
    <p:sldId id="271" r:id="rId15"/>
    <p:sldId id="277" r:id="rId16"/>
    <p:sldId id="278" r:id="rId17"/>
    <p:sldId id="279" r:id="rId18"/>
    <p:sldId id="272" r:id="rId19"/>
    <p:sldId id="273" r:id="rId20"/>
    <p:sldId id="282" r:id="rId21"/>
    <p:sldId id="276" r:id="rId22"/>
    <p:sldId id="274" r:id="rId23"/>
    <p:sldId id="283" r:id="rId24"/>
    <p:sldId id="275" r:id="rId25"/>
    <p:sldId id="281" r:id="rId26"/>
  </p:sldIdLst>
  <p:sldSz cx="9144000" cy="5143500" type="screen16x9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Raleway" panose="020B0003030101060003" pitchFamily="34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b0e18f3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b0e18f3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b008c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b008c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cb008c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cb008c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b008c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b008c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cb008c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cb008c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b0e18f3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b0e18f3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0e18f3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0e18f3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b0e18f3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b0e18f3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b0e18f3a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b0e18f3a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cb008c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cb008c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cb008c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cb008c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ychar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Python Programming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Giridher Sadineni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Skillverse IT Training &amp; Development Pvt. Ltd.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844" y="1912619"/>
            <a:ext cx="7688700" cy="1789742"/>
          </a:xfrm>
        </p:spPr>
        <p:txBody>
          <a:bodyPr/>
          <a:lstStyle/>
          <a:p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www.python.org/downloads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Download  </a:t>
            </a:r>
            <a:r>
              <a:rPr lang="en-IN" b="1" dirty="0"/>
              <a:t>Version 3.5 </a:t>
            </a:r>
            <a:r>
              <a:rPr lang="en-IN" dirty="0"/>
              <a:t>if your Operating System is (Windows 7 / XP)</a:t>
            </a:r>
          </a:p>
          <a:p>
            <a:endParaRPr lang="en-IN" dirty="0"/>
          </a:p>
          <a:p>
            <a:r>
              <a:rPr lang="en-IN" dirty="0"/>
              <a:t>Download Latest Release if your Os in Windows 8 / 8.1 / 10</a:t>
            </a:r>
          </a:p>
          <a:p>
            <a:endParaRPr lang="en-IN" dirty="0"/>
          </a:p>
          <a:p>
            <a:r>
              <a:rPr lang="en-IN" dirty="0"/>
              <a:t>In Linux / </a:t>
            </a:r>
            <a:r>
              <a:rPr lang="en-IN" dirty="0" err="1"/>
              <a:t>MacOS</a:t>
            </a:r>
            <a:r>
              <a:rPr lang="en-IN" dirty="0"/>
              <a:t> Version 2.7 is already installed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Getting Started with Python : Setting Path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2540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add the Python directory to the path for a particular session in Unix −</a:t>
            </a:r>
            <a:endParaRPr lang="en" sz="115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301625">
              <a:lnSpc>
                <a:spcPct val="171428"/>
              </a:lnSpc>
              <a:spcBef>
                <a:spcPts val="1100"/>
              </a:spcBef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csh shell − type setenv PATH 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bash shell (Linux) − type export PATH="$PATH:/usr/local/bin/python"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sh or ksh shell − type PATH="$PATH:/usr/local/bin/python" and press Enter.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16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Open Sans"/>
              <a:buChar char="●"/>
            </a:pPr>
            <a:r>
              <a:rPr lang="en" sz="11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 − /usr/local/bin/python is the path of the Python directory</a:t>
            </a:r>
            <a:endParaRPr sz="11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Choose Your Editor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rgbClr val="00B050"/>
                </a:solidFill>
              </a:rPr>
              <a:t>Visual Studio Code =&gt; </a:t>
            </a:r>
            <a:r>
              <a:rPr lang="en-IN" dirty="0">
                <a:solidFill>
                  <a:srgbClr val="00B050"/>
                </a:solidFill>
                <a:hlinkClick r:id="rId3"/>
              </a:rPr>
              <a:t>http://code.visualstudio.com</a:t>
            </a:r>
            <a:endParaRPr lang="en-IN" dirty="0">
              <a:solidFill>
                <a:srgbClr val="00B05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dirty="0" err="1"/>
              <a:t>PyCharm</a:t>
            </a:r>
            <a:r>
              <a:rPr lang="en-IN" dirty="0"/>
              <a:t> =&gt; </a:t>
            </a:r>
            <a:r>
              <a:rPr lang="en-IN" dirty="0">
                <a:hlinkClick r:id="rId4"/>
              </a:rPr>
              <a:t>https://www.jetbrains.com/pycharm/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Python (IDLE Bundled with Python </a:t>
            </a:r>
            <a:r>
              <a:rPr lang="en-IN" dirty="0" err="1">
                <a:solidFill>
                  <a:schemeClr val="bg2"/>
                </a:solidFill>
              </a:rPr>
              <a:t>Installler</a:t>
            </a:r>
            <a:r>
              <a:rPr lang="en-IN" dirty="0">
                <a:solidFill>
                  <a:schemeClr val="bg2"/>
                </a:solidFill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Notepad + Console 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89" y="2571954"/>
            <a:ext cx="7688700" cy="535200"/>
          </a:xfrm>
        </p:spPr>
        <p:txBody>
          <a:bodyPr/>
          <a:lstStyle/>
          <a:p>
            <a:r>
              <a:rPr lang="en-IN" dirty="0"/>
              <a:t>Get  Set  Go </a:t>
            </a:r>
          </a:p>
        </p:txBody>
      </p:sp>
      <p:pic>
        <p:nvPicPr>
          <p:cNvPr id="1026" name="Picture 2" descr="C:\Users\PC\Desktop\68747470733a2f2f692e696d6775722e636f6d2f453734423968312e706e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98" y="1131809"/>
            <a:ext cx="3301911" cy="3301911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699675" y="787025"/>
            <a:ext cx="4546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25" y="1455125"/>
            <a:ext cx="6714550" cy="3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Ways to Interact with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4928" y="2055512"/>
          <a:ext cx="7414056" cy="191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Normal</a:t>
                      </a:r>
                      <a:r>
                        <a:rPr lang="en-IN" baseline="0" dirty="0"/>
                        <a:t> 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9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Take</a:t>
                      </a:r>
                      <a:r>
                        <a:rPr lang="en-IN" baseline="0" dirty="0"/>
                        <a:t> Single User Input, Evaluates them and returns to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Executes</a:t>
                      </a:r>
                      <a:r>
                        <a:rPr lang="en-IN" baseline="0" dirty="0"/>
                        <a:t> a Python script on Command 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C:\Users\PC&gt;python</a:t>
            </a:r>
          </a:p>
          <a:p>
            <a:pPr>
              <a:buNone/>
            </a:pPr>
            <a:r>
              <a:rPr lang="en-IN" dirty="0"/>
              <a:t>Python 3.7.0 (v3.7.0:1bf9cc5093, Jun 27 2018, 04:59:51) [</a:t>
            </a:r>
          </a:p>
          <a:p>
            <a:pPr>
              <a:buNone/>
            </a:pPr>
            <a:r>
              <a:rPr lang="en-IN" dirty="0"/>
              <a:t>Type "help", "copyright", "credits" or "license" for more information.</a:t>
            </a:r>
          </a:p>
          <a:p>
            <a:pPr>
              <a:buNone/>
            </a:pPr>
            <a:r>
              <a:rPr lang="en-IN" dirty="0"/>
              <a:t>&gt;&gt;&gt; print  “Hello”</a:t>
            </a:r>
          </a:p>
          <a:p>
            <a:pPr>
              <a:buNone/>
            </a:pPr>
            <a:r>
              <a:rPr lang="en-IN" dirty="0"/>
              <a:t>Hello</a:t>
            </a:r>
          </a:p>
          <a:p>
            <a:pPr>
              <a:buNone/>
            </a:pPr>
            <a:r>
              <a:rPr lang="en-IN" dirty="0"/>
              <a:t>&gt;&gt;&gt;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886961" cy="2261100"/>
          </a:xfrm>
        </p:spPr>
        <p:txBody>
          <a:bodyPr/>
          <a:lstStyle/>
          <a:p>
            <a:pPr>
              <a:buNone/>
            </a:pPr>
            <a:r>
              <a:rPr lang="en-IN" dirty="0"/>
              <a:t>C:\Users\PC&gt;python hello.py</a:t>
            </a:r>
          </a:p>
          <a:p>
            <a:pPr>
              <a:buNone/>
            </a:pPr>
            <a:r>
              <a:rPr lang="en-IN" dirty="0"/>
              <a:t>Hello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01008" y="2302533"/>
            <a:ext cx="3119209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Filename : hello.py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print “Hello”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2399964"/>
            <a:ext cx="7688700" cy="535200"/>
          </a:xfrm>
        </p:spPr>
        <p:txBody>
          <a:bodyPr/>
          <a:lstStyle/>
          <a:p>
            <a:r>
              <a:rPr lang="en-IN" dirty="0"/>
              <a:t>Language Basics : Variables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40" y="1947070"/>
            <a:ext cx="7071782" cy="2261100"/>
          </a:xfrm>
        </p:spPr>
        <p:txBody>
          <a:bodyPr/>
          <a:lstStyle/>
          <a:p>
            <a:r>
              <a:rPr lang="en-IN" sz="1800" dirty="0"/>
              <a:t>Variable is something which can change. </a:t>
            </a:r>
          </a:p>
          <a:p>
            <a:endParaRPr lang="en-IN" sz="1050" dirty="0"/>
          </a:p>
          <a:p>
            <a:r>
              <a:rPr lang="en-IN" sz="1800" dirty="0"/>
              <a:t>A variable is a way of referring to a memory location used by a computer program. </a:t>
            </a:r>
          </a:p>
          <a:p>
            <a:endParaRPr lang="en-IN" sz="1100" dirty="0"/>
          </a:p>
          <a:p>
            <a:r>
              <a:rPr lang="en-IN" sz="1800" dirty="0"/>
              <a:t>This memory location contains values, like numbers, text or more complicated types.</a:t>
            </a:r>
          </a:p>
          <a:p>
            <a:endParaRPr lang="en-IN" sz="1000" dirty="0"/>
          </a:p>
          <a:p>
            <a:r>
              <a:rPr lang="en-IN" sz="1800" dirty="0"/>
              <a:t>A variable has a name, type, a scope,  and above all a value.</a:t>
            </a:r>
          </a:p>
        </p:txBody>
      </p:sp>
      <p:pic>
        <p:nvPicPr>
          <p:cNvPr id="10244" name="Picture 4" descr="https://www.python-course.eu/images/shoebox_variables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3067" y="774357"/>
            <a:ext cx="1301251" cy="1851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7950" y="460700"/>
            <a:ext cx="7688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About Me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t="17206" b="27557"/>
          <a:stretch/>
        </p:blipFill>
        <p:spPr>
          <a:xfrm>
            <a:off x="4220900" y="1384112"/>
            <a:ext cx="2534824" cy="25072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275575" y="295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727950" y="1384100"/>
            <a:ext cx="32328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rebuchet MS"/>
                <a:ea typeface="Trebuchet MS"/>
                <a:cs typeface="Trebuchet MS"/>
                <a:sym typeface="Trebuchet MS"/>
              </a:rPr>
              <a:t>Learn 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rebuchet MS"/>
                <a:ea typeface="Trebuchet MS"/>
                <a:cs typeface="Trebuchet MS"/>
                <a:sym typeface="Trebuchet MS"/>
              </a:rPr>
              <a:t>Teach 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rebuchet MS"/>
                <a:ea typeface="Trebuchet MS"/>
                <a:cs typeface="Trebuchet MS"/>
                <a:sym typeface="Trebuchet MS"/>
              </a:rPr>
              <a:t>Repeat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997125" y="4062475"/>
            <a:ext cx="4758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Follow me @ github.com/giridhersadineni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www.python-course.eu/images/python_variabl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511" y="1063901"/>
            <a:ext cx="3707970" cy="329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Naming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163" y="1988258"/>
            <a:ext cx="7688700" cy="2261100"/>
          </a:xfrm>
        </p:spPr>
        <p:txBody>
          <a:bodyPr/>
          <a:lstStyle/>
          <a:p>
            <a:pPr>
              <a:buNone/>
            </a:pPr>
            <a:br>
              <a:rPr lang="en-IN" dirty="0"/>
            </a:br>
            <a:r>
              <a:rPr lang="en-IN" dirty="0"/>
              <a:t>A valid identifier is a non-empty sequence of characters of any length with: The start character can be the underscore "_" or a capital or lower case letter.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letters following the start character can be anything which is permitted as a start character plus the digits.</a:t>
            </a:r>
          </a:p>
          <a:p>
            <a:r>
              <a:rPr lang="en-IN" dirty="0"/>
              <a:t>Variable names are Case sensitive    </a:t>
            </a:r>
            <a:r>
              <a:rPr lang="en-IN" dirty="0">
                <a:solidFill>
                  <a:schemeClr val="accent3"/>
                </a:solidFill>
              </a:rPr>
              <a:t>(Apple != apple)</a:t>
            </a:r>
          </a:p>
          <a:p>
            <a:r>
              <a:rPr lang="en-IN" dirty="0"/>
              <a:t>Python keywords are not allowed as identifier names! </a:t>
            </a:r>
            <a:r>
              <a:rPr lang="en-IN" dirty="0">
                <a:solidFill>
                  <a:schemeClr val="accent3"/>
                </a:solidFill>
              </a:rPr>
              <a:t>See list in next slide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= Reserved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i="1" dirty="0"/>
              <a:t>and, as, assert, break, class, continue, def, del, </a:t>
            </a:r>
            <a:r>
              <a:rPr lang="en-IN" sz="2800" i="1" dirty="0" err="1"/>
              <a:t>elif</a:t>
            </a:r>
            <a:r>
              <a:rPr lang="en-IN" sz="2800" i="1" dirty="0"/>
              <a:t>, else, except, exec, finally, for, from, global, if, import, in, is, lambda, not, or, pass, print, raise, return, try, while, with, yield</a:t>
            </a:r>
            <a:endParaRPr lang="en-IN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&gt;&gt;&gt; x = 42 </a:t>
            </a:r>
          </a:p>
          <a:p>
            <a:pPr>
              <a:buNone/>
            </a:pPr>
            <a:r>
              <a:rPr lang="en-IN" dirty="0"/>
              <a:t>&gt;&gt;&gt; print(x) 42 </a:t>
            </a:r>
          </a:p>
          <a:p>
            <a:pPr>
              <a:buNone/>
            </a:pPr>
            <a:r>
              <a:rPr lang="en-IN" dirty="0"/>
              <a:t>&gt;&gt;&gt; x = "Now x references a string" </a:t>
            </a:r>
          </a:p>
          <a:p>
            <a:pPr>
              <a:buNone/>
            </a:pPr>
            <a:r>
              <a:rPr lang="en-IN" dirty="0"/>
              <a:t>&gt;&gt;&gt; print(x) </a:t>
            </a:r>
          </a:p>
          <a:p>
            <a:pPr>
              <a:buNone/>
            </a:pPr>
            <a:r>
              <a:rPr lang="en-IN" dirty="0"/>
              <a:t>Now x references a string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Data type Specifies the type of data stored inside the Variable</a:t>
            </a:r>
          </a:p>
          <a:p>
            <a:endParaRPr lang="en-IN" dirty="0"/>
          </a:p>
          <a:p>
            <a:r>
              <a:rPr lang="en-IN" dirty="0"/>
              <a:t>Python's built-in core data types are in some cases also called object types. There are four built-in data types for numbers:</a:t>
            </a:r>
          </a:p>
          <a:p>
            <a:pPr>
              <a:buNone/>
            </a:pPr>
            <a:r>
              <a:rPr lang="en-IN" dirty="0"/>
              <a:t>		Integer</a:t>
            </a:r>
          </a:p>
          <a:p>
            <a:pPr>
              <a:buNone/>
            </a:pPr>
            <a:r>
              <a:rPr lang="en-IN" dirty="0"/>
              <a:t>		Long integers</a:t>
            </a:r>
          </a:p>
          <a:p>
            <a:pPr>
              <a:buNone/>
            </a:pPr>
            <a:r>
              <a:rPr lang="en-IN" dirty="0"/>
              <a:t>		Floating-point numbers, </a:t>
            </a:r>
          </a:p>
          <a:p>
            <a:pPr>
              <a:buNone/>
            </a:pPr>
            <a:r>
              <a:rPr lang="en-IN" dirty="0"/>
              <a:t>		** Complex numbers are written as </a:t>
            </a:r>
            <a:r>
              <a:rPr lang="en-IN" i="1" dirty="0"/>
              <a:t>&lt;real part&gt;</a:t>
            </a:r>
            <a:r>
              <a:rPr lang="en-IN" dirty="0"/>
              <a:t> + </a:t>
            </a:r>
            <a:r>
              <a:rPr lang="en-IN" i="1" dirty="0"/>
              <a:t>&lt;imaginary part&gt;</a:t>
            </a:r>
            <a:r>
              <a:rPr lang="en-IN" dirty="0"/>
              <a:t>j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Number Arithmetic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examples:</a:t>
            </a:r>
            <a:br>
              <a:rPr lang="es-ES" dirty="0"/>
            </a:br>
            <a:r>
              <a:rPr lang="es-ES" dirty="0"/>
              <a:t>&gt;&gt;&gt; x = 3 + 4j</a:t>
            </a:r>
            <a:br>
              <a:rPr lang="es-ES" dirty="0"/>
            </a:br>
            <a:r>
              <a:rPr lang="es-ES" dirty="0"/>
              <a:t>&gt;&gt;&gt; y = 2 - 3j</a:t>
            </a:r>
            <a:br>
              <a:rPr lang="es-ES" dirty="0"/>
            </a:br>
            <a:r>
              <a:rPr lang="es-ES" dirty="0"/>
              <a:t>&gt;&gt;&gt; z = x + y</a:t>
            </a:r>
            <a:br>
              <a:rPr lang="es-ES" dirty="0"/>
            </a:br>
            <a:r>
              <a:rPr lang="es-ES" dirty="0"/>
              <a:t>&gt;&gt;&gt; print z</a:t>
            </a:r>
            <a:br>
              <a:rPr lang="es-ES" dirty="0"/>
            </a:br>
            <a:r>
              <a:rPr lang="es-ES" dirty="0"/>
              <a:t>(5+1j)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for Today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815652" y="2301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Lets Learn Python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 Language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is a general-purpose interpreted, interactive, object-oriented, and high-level programming language.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is Free and developed by Open Source Community Python Software Foundation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was created by Guido van Rossum during 1985- 1990.  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is influenced by Modula 3 &amp; ABC Programming Language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7650" y="1186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7650" y="1616450"/>
            <a:ext cx="76887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Easy-to-learn -read - maintain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Portable 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Popular Databases (MySQL, MSSQL, MongoDB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GUI Programming (Tkinter)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Scalable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7025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Open Sans"/>
              <a:buChar char="●"/>
            </a:pPr>
            <a:r>
              <a:rPr lang="en" sz="155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Vast Library </a:t>
            </a:r>
            <a:endParaRPr sz="15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(Python Usage)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35800" y="1932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Web and Internet Development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Desktop GUI Applications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Scientific and Numeric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Education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Business Applications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Games and 3D Graphics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Network Programming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Database Access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Version ???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Python 2.7 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Python 3.X (Latest : 3.7.3) 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7650" y="2670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793</Words>
  <Application>Microsoft Office PowerPoint</Application>
  <PresentationFormat>On-screen Show (16:9)</PresentationFormat>
  <Paragraphs>109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Open Sans</vt:lpstr>
      <vt:lpstr>Arial</vt:lpstr>
      <vt:lpstr>Raleway</vt:lpstr>
      <vt:lpstr>Trebuchet MS</vt:lpstr>
      <vt:lpstr>Lato</vt:lpstr>
      <vt:lpstr>Streamline</vt:lpstr>
      <vt:lpstr>Python Programming</vt:lpstr>
      <vt:lpstr>About Me </vt:lpstr>
      <vt:lpstr>Agenda for Today</vt:lpstr>
      <vt:lpstr>Python Language </vt:lpstr>
      <vt:lpstr>History</vt:lpstr>
      <vt:lpstr>Features</vt:lpstr>
      <vt:lpstr>Application (Python Usage)</vt:lpstr>
      <vt:lpstr>Which Version ???</vt:lpstr>
      <vt:lpstr>Lets Start</vt:lpstr>
      <vt:lpstr>Installing Python </vt:lpstr>
      <vt:lpstr>Getting Started with Python : Setting Path</vt:lpstr>
      <vt:lpstr>Choose Your Editor</vt:lpstr>
      <vt:lpstr>Get  Set  Go </vt:lpstr>
      <vt:lpstr>Interpreted vs Compiled </vt:lpstr>
      <vt:lpstr>2 Ways to Interact with Python</vt:lpstr>
      <vt:lpstr>Interactive Mode</vt:lpstr>
      <vt:lpstr>Normal Mode</vt:lpstr>
      <vt:lpstr>Language Basics : Variables </vt:lpstr>
      <vt:lpstr>Python Variables </vt:lpstr>
      <vt:lpstr>PowerPoint Presentation</vt:lpstr>
      <vt:lpstr>Rules for Naming a Variable</vt:lpstr>
      <vt:lpstr>Keywords = Reserved Names</vt:lpstr>
      <vt:lpstr>Creating a Variable</vt:lpstr>
      <vt:lpstr>Data Types</vt:lpstr>
      <vt:lpstr>Complex Number Arithmetic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giridher sadineni</dc:creator>
  <cp:lastModifiedBy>giridher sadineni</cp:lastModifiedBy>
  <cp:revision>25</cp:revision>
  <dcterms:modified xsi:type="dcterms:W3CDTF">2021-03-25T05:33:52Z</dcterms:modified>
</cp:coreProperties>
</file>