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1A9988"/>
              </a:solidFill>
              <a:prstDash val="solid"/>
              <a:round/>
            </a:ln>
          </a:left>
          <a:right>
            <a:ln w="12700" cap="flat">
              <a:solidFill>
                <a:srgbClr val="1A9988"/>
              </a:solidFill>
              <a:prstDash val="solid"/>
              <a:round/>
            </a:ln>
          </a:right>
          <a:top>
            <a:ln w="12700" cap="flat">
              <a:solidFill>
                <a:srgbClr val="1A9988"/>
              </a:solidFill>
              <a:prstDash val="solid"/>
              <a:round/>
            </a:ln>
          </a:top>
          <a:bottom>
            <a:ln w="127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solidFill>
                <a:srgbClr val="1A9988"/>
              </a:solidFill>
              <a:prstDash val="solid"/>
              <a:round/>
            </a:ln>
          </a:insideH>
          <a:insideV>
            <a:ln w="12700" cap="flat">
              <a:solidFill>
                <a:srgbClr val="1A9988"/>
              </a:solidFill>
              <a:prstDash val="solid"/>
              <a:round/>
            </a:ln>
          </a:insideV>
        </a:tcBdr>
        <a:fill>
          <a:solidFill>
            <a:srgbClr val="D0D0D0"/>
          </a:solidFill>
        </a:fill>
      </a:tcStyle>
    </a:wholeTbl>
    <a:band2H>
      <a:tcTxStyle b="def" i="def"/>
      <a:tcStyle>
        <a:tcBdr/>
        <a:fill>
          <a:solidFill>
            <a:srgbClr val="E9E9E9"/>
          </a:solidFill>
        </a:fill>
      </a:tcStyle>
    </a:band2H>
    <a:firstCol>
      <a:tcTxStyle b="on" i="off">
        <a:fontRef idx="major">
          <a:srgbClr val="1A9988"/>
        </a:fontRef>
        <a:srgbClr val="1A9988"/>
      </a:tcTxStyle>
      <a:tcStyle>
        <a:tcBdr>
          <a:left>
            <a:ln w="12700" cap="flat">
              <a:solidFill>
                <a:srgbClr val="1A9988"/>
              </a:solidFill>
              <a:prstDash val="solid"/>
              <a:round/>
            </a:ln>
          </a:left>
          <a:right>
            <a:ln w="12700" cap="flat">
              <a:solidFill>
                <a:srgbClr val="1A9988"/>
              </a:solidFill>
              <a:prstDash val="solid"/>
              <a:round/>
            </a:ln>
          </a:right>
          <a:top>
            <a:ln w="12700" cap="flat">
              <a:solidFill>
                <a:srgbClr val="1A9988"/>
              </a:solidFill>
              <a:prstDash val="solid"/>
              <a:round/>
            </a:ln>
          </a:top>
          <a:bottom>
            <a:ln w="127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solidFill>
                <a:srgbClr val="1A9988"/>
              </a:solidFill>
              <a:prstDash val="solid"/>
              <a:round/>
            </a:ln>
          </a:insideH>
          <a:insideV>
            <a:ln w="12700" cap="flat">
              <a:solidFill>
                <a:srgbClr val="1A9988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1A9988"/>
        </a:fontRef>
        <a:srgbClr val="1A9988"/>
      </a:tcTxStyle>
      <a:tcStyle>
        <a:tcBdr>
          <a:left>
            <a:ln w="12700" cap="flat">
              <a:solidFill>
                <a:srgbClr val="1A9988"/>
              </a:solidFill>
              <a:prstDash val="solid"/>
              <a:round/>
            </a:ln>
          </a:left>
          <a:right>
            <a:ln w="12700" cap="flat">
              <a:solidFill>
                <a:srgbClr val="1A9988"/>
              </a:solidFill>
              <a:prstDash val="solid"/>
              <a:round/>
            </a:ln>
          </a:right>
          <a:top>
            <a:ln w="38100" cap="flat">
              <a:solidFill>
                <a:srgbClr val="1A9988"/>
              </a:solidFill>
              <a:prstDash val="solid"/>
              <a:round/>
            </a:ln>
          </a:top>
          <a:bottom>
            <a:ln w="127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solidFill>
                <a:srgbClr val="1A9988"/>
              </a:solidFill>
              <a:prstDash val="solid"/>
              <a:round/>
            </a:ln>
          </a:insideH>
          <a:insideV>
            <a:ln w="12700" cap="flat">
              <a:solidFill>
                <a:srgbClr val="1A9988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1A9988"/>
        </a:fontRef>
        <a:srgbClr val="1A9988"/>
      </a:tcTxStyle>
      <a:tcStyle>
        <a:tcBdr>
          <a:left>
            <a:ln w="12700" cap="flat">
              <a:solidFill>
                <a:srgbClr val="1A9988"/>
              </a:solidFill>
              <a:prstDash val="solid"/>
              <a:round/>
            </a:ln>
          </a:left>
          <a:right>
            <a:ln w="12700" cap="flat">
              <a:solidFill>
                <a:srgbClr val="1A9988"/>
              </a:solidFill>
              <a:prstDash val="solid"/>
              <a:round/>
            </a:ln>
          </a:right>
          <a:top>
            <a:ln w="12700" cap="flat">
              <a:solidFill>
                <a:srgbClr val="1A9988"/>
              </a:solidFill>
              <a:prstDash val="solid"/>
              <a:round/>
            </a:ln>
          </a:top>
          <a:bottom>
            <a:ln w="381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solidFill>
                <a:srgbClr val="1A9988"/>
              </a:solidFill>
              <a:prstDash val="solid"/>
              <a:round/>
            </a:ln>
          </a:insideH>
          <a:insideV>
            <a:ln w="12700" cap="flat">
              <a:solidFill>
                <a:srgbClr val="1A9988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1A9988"/>
              </a:solidFill>
              <a:prstDash val="solid"/>
              <a:round/>
            </a:ln>
          </a:left>
          <a:right>
            <a:ln w="12700" cap="flat">
              <a:solidFill>
                <a:srgbClr val="1A9988"/>
              </a:solidFill>
              <a:prstDash val="solid"/>
              <a:round/>
            </a:ln>
          </a:right>
          <a:top>
            <a:ln w="12700" cap="flat">
              <a:solidFill>
                <a:srgbClr val="1A9988"/>
              </a:solidFill>
              <a:prstDash val="solid"/>
              <a:round/>
            </a:ln>
          </a:top>
          <a:bottom>
            <a:ln w="127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solidFill>
                <a:srgbClr val="1A9988"/>
              </a:solidFill>
              <a:prstDash val="solid"/>
              <a:round/>
            </a:ln>
          </a:insideH>
          <a:insideV>
            <a:ln w="12700" cap="flat">
              <a:solidFill>
                <a:srgbClr val="1A9988"/>
              </a:solidFill>
              <a:prstDash val="solid"/>
              <a:round/>
            </a:ln>
          </a:insideV>
        </a:tcBdr>
        <a:fill>
          <a:solidFill>
            <a:srgbClr val="F7D0CA"/>
          </a:solidFill>
        </a:fill>
      </a:tcStyle>
    </a:wholeTbl>
    <a:band2H>
      <a:tcTxStyle b="def" i="def"/>
      <a:tcStyle>
        <a:tcBdr/>
        <a:fill>
          <a:solidFill>
            <a:srgbClr val="FBE9E6"/>
          </a:solidFill>
        </a:fill>
      </a:tcStyle>
    </a:band2H>
    <a:firstCol>
      <a:tcTxStyle b="on" i="off">
        <a:fontRef idx="major">
          <a:srgbClr val="1A9988"/>
        </a:fontRef>
        <a:srgbClr val="1A9988"/>
      </a:tcTxStyle>
      <a:tcStyle>
        <a:tcBdr>
          <a:left>
            <a:ln w="12700" cap="flat">
              <a:solidFill>
                <a:srgbClr val="1A9988"/>
              </a:solidFill>
              <a:prstDash val="solid"/>
              <a:round/>
            </a:ln>
          </a:left>
          <a:right>
            <a:ln w="12700" cap="flat">
              <a:solidFill>
                <a:srgbClr val="1A9988"/>
              </a:solidFill>
              <a:prstDash val="solid"/>
              <a:round/>
            </a:ln>
          </a:right>
          <a:top>
            <a:ln w="12700" cap="flat">
              <a:solidFill>
                <a:srgbClr val="1A9988"/>
              </a:solidFill>
              <a:prstDash val="solid"/>
              <a:round/>
            </a:ln>
          </a:top>
          <a:bottom>
            <a:ln w="127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solidFill>
                <a:srgbClr val="1A9988"/>
              </a:solidFill>
              <a:prstDash val="solid"/>
              <a:round/>
            </a:ln>
          </a:insideH>
          <a:insideV>
            <a:ln w="12700" cap="flat">
              <a:solidFill>
                <a:srgbClr val="1A9988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1A9988"/>
        </a:fontRef>
        <a:srgbClr val="1A9988"/>
      </a:tcTxStyle>
      <a:tcStyle>
        <a:tcBdr>
          <a:left>
            <a:ln w="12700" cap="flat">
              <a:solidFill>
                <a:srgbClr val="1A9988"/>
              </a:solidFill>
              <a:prstDash val="solid"/>
              <a:round/>
            </a:ln>
          </a:left>
          <a:right>
            <a:ln w="12700" cap="flat">
              <a:solidFill>
                <a:srgbClr val="1A9988"/>
              </a:solidFill>
              <a:prstDash val="solid"/>
              <a:round/>
            </a:ln>
          </a:right>
          <a:top>
            <a:ln w="38100" cap="flat">
              <a:solidFill>
                <a:srgbClr val="1A9988"/>
              </a:solidFill>
              <a:prstDash val="solid"/>
              <a:round/>
            </a:ln>
          </a:top>
          <a:bottom>
            <a:ln w="127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solidFill>
                <a:srgbClr val="1A9988"/>
              </a:solidFill>
              <a:prstDash val="solid"/>
              <a:round/>
            </a:ln>
          </a:insideH>
          <a:insideV>
            <a:ln w="12700" cap="flat">
              <a:solidFill>
                <a:srgbClr val="1A9988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1A9988"/>
        </a:fontRef>
        <a:srgbClr val="1A9988"/>
      </a:tcTxStyle>
      <a:tcStyle>
        <a:tcBdr>
          <a:left>
            <a:ln w="12700" cap="flat">
              <a:solidFill>
                <a:srgbClr val="1A9988"/>
              </a:solidFill>
              <a:prstDash val="solid"/>
              <a:round/>
            </a:ln>
          </a:left>
          <a:right>
            <a:ln w="12700" cap="flat">
              <a:solidFill>
                <a:srgbClr val="1A9988"/>
              </a:solidFill>
              <a:prstDash val="solid"/>
              <a:round/>
            </a:ln>
          </a:right>
          <a:top>
            <a:ln w="12700" cap="flat">
              <a:solidFill>
                <a:srgbClr val="1A9988"/>
              </a:solidFill>
              <a:prstDash val="solid"/>
              <a:round/>
            </a:ln>
          </a:top>
          <a:bottom>
            <a:ln w="381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solidFill>
                <a:srgbClr val="1A9988"/>
              </a:solidFill>
              <a:prstDash val="solid"/>
              <a:round/>
            </a:ln>
          </a:insideH>
          <a:insideV>
            <a:ln w="12700" cap="flat">
              <a:solidFill>
                <a:srgbClr val="1A9988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1A9988"/>
              </a:solidFill>
              <a:prstDash val="solid"/>
              <a:round/>
            </a:ln>
          </a:left>
          <a:right>
            <a:ln w="12700" cap="flat">
              <a:solidFill>
                <a:srgbClr val="1A9988"/>
              </a:solidFill>
              <a:prstDash val="solid"/>
              <a:round/>
            </a:ln>
          </a:right>
          <a:top>
            <a:ln w="12700" cap="flat">
              <a:solidFill>
                <a:srgbClr val="1A9988"/>
              </a:solidFill>
              <a:prstDash val="solid"/>
              <a:round/>
            </a:ln>
          </a:top>
          <a:bottom>
            <a:ln w="127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solidFill>
                <a:srgbClr val="1A9988"/>
              </a:solidFill>
              <a:prstDash val="solid"/>
              <a:round/>
            </a:ln>
          </a:insideH>
          <a:insideV>
            <a:ln w="12700" cap="flat">
              <a:solidFill>
                <a:srgbClr val="1A9988"/>
              </a:solidFill>
              <a:prstDash val="solid"/>
              <a:round/>
            </a:ln>
          </a:insideV>
        </a:tcBdr>
        <a:fill>
          <a:solidFill>
            <a:srgbClr val="FFE6DF"/>
          </a:solidFill>
        </a:fill>
      </a:tcStyle>
    </a:wholeTbl>
    <a:band2H>
      <a:tcTxStyle b="def" i="def"/>
      <a:tcStyle>
        <a:tcBdr/>
        <a:fill>
          <a:solidFill>
            <a:srgbClr val="FFF3F0"/>
          </a:solidFill>
        </a:fill>
      </a:tcStyle>
    </a:band2H>
    <a:firstCol>
      <a:tcTxStyle b="on" i="off">
        <a:fontRef idx="major">
          <a:srgbClr val="1A9988"/>
        </a:fontRef>
        <a:srgbClr val="1A9988"/>
      </a:tcTxStyle>
      <a:tcStyle>
        <a:tcBdr>
          <a:left>
            <a:ln w="12700" cap="flat">
              <a:solidFill>
                <a:srgbClr val="1A9988"/>
              </a:solidFill>
              <a:prstDash val="solid"/>
              <a:round/>
            </a:ln>
          </a:left>
          <a:right>
            <a:ln w="12700" cap="flat">
              <a:solidFill>
                <a:srgbClr val="1A9988"/>
              </a:solidFill>
              <a:prstDash val="solid"/>
              <a:round/>
            </a:ln>
          </a:right>
          <a:top>
            <a:ln w="12700" cap="flat">
              <a:solidFill>
                <a:srgbClr val="1A9988"/>
              </a:solidFill>
              <a:prstDash val="solid"/>
              <a:round/>
            </a:ln>
          </a:top>
          <a:bottom>
            <a:ln w="127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solidFill>
                <a:srgbClr val="1A9988"/>
              </a:solidFill>
              <a:prstDash val="solid"/>
              <a:round/>
            </a:ln>
          </a:insideH>
          <a:insideV>
            <a:ln w="12700" cap="flat">
              <a:solidFill>
                <a:srgbClr val="1A9988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1A9988"/>
        </a:fontRef>
        <a:srgbClr val="1A9988"/>
      </a:tcTxStyle>
      <a:tcStyle>
        <a:tcBdr>
          <a:left>
            <a:ln w="12700" cap="flat">
              <a:solidFill>
                <a:srgbClr val="1A9988"/>
              </a:solidFill>
              <a:prstDash val="solid"/>
              <a:round/>
            </a:ln>
          </a:left>
          <a:right>
            <a:ln w="12700" cap="flat">
              <a:solidFill>
                <a:srgbClr val="1A9988"/>
              </a:solidFill>
              <a:prstDash val="solid"/>
              <a:round/>
            </a:ln>
          </a:right>
          <a:top>
            <a:ln w="38100" cap="flat">
              <a:solidFill>
                <a:srgbClr val="1A9988"/>
              </a:solidFill>
              <a:prstDash val="solid"/>
              <a:round/>
            </a:ln>
          </a:top>
          <a:bottom>
            <a:ln w="127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solidFill>
                <a:srgbClr val="1A9988"/>
              </a:solidFill>
              <a:prstDash val="solid"/>
              <a:round/>
            </a:ln>
          </a:insideH>
          <a:insideV>
            <a:ln w="12700" cap="flat">
              <a:solidFill>
                <a:srgbClr val="1A9988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1A9988"/>
        </a:fontRef>
        <a:srgbClr val="1A9988"/>
      </a:tcTxStyle>
      <a:tcStyle>
        <a:tcBdr>
          <a:left>
            <a:ln w="12700" cap="flat">
              <a:solidFill>
                <a:srgbClr val="1A9988"/>
              </a:solidFill>
              <a:prstDash val="solid"/>
              <a:round/>
            </a:ln>
          </a:left>
          <a:right>
            <a:ln w="12700" cap="flat">
              <a:solidFill>
                <a:srgbClr val="1A9988"/>
              </a:solidFill>
              <a:prstDash val="solid"/>
              <a:round/>
            </a:ln>
          </a:right>
          <a:top>
            <a:ln w="12700" cap="flat">
              <a:solidFill>
                <a:srgbClr val="1A9988"/>
              </a:solidFill>
              <a:prstDash val="solid"/>
              <a:round/>
            </a:ln>
          </a:top>
          <a:bottom>
            <a:ln w="381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solidFill>
                <a:srgbClr val="1A9988"/>
              </a:solidFill>
              <a:prstDash val="solid"/>
              <a:round/>
            </a:ln>
          </a:insideH>
          <a:insideV>
            <a:ln w="12700" cap="flat">
              <a:solidFill>
                <a:srgbClr val="1A9988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1A9988"/>
          </a:solidFill>
        </a:fill>
      </a:tcStyle>
    </a:band2H>
    <a:firstCol>
      <a:tcTxStyle b="on" i="off">
        <a:fontRef idx="major">
          <a:srgbClr val="1A9988"/>
        </a:fontRef>
        <a:srgbClr val="1A998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A9988"/>
          </a:solidFill>
        </a:fill>
      </a:tcStyle>
    </a:lastRow>
    <a:firstRow>
      <a:tcTxStyle b="on" i="off">
        <a:fontRef idx="major">
          <a:srgbClr val="1A9988"/>
        </a:fontRef>
        <a:srgbClr val="1A998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1A9988"/>
              </a:solidFill>
              <a:prstDash val="solid"/>
              <a:round/>
            </a:ln>
          </a:left>
          <a:right>
            <a:ln w="12700" cap="flat">
              <a:solidFill>
                <a:srgbClr val="1A9988"/>
              </a:solidFill>
              <a:prstDash val="solid"/>
              <a:round/>
            </a:ln>
          </a:right>
          <a:top>
            <a:ln w="12700" cap="flat">
              <a:solidFill>
                <a:srgbClr val="1A9988"/>
              </a:solidFill>
              <a:prstDash val="solid"/>
              <a:round/>
            </a:ln>
          </a:top>
          <a:bottom>
            <a:ln w="127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solidFill>
                <a:srgbClr val="1A9988"/>
              </a:solidFill>
              <a:prstDash val="solid"/>
              <a:round/>
            </a:ln>
          </a:insideH>
          <a:insideV>
            <a:ln w="12700" cap="flat">
              <a:solidFill>
                <a:srgbClr val="1A9988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1A9988"/>
        </a:fontRef>
        <a:srgbClr val="1A9988"/>
      </a:tcTxStyle>
      <a:tcStyle>
        <a:tcBdr>
          <a:left>
            <a:ln w="12700" cap="flat">
              <a:solidFill>
                <a:srgbClr val="1A9988"/>
              </a:solidFill>
              <a:prstDash val="solid"/>
              <a:round/>
            </a:ln>
          </a:left>
          <a:right>
            <a:ln w="12700" cap="flat">
              <a:solidFill>
                <a:srgbClr val="1A9988"/>
              </a:solidFill>
              <a:prstDash val="solid"/>
              <a:round/>
            </a:ln>
          </a:right>
          <a:top>
            <a:ln w="12700" cap="flat">
              <a:solidFill>
                <a:srgbClr val="1A9988"/>
              </a:solidFill>
              <a:prstDash val="solid"/>
              <a:round/>
            </a:ln>
          </a:top>
          <a:bottom>
            <a:ln w="127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solidFill>
                <a:srgbClr val="1A9988"/>
              </a:solidFill>
              <a:prstDash val="solid"/>
              <a:round/>
            </a:ln>
          </a:insideH>
          <a:insideV>
            <a:ln w="12700" cap="flat">
              <a:solidFill>
                <a:srgbClr val="1A9988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firstCol>
    <a:lastRow>
      <a:tcTxStyle b="on" i="off">
        <a:fontRef idx="major">
          <a:srgbClr val="1A9988"/>
        </a:fontRef>
        <a:srgbClr val="1A9988"/>
      </a:tcTxStyle>
      <a:tcStyle>
        <a:tcBdr>
          <a:left>
            <a:ln w="12700" cap="flat">
              <a:solidFill>
                <a:srgbClr val="1A9988"/>
              </a:solidFill>
              <a:prstDash val="solid"/>
              <a:round/>
            </a:ln>
          </a:left>
          <a:right>
            <a:ln w="12700" cap="flat">
              <a:solidFill>
                <a:srgbClr val="1A9988"/>
              </a:solidFill>
              <a:prstDash val="solid"/>
              <a:round/>
            </a:ln>
          </a:right>
          <a:top>
            <a:ln w="38100" cap="flat">
              <a:solidFill>
                <a:srgbClr val="1A9988"/>
              </a:solidFill>
              <a:prstDash val="solid"/>
              <a:round/>
            </a:ln>
          </a:top>
          <a:bottom>
            <a:ln w="127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solidFill>
                <a:srgbClr val="1A9988"/>
              </a:solidFill>
              <a:prstDash val="solid"/>
              <a:round/>
            </a:ln>
          </a:insideH>
          <a:insideV>
            <a:ln w="12700" cap="flat">
              <a:solidFill>
                <a:srgbClr val="1A9988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1A9988"/>
        </a:fontRef>
        <a:srgbClr val="1A9988"/>
      </a:tcTxStyle>
      <a:tcStyle>
        <a:tcBdr>
          <a:left>
            <a:ln w="12700" cap="flat">
              <a:solidFill>
                <a:srgbClr val="1A9988"/>
              </a:solidFill>
              <a:prstDash val="solid"/>
              <a:round/>
            </a:ln>
          </a:left>
          <a:right>
            <a:ln w="12700" cap="flat">
              <a:solidFill>
                <a:srgbClr val="1A9988"/>
              </a:solidFill>
              <a:prstDash val="solid"/>
              <a:round/>
            </a:ln>
          </a:right>
          <a:top>
            <a:ln w="12700" cap="flat">
              <a:solidFill>
                <a:srgbClr val="1A9988"/>
              </a:solidFill>
              <a:prstDash val="solid"/>
              <a:round/>
            </a:ln>
          </a:top>
          <a:bottom>
            <a:ln w="381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solidFill>
                <a:srgbClr val="1A9988"/>
              </a:solidFill>
              <a:prstDash val="solid"/>
              <a:round/>
            </a:ln>
          </a:insideH>
          <a:insideV>
            <a:ln w="12700" cap="flat">
              <a:solidFill>
                <a:srgbClr val="1A9988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1A9988"/>
        </a:fontRef>
        <a:srgbClr val="1A9988"/>
      </a:tcTxStyle>
      <a:tcStyle>
        <a:tcBdr>
          <a:left>
            <a:ln w="12700" cap="flat">
              <a:solidFill>
                <a:srgbClr val="1A9988"/>
              </a:solidFill>
              <a:prstDash val="solid"/>
              <a:round/>
            </a:ln>
          </a:left>
          <a:right>
            <a:ln w="12700" cap="flat">
              <a:solidFill>
                <a:srgbClr val="1A9988"/>
              </a:solidFill>
              <a:prstDash val="solid"/>
              <a:round/>
            </a:ln>
          </a:right>
          <a:top>
            <a:ln w="12700" cap="flat">
              <a:solidFill>
                <a:srgbClr val="1A9988"/>
              </a:solidFill>
              <a:prstDash val="solid"/>
              <a:round/>
            </a:ln>
          </a:top>
          <a:bottom>
            <a:ln w="127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solidFill>
                <a:srgbClr val="1A9988"/>
              </a:solidFill>
              <a:prstDash val="solid"/>
              <a:round/>
            </a:ln>
          </a:insideH>
          <a:insideV>
            <a:ln w="12700" cap="flat">
              <a:solidFill>
                <a:srgbClr val="1A9988"/>
              </a:solidFill>
              <a:prstDash val="solid"/>
              <a:round/>
            </a:ln>
          </a:insideV>
        </a:tcBdr>
        <a:fill>
          <a:solidFill>
            <a:srgbClr val="1A9988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1A9988"/>
        </a:fontRef>
        <a:srgbClr val="1A9988"/>
      </a:tcTxStyle>
      <a:tcStyle>
        <a:tcBdr>
          <a:left>
            <a:ln w="12700" cap="flat">
              <a:solidFill>
                <a:srgbClr val="1A9988"/>
              </a:solidFill>
              <a:prstDash val="solid"/>
              <a:round/>
            </a:ln>
          </a:left>
          <a:right>
            <a:ln w="12700" cap="flat">
              <a:solidFill>
                <a:srgbClr val="1A9988"/>
              </a:solidFill>
              <a:prstDash val="solid"/>
              <a:round/>
            </a:ln>
          </a:right>
          <a:top>
            <a:ln w="12700" cap="flat">
              <a:solidFill>
                <a:srgbClr val="1A9988"/>
              </a:solidFill>
              <a:prstDash val="solid"/>
              <a:round/>
            </a:ln>
          </a:top>
          <a:bottom>
            <a:ln w="127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solidFill>
                <a:srgbClr val="1A9988"/>
              </a:solidFill>
              <a:prstDash val="solid"/>
              <a:round/>
            </a:ln>
          </a:insideH>
          <a:insideV>
            <a:ln w="12700" cap="flat">
              <a:solidFill>
                <a:srgbClr val="1A9988"/>
              </a:solidFill>
              <a:prstDash val="solid"/>
              <a:round/>
            </a:ln>
          </a:insideV>
        </a:tcBdr>
        <a:fill>
          <a:solidFill>
            <a:srgbClr val="1A9988">
              <a:alpha val="20000"/>
            </a:srgbClr>
          </a:solidFill>
        </a:fill>
      </a:tcStyle>
    </a:firstCol>
    <a:lastRow>
      <a:tcTxStyle b="on" i="off">
        <a:fontRef idx="major">
          <a:srgbClr val="1A9988"/>
        </a:fontRef>
        <a:srgbClr val="1A9988"/>
      </a:tcTxStyle>
      <a:tcStyle>
        <a:tcBdr>
          <a:left>
            <a:ln w="12700" cap="flat">
              <a:solidFill>
                <a:srgbClr val="1A9988"/>
              </a:solidFill>
              <a:prstDash val="solid"/>
              <a:round/>
            </a:ln>
          </a:left>
          <a:right>
            <a:ln w="12700" cap="flat">
              <a:solidFill>
                <a:srgbClr val="1A9988"/>
              </a:solidFill>
              <a:prstDash val="solid"/>
              <a:round/>
            </a:ln>
          </a:right>
          <a:top>
            <a:ln w="50800" cap="flat">
              <a:solidFill>
                <a:srgbClr val="1A9988"/>
              </a:solidFill>
              <a:prstDash val="solid"/>
              <a:round/>
            </a:ln>
          </a:top>
          <a:bottom>
            <a:ln w="127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solidFill>
                <a:srgbClr val="1A9988"/>
              </a:solidFill>
              <a:prstDash val="solid"/>
              <a:round/>
            </a:ln>
          </a:insideH>
          <a:insideV>
            <a:ln w="12700" cap="flat">
              <a:solidFill>
                <a:srgbClr val="1A9988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1A9988"/>
        </a:fontRef>
        <a:srgbClr val="1A9988"/>
      </a:tcTxStyle>
      <a:tcStyle>
        <a:tcBdr>
          <a:left>
            <a:ln w="12700" cap="flat">
              <a:solidFill>
                <a:srgbClr val="1A9988"/>
              </a:solidFill>
              <a:prstDash val="solid"/>
              <a:round/>
            </a:ln>
          </a:left>
          <a:right>
            <a:ln w="12700" cap="flat">
              <a:solidFill>
                <a:srgbClr val="1A9988"/>
              </a:solidFill>
              <a:prstDash val="solid"/>
              <a:round/>
            </a:ln>
          </a:right>
          <a:top>
            <a:ln w="12700" cap="flat">
              <a:solidFill>
                <a:srgbClr val="1A9988"/>
              </a:solidFill>
              <a:prstDash val="solid"/>
              <a:round/>
            </a:ln>
          </a:top>
          <a:bottom>
            <a:ln w="254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solidFill>
                <a:srgbClr val="1A9988"/>
              </a:solidFill>
              <a:prstDash val="solid"/>
              <a:round/>
            </a:ln>
          </a:insideH>
          <a:insideV>
            <a:ln w="12700" cap="flat">
              <a:solidFill>
                <a:srgbClr val="1A9988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4" name="Shape 11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bg>
      <p:bgPr>
        <a:solidFill>
          <a:srgbClr val="1A998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8;p3"/>
          <p:cNvGrpSpPr/>
          <p:nvPr/>
        </p:nvGrpSpPr>
        <p:grpSpPr>
          <a:xfrm>
            <a:off x="830391" y="1191254"/>
            <a:ext cx="745766" cy="45829"/>
            <a:chOff x="0" y="0"/>
            <a:chExt cx="745764" cy="45828"/>
          </a:xfrm>
        </p:grpSpPr>
        <p:sp>
          <p:nvSpPr>
            <p:cNvPr id="15" name="Google Shape;19;p3"/>
            <p:cNvSpPr/>
            <p:nvPr/>
          </p:nvSpPr>
          <p:spPr>
            <a:xfrm rot="16200000">
              <a:off x="536420" y="-163517"/>
              <a:ext cx="45829" cy="37286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" name="Google Shape;20;p3"/>
            <p:cNvSpPr/>
            <p:nvPr/>
          </p:nvSpPr>
          <p:spPr>
            <a:xfrm rot="16200000">
              <a:off x="165091" y="-165093"/>
              <a:ext cx="45829" cy="37601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18" name="Title Text"/>
          <p:cNvSpPr txBox="1"/>
          <p:nvPr>
            <p:ph type="title"/>
          </p:nvPr>
        </p:nvSpPr>
        <p:spPr>
          <a:xfrm>
            <a:off x="729450" y="1322449"/>
            <a:ext cx="7688400" cy="1518603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7" name="Body Level One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Text"/>
          <p:cNvSpPr txBox="1"/>
          <p:nvPr>
            <p:ph type="title"/>
          </p:nvPr>
        </p:nvSpPr>
        <p:spPr>
          <a:xfrm>
            <a:off x="729450" y="1318650"/>
            <a:ext cx="7688400" cy="535202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6" name="Body Level One…"/>
          <p:cNvSpPr txBox="1"/>
          <p:nvPr>
            <p:ph type="body" sz="quarter" idx="1"/>
          </p:nvPr>
        </p:nvSpPr>
        <p:spPr>
          <a:xfrm>
            <a:off x="729325" y="2078875"/>
            <a:ext cx="3774300" cy="226110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7" name="Google Shape;38;p5"/>
          <p:cNvSpPr txBox="1"/>
          <p:nvPr>
            <p:ph type="body" sz="quarter" idx="13"/>
          </p:nvPr>
        </p:nvSpPr>
        <p:spPr>
          <a:xfrm>
            <a:off x="4643604" y="2078875"/>
            <a:ext cx="3774300" cy="2261101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Text"/>
          <p:cNvSpPr txBox="1"/>
          <p:nvPr>
            <p:ph type="title"/>
          </p:nvPr>
        </p:nvSpPr>
        <p:spPr>
          <a:xfrm>
            <a:off x="729450" y="1318650"/>
            <a:ext cx="7688400" cy="535202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itle Text"/>
          <p:cNvSpPr txBox="1"/>
          <p:nvPr>
            <p:ph type="title"/>
          </p:nvPr>
        </p:nvSpPr>
        <p:spPr>
          <a:xfrm>
            <a:off x="730000" y="1318650"/>
            <a:ext cx="3300901" cy="1381502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4" name="Body Level One…"/>
          <p:cNvSpPr txBox="1"/>
          <p:nvPr>
            <p:ph type="body" sz="quarter" idx="1"/>
          </p:nvPr>
        </p:nvSpPr>
        <p:spPr>
          <a:xfrm>
            <a:off x="721225" y="2781724"/>
            <a:ext cx="3300901" cy="1597502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bg>
      <p:bgPr>
        <a:solidFill>
          <a:schemeClr val="accent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56;p8"/>
          <p:cNvGrpSpPr/>
          <p:nvPr/>
        </p:nvGrpSpPr>
        <p:grpSpPr>
          <a:xfrm>
            <a:off x="830391" y="4169129"/>
            <a:ext cx="745766" cy="45829"/>
            <a:chOff x="0" y="0"/>
            <a:chExt cx="745764" cy="45828"/>
          </a:xfrm>
        </p:grpSpPr>
        <p:sp>
          <p:nvSpPr>
            <p:cNvPr id="62" name="Google Shape;57;p8"/>
            <p:cNvSpPr/>
            <p:nvPr/>
          </p:nvSpPr>
          <p:spPr>
            <a:xfrm rot="16200000">
              <a:off x="536420" y="-163517"/>
              <a:ext cx="45829" cy="37286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3" name="Google Shape;58;p8"/>
            <p:cNvSpPr/>
            <p:nvPr/>
          </p:nvSpPr>
          <p:spPr>
            <a:xfrm rot="16200000">
              <a:off x="165091" y="-165093"/>
              <a:ext cx="45829" cy="37601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65" name="Title Text"/>
          <p:cNvSpPr txBox="1"/>
          <p:nvPr>
            <p:ph type="title"/>
          </p:nvPr>
        </p:nvSpPr>
        <p:spPr>
          <a:xfrm>
            <a:off x="729450" y="864298"/>
            <a:ext cx="7021201" cy="2985002"/>
          </a:xfrm>
          <a:prstGeom prst="rect">
            <a:avLst/>
          </a:prstGeom>
        </p:spPr>
        <p:txBody>
          <a:bodyPr anchor="ctr"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E9EDE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grpSp>
        <p:nvGrpSpPr>
          <p:cNvPr id="76" name="Google Shape;63;p9"/>
          <p:cNvGrpSpPr/>
          <p:nvPr/>
        </p:nvGrpSpPr>
        <p:grpSpPr>
          <a:xfrm>
            <a:off x="830391" y="1191254"/>
            <a:ext cx="745766" cy="45829"/>
            <a:chOff x="0" y="0"/>
            <a:chExt cx="745764" cy="45828"/>
          </a:xfrm>
        </p:grpSpPr>
        <p:sp>
          <p:nvSpPr>
            <p:cNvPr id="74" name="Google Shape;64;p9"/>
            <p:cNvSpPr/>
            <p:nvPr/>
          </p:nvSpPr>
          <p:spPr>
            <a:xfrm rot="16200000">
              <a:off x="536420" y="-163517"/>
              <a:ext cx="45829" cy="372861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5" name="Google Shape;65;p9"/>
            <p:cNvSpPr/>
            <p:nvPr/>
          </p:nvSpPr>
          <p:spPr>
            <a:xfrm rot="16200000">
              <a:off x="165091" y="-165093"/>
              <a:ext cx="45829" cy="376013"/>
            </a:xfrm>
            <a:prstGeom prst="rect">
              <a:avLst/>
            </a:prstGeom>
            <a:solidFill>
              <a:srgbClr val="1A9988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77" name="Title Text"/>
          <p:cNvSpPr txBox="1"/>
          <p:nvPr>
            <p:ph type="title"/>
          </p:nvPr>
        </p:nvSpPr>
        <p:spPr>
          <a:xfrm>
            <a:off x="730000" y="1318650"/>
            <a:ext cx="3300901" cy="1687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8" name="Body Level One…"/>
          <p:cNvSpPr txBox="1"/>
          <p:nvPr>
            <p:ph type="body" sz="quarter" idx="1"/>
          </p:nvPr>
        </p:nvSpPr>
        <p:spPr>
          <a:xfrm>
            <a:off x="724949" y="3161525"/>
            <a:ext cx="3300903" cy="759002"/>
          </a:xfrm>
          <a:prstGeom prst="rect">
            <a:avLst/>
          </a:prstGeom>
        </p:spPr>
        <p:txBody>
          <a:bodyPr/>
          <a:lstStyle>
            <a:lvl1pPr marL="165100" indent="-19050">
              <a:lnSpc>
                <a:spcPct val="100000"/>
              </a:lnSpc>
              <a:buClrTx/>
              <a:buSzTx/>
              <a:buFontTx/>
              <a:buNone/>
              <a:defRPr sz="1600"/>
            </a:lvl1pPr>
            <a:lvl2pPr marL="165100" indent="146050">
              <a:lnSpc>
                <a:spcPct val="100000"/>
              </a:lnSpc>
              <a:buClrTx/>
              <a:buSzTx/>
              <a:buFontTx/>
              <a:buNone/>
              <a:defRPr sz="1600"/>
            </a:lvl2pPr>
            <a:lvl3pPr marL="165100" indent="146050">
              <a:lnSpc>
                <a:spcPct val="100000"/>
              </a:lnSpc>
              <a:buClrTx/>
              <a:buSzTx/>
              <a:buFontTx/>
              <a:buNone/>
              <a:defRPr sz="1600"/>
            </a:lvl3pPr>
            <a:lvl4pPr marL="165100" indent="146050">
              <a:lnSpc>
                <a:spcPct val="100000"/>
              </a:lnSpc>
              <a:buClrTx/>
              <a:buSzTx/>
              <a:buFontTx/>
              <a:buNone/>
              <a:defRPr sz="1600"/>
            </a:lvl4pPr>
            <a:lvl5pPr marL="165100" indent="146050">
              <a:lnSpc>
                <a:spcPct val="100000"/>
              </a:lnSpc>
              <a:buClrTx/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Google Shape;68;p9"/>
          <p:cNvSpPr txBox="1"/>
          <p:nvPr>
            <p:ph type="body" sz="half" idx="13"/>
          </p:nvPr>
        </p:nvSpPr>
        <p:spPr>
          <a:xfrm>
            <a:off x="5174224" y="1352624"/>
            <a:ext cx="3374400" cy="3025502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8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Body Level One…"/>
          <p:cNvSpPr txBox="1"/>
          <p:nvPr>
            <p:ph type="body" sz="quarter" idx="1"/>
          </p:nvPr>
        </p:nvSpPr>
        <p:spPr>
          <a:xfrm>
            <a:off x="724949" y="4372550"/>
            <a:ext cx="7697401" cy="460502"/>
          </a:xfrm>
          <a:prstGeom prst="rect">
            <a:avLst/>
          </a:prstGeom>
        </p:spPr>
        <p:txBody>
          <a:bodyPr anchor="ctr"/>
          <a:lstStyle>
            <a:lvl1pPr marL="0" indent="22860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IG_NUMBER">
    <p:bg>
      <p:bgPr>
        <a:solidFill>
          <a:srgbClr val="1A998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74;p11"/>
          <p:cNvGrpSpPr/>
          <p:nvPr/>
        </p:nvGrpSpPr>
        <p:grpSpPr>
          <a:xfrm>
            <a:off x="830391" y="4169129"/>
            <a:ext cx="745766" cy="45829"/>
            <a:chOff x="0" y="0"/>
            <a:chExt cx="745764" cy="45828"/>
          </a:xfrm>
        </p:grpSpPr>
        <p:sp>
          <p:nvSpPr>
            <p:cNvPr id="95" name="Google Shape;75;p11"/>
            <p:cNvSpPr/>
            <p:nvPr/>
          </p:nvSpPr>
          <p:spPr>
            <a:xfrm rot="16200000">
              <a:off x="536420" y="-163517"/>
              <a:ext cx="45829" cy="37286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6" name="Google Shape;76;p11"/>
            <p:cNvSpPr/>
            <p:nvPr/>
          </p:nvSpPr>
          <p:spPr>
            <a:xfrm rot="16200000">
              <a:off x="165091" y="-165093"/>
              <a:ext cx="45829" cy="37601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98" name="Title Text"/>
          <p:cNvSpPr txBox="1"/>
          <p:nvPr>
            <p:ph type="title"/>
          </p:nvPr>
        </p:nvSpPr>
        <p:spPr>
          <a:xfrm>
            <a:off x="729450" y="733950"/>
            <a:ext cx="7688400" cy="1244701"/>
          </a:xfrm>
          <a:prstGeom prst="rect">
            <a:avLst/>
          </a:prstGeom>
        </p:spPr>
        <p:txBody>
          <a:bodyPr/>
          <a:lstStyle>
            <a:lvl1pPr>
              <a:defRPr sz="80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9" name="Body Level One…"/>
          <p:cNvSpPr txBox="1"/>
          <p:nvPr>
            <p:ph type="body" sz="half" idx="1"/>
          </p:nvPr>
        </p:nvSpPr>
        <p:spPr>
          <a:xfrm>
            <a:off x="729450" y="2272888"/>
            <a:ext cx="7688400" cy="1580402"/>
          </a:xfrm>
          <a:prstGeom prst="rect">
            <a:avLst/>
          </a:prstGeom>
        </p:spPr>
        <p:txBody>
          <a:bodyPr/>
          <a:lstStyle>
            <a:lvl1pPr>
              <a:buClr>
                <a:srgbClr val="FFFFFF"/>
              </a:buClr>
              <a:defRPr>
                <a:solidFill>
                  <a:srgbClr val="FFFFFF"/>
                </a:solidFill>
              </a:defRPr>
            </a:lvl1pPr>
            <a:lvl2pPr>
              <a:buClr>
                <a:srgbClr val="FFFFFF"/>
              </a:buClr>
              <a:defRPr>
                <a:solidFill>
                  <a:srgbClr val="FFFFFF"/>
                </a:solidFill>
              </a:defRPr>
            </a:lvl2pPr>
            <a:lvl3pPr>
              <a:buClr>
                <a:srgbClr val="FFFFFF"/>
              </a:buClr>
              <a:defRPr>
                <a:solidFill>
                  <a:srgbClr val="FFFFFF"/>
                </a:solidFill>
              </a:defRPr>
            </a:lvl3pPr>
            <a:lvl4pPr>
              <a:buClr>
                <a:srgbClr val="FFFFFF"/>
              </a:buClr>
              <a:defRPr>
                <a:solidFill>
                  <a:srgbClr val="FFFFFF"/>
                </a:solidFill>
              </a:defRPr>
            </a:lvl4pPr>
            <a:lvl5pPr>
              <a:buClr>
                <a:srgbClr val="FFFFFF"/>
              </a:buClr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1;p6"/>
          <p:cNvSpPr/>
          <p:nvPr/>
        </p:nvSpPr>
        <p:spPr>
          <a:xfrm>
            <a:off x="0" y="-2"/>
            <a:ext cx="9144000" cy="487804"/>
          </a:xfrm>
          <a:prstGeom prst="rect">
            <a:avLst/>
          </a:prstGeom>
          <a:solidFill>
            <a:srgbClr val="E9EDE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grpSp>
        <p:nvGrpSpPr>
          <p:cNvPr id="5" name="Google Shape;42;p6"/>
          <p:cNvGrpSpPr/>
          <p:nvPr/>
        </p:nvGrpSpPr>
        <p:grpSpPr>
          <a:xfrm>
            <a:off x="830391" y="1191254"/>
            <a:ext cx="745766" cy="45829"/>
            <a:chOff x="0" y="0"/>
            <a:chExt cx="745764" cy="45828"/>
          </a:xfrm>
        </p:grpSpPr>
        <p:sp>
          <p:nvSpPr>
            <p:cNvPr id="3" name="Google Shape;43;p6"/>
            <p:cNvSpPr/>
            <p:nvPr/>
          </p:nvSpPr>
          <p:spPr>
            <a:xfrm rot="16200000">
              <a:off x="536420" y="-163517"/>
              <a:ext cx="45829" cy="372861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" name="Google Shape;44;p6"/>
            <p:cNvSpPr/>
            <p:nvPr/>
          </p:nvSpPr>
          <p:spPr>
            <a:xfrm rot="16200000">
              <a:off x="165091" y="-165093"/>
              <a:ext cx="45829" cy="376013"/>
            </a:xfrm>
            <a:prstGeom prst="rect">
              <a:avLst/>
            </a:prstGeom>
            <a:solidFill>
              <a:srgbClr val="1A9988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6" name="Title Text"/>
          <p:cNvSpPr txBox="1"/>
          <p:nvPr>
            <p:ph type="title"/>
          </p:nvPr>
        </p:nvSpPr>
        <p:spPr>
          <a:xfrm>
            <a:off x="729450" y="1318650"/>
            <a:ext cx="7688700" cy="535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7" name="Body Level One…"/>
          <p:cNvSpPr txBox="1"/>
          <p:nvPr>
            <p:ph type="body" idx="1"/>
          </p:nvPr>
        </p:nvSpPr>
        <p:spPr>
          <a:xfrm>
            <a:off x="729450" y="2078875"/>
            <a:ext cx="7688700" cy="2261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" name="Slide Number"/>
          <p:cNvSpPr txBox="1"/>
          <p:nvPr>
            <p:ph type="sldNum" sz="quarter" idx="2"/>
          </p:nvPr>
        </p:nvSpPr>
        <p:spPr>
          <a:xfrm>
            <a:off x="8748192" y="4779027"/>
            <a:ext cx="336812" cy="335249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spAutoFit/>
          </a:bodyPr>
          <a:lstStyle>
            <a:lvl1pPr algn="r"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600" u="none">
          <a:ln>
            <a:noFill/>
          </a:ln>
          <a:solidFill>
            <a:srgbClr val="1A1A1A"/>
          </a:solidFill>
          <a:uFillTx/>
          <a:latin typeface="Raleway"/>
          <a:ea typeface="Raleway"/>
          <a:cs typeface="Raleway"/>
          <a:sym typeface="Raleway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600" u="none">
          <a:ln>
            <a:noFill/>
          </a:ln>
          <a:solidFill>
            <a:srgbClr val="1A1A1A"/>
          </a:solidFill>
          <a:uFillTx/>
          <a:latin typeface="Raleway"/>
          <a:ea typeface="Raleway"/>
          <a:cs typeface="Raleway"/>
          <a:sym typeface="Raleway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600" u="none">
          <a:ln>
            <a:noFill/>
          </a:ln>
          <a:solidFill>
            <a:srgbClr val="1A1A1A"/>
          </a:solidFill>
          <a:uFillTx/>
          <a:latin typeface="Raleway"/>
          <a:ea typeface="Raleway"/>
          <a:cs typeface="Raleway"/>
          <a:sym typeface="Raleway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600" u="none">
          <a:ln>
            <a:noFill/>
          </a:ln>
          <a:solidFill>
            <a:srgbClr val="1A1A1A"/>
          </a:solidFill>
          <a:uFillTx/>
          <a:latin typeface="Raleway"/>
          <a:ea typeface="Raleway"/>
          <a:cs typeface="Raleway"/>
          <a:sym typeface="Raleway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600" u="none">
          <a:ln>
            <a:noFill/>
          </a:ln>
          <a:solidFill>
            <a:srgbClr val="1A1A1A"/>
          </a:solidFill>
          <a:uFillTx/>
          <a:latin typeface="Raleway"/>
          <a:ea typeface="Raleway"/>
          <a:cs typeface="Raleway"/>
          <a:sym typeface="Raleway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600" u="none">
          <a:ln>
            <a:noFill/>
          </a:ln>
          <a:solidFill>
            <a:srgbClr val="1A1A1A"/>
          </a:solidFill>
          <a:uFillTx/>
          <a:latin typeface="Raleway"/>
          <a:ea typeface="Raleway"/>
          <a:cs typeface="Raleway"/>
          <a:sym typeface="Raleway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600" u="none">
          <a:ln>
            <a:noFill/>
          </a:ln>
          <a:solidFill>
            <a:srgbClr val="1A1A1A"/>
          </a:solidFill>
          <a:uFillTx/>
          <a:latin typeface="Raleway"/>
          <a:ea typeface="Raleway"/>
          <a:cs typeface="Raleway"/>
          <a:sym typeface="Raleway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600" u="none">
          <a:ln>
            <a:noFill/>
          </a:ln>
          <a:solidFill>
            <a:srgbClr val="1A1A1A"/>
          </a:solidFill>
          <a:uFillTx/>
          <a:latin typeface="Raleway"/>
          <a:ea typeface="Raleway"/>
          <a:cs typeface="Raleway"/>
          <a:sym typeface="Raleway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600" u="none">
          <a:ln>
            <a:noFill/>
          </a:ln>
          <a:solidFill>
            <a:srgbClr val="1A1A1A"/>
          </a:solidFill>
          <a:uFillTx/>
          <a:latin typeface="Raleway"/>
          <a:ea typeface="Raleway"/>
          <a:cs typeface="Raleway"/>
          <a:sym typeface="Raleway"/>
        </a:defRPr>
      </a:lvl9pPr>
    </p:titleStyle>
    <p:bodyStyle>
      <a:lvl1pPr marL="457200" marR="0" indent="-31115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Char char="●"/>
        <a:tabLst/>
        <a:defRPr b="0" baseline="0" cap="none" i="0" spc="0" strike="noStrike" sz="1300" u="none">
          <a:ln>
            <a:noFill/>
          </a:ln>
          <a:solidFill>
            <a:schemeClr val="accent1"/>
          </a:solidFill>
          <a:uFillTx/>
          <a:latin typeface="Lato"/>
          <a:ea typeface="Lato"/>
          <a:cs typeface="Lato"/>
          <a:sym typeface="Lato"/>
        </a:defRPr>
      </a:lvl1pPr>
      <a:lvl2pPr marL="968662" marR="0" indent="-352712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Char char="○"/>
        <a:tabLst/>
        <a:defRPr b="0" baseline="0" cap="none" i="0" spc="0" strike="noStrike" sz="1300" u="none">
          <a:ln>
            <a:noFill/>
          </a:ln>
          <a:solidFill>
            <a:schemeClr val="accent1"/>
          </a:solidFill>
          <a:uFillTx/>
          <a:latin typeface="Lato"/>
          <a:ea typeface="Lato"/>
          <a:cs typeface="Lato"/>
          <a:sym typeface="Lato"/>
        </a:defRPr>
      </a:lvl2pPr>
      <a:lvl3pPr marL="1425862" marR="0" indent="-352712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Char char="■"/>
        <a:tabLst/>
        <a:defRPr b="0" baseline="0" cap="none" i="0" spc="0" strike="noStrike" sz="1300" u="none">
          <a:ln>
            <a:noFill/>
          </a:ln>
          <a:solidFill>
            <a:schemeClr val="accent1"/>
          </a:solidFill>
          <a:uFillTx/>
          <a:latin typeface="Lato"/>
          <a:ea typeface="Lato"/>
          <a:cs typeface="Lato"/>
          <a:sym typeface="Lato"/>
        </a:defRPr>
      </a:lvl3pPr>
      <a:lvl4pPr marL="1883062" marR="0" indent="-352712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Char char="●"/>
        <a:tabLst/>
        <a:defRPr b="0" baseline="0" cap="none" i="0" spc="0" strike="noStrike" sz="1300" u="none">
          <a:ln>
            <a:noFill/>
          </a:ln>
          <a:solidFill>
            <a:schemeClr val="accent1"/>
          </a:solidFill>
          <a:uFillTx/>
          <a:latin typeface="Lato"/>
          <a:ea typeface="Lato"/>
          <a:cs typeface="Lato"/>
          <a:sym typeface="Lato"/>
        </a:defRPr>
      </a:lvl4pPr>
      <a:lvl5pPr marL="2340262" marR="0" indent="-352712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Char char="○"/>
        <a:tabLst/>
        <a:defRPr b="0" baseline="0" cap="none" i="0" spc="0" strike="noStrike" sz="1300" u="none">
          <a:ln>
            <a:noFill/>
          </a:ln>
          <a:solidFill>
            <a:schemeClr val="accent1"/>
          </a:solidFill>
          <a:uFillTx/>
          <a:latin typeface="Lato"/>
          <a:ea typeface="Lato"/>
          <a:cs typeface="Lato"/>
          <a:sym typeface="Lato"/>
        </a:defRPr>
      </a:lvl5pPr>
      <a:lvl6pPr marL="2797462" marR="0" indent="-352712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Char char="■"/>
        <a:tabLst/>
        <a:defRPr b="0" baseline="0" cap="none" i="0" spc="0" strike="noStrike" sz="1300" u="none">
          <a:ln>
            <a:noFill/>
          </a:ln>
          <a:solidFill>
            <a:schemeClr val="accent1"/>
          </a:solidFill>
          <a:uFillTx/>
          <a:latin typeface="Lato"/>
          <a:ea typeface="Lato"/>
          <a:cs typeface="Lato"/>
          <a:sym typeface="Lato"/>
        </a:defRPr>
      </a:lvl6pPr>
      <a:lvl7pPr marL="3254662" marR="0" indent="-352712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Char char="●"/>
        <a:tabLst/>
        <a:defRPr b="0" baseline="0" cap="none" i="0" spc="0" strike="noStrike" sz="1300" u="none">
          <a:ln>
            <a:noFill/>
          </a:ln>
          <a:solidFill>
            <a:schemeClr val="accent1"/>
          </a:solidFill>
          <a:uFillTx/>
          <a:latin typeface="Lato"/>
          <a:ea typeface="Lato"/>
          <a:cs typeface="Lato"/>
          <a:sym typeface="Lato"/>
        </a:defRPr>
      </a:lvl7pPr>
      <a:lvl8pPr marL="3711862" marR="0" indent="-352712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Char char="○"/>
        <a:tabLst/>
        <a:defRPr b="0" baseline="0" cap="none" i="0" spc="0" strike="noStrike" sz="1300" u="none">
          <a:ln>
            <a:noFill/>
          </a:ln>
          <a:solidFill>
            <a:schemeClr val="accent1"/>
          </a:solidFill>
          <a:uFillTx/>
          <a:latin typeface="Lato"/>
          <a:ea typeface="Lato"/>
          <a:cs typeface="Lato"/>
          <a:sym typeface="Lato"/>
        </a:defRPr>
      </a:lvl8pPr>
      <a:lvl9pPr marL="4169062" marR="0" indent="-352712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Char char="■"/>
        <a:tabLst/>
        <a:defRPr b="0" baseline="0" cap="none" i="0" spc="0" strike="noStrike" sz="1300" u="none">
          <a:ln>
            <a:noFill/>
          </a:ln>
          <a:solidFill>
            <a:schemeClr val="accent1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itle 1"/>
          <p:cNvSpPr txBox="1"/>
          <p:nvPr>
            <p:ph type="title"/>
          </p:nvPr>
        </p:nvSpPr>
        <p:spPr>
          <a:xfrm>
            <a:off x="729450" y="1318650"/>
            <a:ext cx="7688699" cy="535202"/>
          </a:xfrm>
          <a:prstGeom prst="rect">
            <a:avLst/>
          </a:prstGeom>
        </p:spPr>
        <p:txBody>
          <a:bodyPr/>
          <a:lstStyle/>
          <a:p>
            <a:pPr defTabSz="164591">
              <a:defRPr sz="1079"/>
            </a:pPr>
            <a:r>
              <a:t>Python </a:t>
            </a:r>
            <a:br/>
          </a:p>
        </p:txBody>
      </p:sp>
      <p:sp>
        <p:nvSpPr>
          <p:cNvPr id="117" name="Title 1"/>
          <p:cNvSpPr txBox="1"/>
          <p:nvPr/>
        </p:nvSpPr>
        <p:spPr>
          <a:xfrm>
            <a:off x="782790" y="2248290"/>
            <a:ext cx="7688699" cy="665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b="1" sz="32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Sequences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Delete an item from list"/>
          <p:cNvSpPr txBox="1"/>
          <p:nvPr>
            <p:ph type="title"/>
          </p:nvPr>
        </p:nvSpPr>
        <p:spPr>
          <a:xfrm>
            <a:off x="729450" y="1318650"/>
            <a:ext cx="7688699" cy="535202"/>
          </a:xfrm>
          <a:prstGeom prst="rect">
            <a:avLst/>
          </a:prstGeom>
        </p:spPr>
        <p:txBody>
          <a:bodyPr/>
          <a:lstStyle>
            <a:lvl1pPr defTabSz="795527">
              <a:defRPr sz="2200"/>
            </a:lvl1pPr>
          </a:lstStyle>
          <a:p>
            <a:pPr/>
            <a:r>
              <a:t>Delete an item from list</a:t>
            </a:r>
          </a:p>
        </p:txBody>
      </p:sp>
      <p:sp>
        <p:nvSpPr>
          <p:cNvPr id="148" name="&gt;&gt;&gt;del list[2];…"/>
          <p:cNvSpPr txBox="1"/>
          <p:nvPr>
            <p:ph type="body" sz="half" idx="1"/>
          </p:nvPr>
        </p:nvSpPr>
        <p:spPr>
          <a:xfrm>
            <a:off x="729450" y="2078875"/>
            <a:ext cx="7688699" cy="2261101"/>
          </a:xfrm>
          <a:prstGeom prst="rect">
            <a:avLst/>
          </a:prstGeom>
          <a:solidFill>
            <a:schemeClr val="accent1">
              <a:lumOff val="-6980"/>
            </a:schemeClr>
          </a:solidFill>
          <a:ln w="9525">
            <a:solidFill>
              <a:srgbClr val="193477"/>
            </a:solidFill>
            <a:round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/>
          <a:lstStyle/>
          <a:p>
            <a:pPr marL="0" indent="0">
              <a:lnSpc>
                <a:spcPct val="100000"/>
              </a:lnSpc>
              <a:buSzTx/>
              <a:buNone/>
              <a:defRPr sz="1400">
                <a:solidFill>
                  <a:srgbClr val="FFFFFF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&gt;&gt;&gt;del list[2];</a:t>
            </a:r>
          </a:p>
          <a:p>
            <a:pPr marL="0" indent="0">
              <a:lnSpc>
                <a:spcPct val="100000"/>
              </a:lnSpc>
              <a:buSzTx/>
              <a:buNone/>
              <a:defRPr sz="1400">
                <a:solidFill>
                  <a:srgbClr val="FFFFFF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&gt;&gt;&gt; list</a:t>
            </a:r>
          </a:p>
          <a:p>
            <a:pPr marL="0" indent="0">
              <a:lnSpc>
                <a:spcPct val="100000"/>
              </a:lnSpc>
              <a:buSzTx/>
              <a:buNone/>
              <a:defRPr sz="1400">
                <a:solidFill>
                  <a:srgbClr val="FFFFFF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&gt;&gt;&gt; [1,3]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Length"/>
          <p:cNvSpPr txBox="1"/>
          <p:nvPr>
            <p:ph type="title"/>
          </p:nvPr>
        </p:nvSpPr>
        <p:spPr>
          <a:xfrm>
            <a:off x="729450" y="1318650"/>
            <a:ext cx="7688699" cy="535202"/>
          </a:xfrm>
          <a:prstGeom prst="rect">
            <a:avLst/>
          </a:prstGeom>
        </p:spPr>
        <p:txBody>
          <a:bodyPr/>
          <a:lstStyle>
            <a:lvl1pPr defTabSz="795527">
              <a:defRPr sz="2200"/>
            </a:lvl1pPr>
          </a:lstStyle>
          <a:p>
            <a:pPr/>
            <a:r>
              <a:t>Length</a:t>
            </a:r>
          </a:p>
        </p:txBody>
      </p:sp>
      <p:sp>
        <p:nvSpPr>
          <p:cNvPr id="151" name="&gt;&gt;&gt; len(list)…"/>
          <p:cNvSpPr txBox="1"/>
          <p:nvPr>
            <p:ph type="body" sz="quarter" idx="1"/>
          </p:nvPr>
        </p:nvSpPr>
        <p:spPr>
          <a:xfrm>
            <a:off x="729450" y="3153029"/>
            <a:ext cx="7688699" cy="1186946"/>
          </a:xfrm>
          <a:prstGeom prst="rect">
            <a:avLst/>
          </a:prstGeom>
          <a:solidFill>
            <a:schemeClr val="accent1">
              <a:lumOff val="-6980"/>
            </a:schemeClr>
          </a:solidFill>
          <a:ln w="9525">
            <a:solidFill>
              <a:srgbClr val="193477"/>
            </a:solidFill>
            <a:round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/>
          <a:lstStyle/>
          <a:p>
            <a:pPr marL="0" indent="0">
              <a:lnSpc>
                <a:spcPct val="100000"/>
              </a:lnSpc>
              <a:buSzTx/>
              <a:buNone/>
              <a:defRPr sz="1400">
                <a:solidFill>
                  <a:srgbClr val="FFFFFF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&gt;&gt;&gt; len(list)</a:t>
            </a:r>
          </a:p>
          <a:p>
            <a:pPr marL="0" indent="0">
              <a:lnSpc>
                <a:spcPct val="100000"/>
              </a:lnSpc>
              <a:buSzTx/>
              <a:buNone/>
              <a:defRPr sz="1400">
                <a:solidFill>
                  <a:srgbClr val="FFFFFF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&gt;&gt;&gt; 2</a:t>
            </a:r>
          </a:p>
        </p:txBody>
      </p:sp>
      <p:sp>
        <p:nvSpPr>
          <p:cNvPr id="152" name="Length of list can be found by passing it len function"/>
          <p:cNvSpPr txBox="1"/>
          <p:nvPr/>
        </p:nvSpPr>
        <p:spPr>
          <a:xfrm>
            <a:off x="727650" y="1907584"/>
            <a:ext cx="7688699" cy="11869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>
            <a:lvl1pPr>
              <a:defRPr>
                <a:solidFill>
                  <a:schemeClr val="accent1">
                    <a:lumOff val="-6980"/>
                  </a:schemeClr>
                </a:solidFill>
              </a:defRPr>
            </a:lvl1pPr>
          </a:lstStyle>
          <a:p>
            <a:pPr/>
            <a:r>
              <a:t>Length of list can be found by passing it len function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Index"/>
          <p:cNvSpPr txBox="1"/>
          <p:nvPr>
            <p:ph type="title"/>
          </p:nvPr>
        </p:nvSpPr>
        <p:spPr>
          <a:xfrm>
            <a:off x="729450" y="1318650"/>
            <a:ext cx="7688699" cy="535202"/>
          </a:xfrm>
          <a:prstGeom prst="rect">
            <a:avLst/>
          </a:prstGeom>
        </p:spPr>
        <p:txBody>
          <a:bodyPr/>
          <a:lstStyle>
            <a:lvl1pPr defTabSz="795527">
              <a:defRPr sz="2200"/>
            </a:lvl1pPr>
          </a:lstStyle>
          <a:p>
            <a:pPr/>
            <a:r>
              <a:t>Index </a:t>
            </a:r>
          </a:p>
        </p:txBody>
      </p:sp>
      <p:sp>
        <p:nvSpPr>
          <p:cNvPr id="155" name="&gt;&gt;&gt; list=[3,6,4,9]…"/>
          <p:cNvSpPr txBox="1"/>
          <p:nvPr>
            <p:ph type="body" sz="quarter" idx="1"/>
          </p:nvPr>
        </p:nvSpPr>
        <p:spPr>
          <a:xfrm>
            <a:off x="729450" y="3153029"/>
            <a:ext cx="7688699" cy="1186946"/>
          </a:xfrm>
          <a:prstGeom prst="rect">
            <a:avLst/>
          </a:prstGeom>
          <a:solidFill>
            <a:schemeClr val="accent1">
              <a:lumOff val="-6980"/>
            </a:schemeClr>
          </a:solidFill>
          <a:ln w="9525">
            <a:solidFill>
              <a:srgbClr val="193477"/>
            </a:solidFill>
            <a:round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/>
          <a:lstStyle/>
          <a:p>
            <a:pPr marL="0" indent="0">
              <a:lnSpc>
                <a:spcPct val="100000"/>
              </a:lnSpc>
              <a:buSzTx/>
              <a:buNone/>
              <a:defRPr sz="1400">
                <a:solidFill>
                  <a:srgbClr val="FFFFFF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&gt;&gt;&gt; list=[3,6,4,9]</a:t>
            </a:r>
          </a:p>
          <a:p>
            <a:pPr marL="0" indent="0">
              <a:lnSpc>
                <a:spcPct val="100000"/>
              </a:lnSpc>
              <a:buSzTx/>
              <a:buNone/>
              <a:defRPr sz="1400">
                <a:solidFill>
                  <a:srgbClr val="FFFFFF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&gt;&gt;&gt;list.index(9)</a:t>
            </a:r>
          </a:p>
          <a:p>
            <a:pPr marL="0" indent="0">
              <a:lnSpc>
                <a:spcPct val="100000"/>
              </a:lnSpc>
              <a:buSzTx/>
              <a:buNone/>
              <a:defRPr sz="1400">
                <a:solidFill>
                  <a:srgbClr val="FFFFFF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&gt;&gt;&gt; 3</a:t>
            </a:r>
          </a:p>
        </p:txBody>
      </p:sp>
      <p:sp>
        <p:nvSpPr>
          <p:cNvPr id="156" name="You can find index of an item using index method"/>
          <p:cNvSpPr/>
          <p:nvPr/>
        </p:nvSpPr>
        <p:spPr>
          <a:xfrm>
            <a:off x="727650" y="1907584"/>
            <a:ext cx="7688699" cy="118694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>
            <a:lvl1pPr>
              <a:defRPr>
                <a:solidFill>
                  <a:schemeClr val="accent1">
                    <a:lumOff val="-6980"/>
                  </a:schemeClr>
                </a:solidFill>
              </a:defRPr>
            </a:lvl1pPr>
          </a:lstStyle>
          <a:p>
            <a:pPr/>
            <a:r>
              <a:t>You can find index of an item using index method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licing"/>
          <p:cNvSpPr txBox="1"/>
          <p:nvPr>
            <p:ph type="title"/>
          </p:nvPr>
        </p:nvSpPr>
        <p:spPr>
          <a:xfrm>
            <a:off x="729450" y="1318650"/>
            <a:ext cx="7688699" cy="535202"/>
          </a:xfrm>
          <a:prstGeom prst="rect">
            <a:avLst/>
          </a:prstGeom>
        </p:spPr>
        <p:txBody>
          <a:bodyPr/>
          <a:lstStyle>
            <a:lvl1pPr defTabSz="795527">
              <a:defRPr sz="2200"/>
            </a:lvl1pPr>
          </a:lstStyle>
          <a:p>
            <a:pPr/>
            <a:r>
              <a:t>Slicing</a:t>
            </a:r>
          </a:p>
        </p:txBody>
      </p:sp>
      <p:sp>
        <p:nvSpPr>
          <p:cNvPr id="159" name="&gt;&gt;&gt; list[1,2]…"/>
          <p:cNvSpPr txBox="1"/>
          <p:nvPr>
            <p:ph type="body" sz="quarter" idx="1"/>
          </p:nvPr>
        </p:nvSpPr>
        <p:spPr>
          <a:xfrm>
            <a:off x="729450" y="3153029"/>
            <a:ext cx="7688699" cy="1186946"/>
          </a:xfrm>
          <a:prstGeom prst="rect">
            <a:avLst/>
          </a:prstGeom>
          <a:solidFill>
            <a:schemeClr val="accent1">
              <a:lumOff val="-6980"/>
            </a:schemeClr>
          </a:solidFill>
          <a:ln w="9525">
            <a:solidFill>
              <a:srgbClr val="193477"/>
            </a:solidFill>
            <a:round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/>
          <a:lstStyle/>
          <a:p>
            <a:pPr marL="0" indent="0">
              <a:lnSpc>
                <a:spcPct val="100000"/>
              </a:lnSpc>
              <a:buSzTx/>
              <a:buNone/>
              <a:defRPr sz="1400">
                <a:solidFill>
                  <a:srgbClr val="FFFFFF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&gt;&gt;&gt; list[1,2]</a:t>
            </a:r>
          </a:p>
          <a:p>
            <a:pPr marL="0" indent="0">
              <a:lnSpc>
                <a:spcPct val="100000"/>
              </a:lnSpc>
              <a:buSzTx/>
              <a:buNone/>
              <a:defRPr sz="1400">
                <a:solidFill>
                  <a:srgbClr val="FFFFFF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&gt;&gt;&gt; 3</a:t>
            </a:r>
          </a:p>
        </p:txBody>
      </p:sp>
      <p:sp>
        <p:nvSpPr>
          <p:cNvPr id="160" name="A part of list can be extracted using  slicing"/>
          <p:cNvSpPr/>
          <p:nvPr/>
        </p:nvSpPr>
        <p:spPr>
          <a:xfrm>
            <a:off x="727650" y="1907584"/>
            <a:ext cx="7688699" cy="118694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>
            <a:lvl1pPr>
              <a:defRPr>
                <a:solidFill>
                  <a:srgbClr val="1A9988"/>
                </a:solidFill>
              </a:defRPr>
            </a:lvl1pPr>
          </a:lstStyle>
          <a:p>
            <a:pPr/>
            <a:r>
              <a:t>A part of list can be extracted using  slicing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Insert"/>
          <p:cNvSpPr txBox="1"/>
          <p:nvPr>
            <p:ph type="title"/>
          </p:nvPr>
        </p:nvSpPr>
        <p:spPr>
          <a:xfrm>
            <a:off x="729450" y="1318650"/>
            <a:ext cx="7688699" cy="535202"/>
          </a:xfrm>
          <a:prstGeom prst="rect">
            <a:avLst/>
          </a:prstGeom>
        </p:spPr>
        <p:txBody>
          <a:bodyPr/>
          <a:lstStyle>
            <a:lvl1pPr defTabSz="795527">
              <a:defRPr sz="2200"/>
            </a:lvl1pPr>
          </a:lstStyle>
          <a:p>
            <a:pPr/>
            <a:r>
              <a:t>Insert </a:t>
            </a:r>
          </a:p>
        </p:txBody>
      </p:sp>
      <p:sp>
        <p:nvSpPr>
          <p:cNvPr id="163" name="&gt;&gt;&gt; list=[3,6,4,9]…"/>
          <p:cNvSpPr txBox="1"/>
          <p:nvPr>
            <p:ph type="body" sz="quarter" idx="1"/>
          </p:nvPr>
        </p:nvSpPr>
        <p:spPr>
          <a:xfrm>
            <a:off x="729450" y="3153029"/>
            <a:ext cx="7688699" cy="1186946"/>
          </a:xfrm>
          <a:prstGeom prst="rect">
            <a:avLst/>
          </a:prstGeom>
          <a:solidFill>
            <a:schemeClr val="accent1">
              <a:lumOff val="-6980"/>
            </a:schemeClr>
          </a:solidFill>
          <a:ln w="9525">
            <a:solidFill>
              <a:srgbClr val="193477"/>
            </a:solidFill>
            <a:round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/>
          <a:lstStyle/>
          <a:p>
            <a:pPr marL="0" indent="0">
              <a:lnSpc>
                <a:spcPct val="100000"/>
              </a:lnSpc>
              <a:buSzTx/>
              <a:buNone/>
              <a:defRPr sz="1400">
                <a:solidFill>
                  <a:srgbClr val="FFFFFF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&gt;&gt;&gt; list=[3,6,4,9]</a:t>
            </a:r>
          </a:p>
          <a:p>
            <a:pPr marL="0" indent="0">
              <a:lnSpc>
                <a:spcPct val="100000"/>
              </a:lnSpc>
              <a:buSzTx/>
              <a:buNone/>
              <a:defRPr sz="1400">
                <a:solidFill>
                  <a:srgbClr val="FFFFFF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&gt;&gt;&gt;list.insert(2,5)</a:t>
            </a:r>
          </a:p>
          <a:p>
            <a:pPr marL="0" indent="0">
              <a:lnSpc>
                <a:spcPct val="100000"/>
              </a:lnSpc>
              <a:buSzTx/>
              <a:buNone/>
              <a:defRPr sz="1400">
                <a:solidFill>
                  <a:srgbClr val="FFFFFF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&gt;&gt;&gt; list</a:t>
            </a:r>
          </a:p>
        </p:txBody>
      </p:sp>
      <p:sp>
        <p:nvSpPr>
          <p:cNvPr id="164" name="Insert method inserts an item into list at the given index"/>
          <p:cNvSpPr/>
          <p:nvPr/>
        </p:nvSpPr>
        <p:spPr>
          <a:xfrm>
            <a:off x="727650" y="1907584"/>
            <a:ext cx="7688699" cy="118694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>
            <a:lvl1pPr>
              <a:defRPr>
                <a:solidFill>
                  <a:schemeClr val="accent1">
                    <a:lumOff val="-6980"/>
                  </a:schemeClr>
                </a:solidFill>
              </a:defRPr>
            </a:lvl1pPr>
          </a:lstStyle>
          <a:p>
            <a:pPr/>
            <a:r>
              <a:t>Insert method inserts an item into list at the given index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op"/>
          <p:cNvSpPr txBox="1"/>
          <p:nvPr>
            <p:ph type="title"/>
          </p:nvPr>
        </p:nvSpPr>
        <p:spPr>
          <a:xfrm>
            <a:off x="729450" y="1318650"/>
            <a:ext cx="7688699" cy="535202"/>
          </a:xfrm>
          <a:prstGeom prst="rect">
            <a:avLst/>
          </a:prstGeom>
        </p:spPr>
        <p:txBody>
          <a:bodyPr/>
          <a:lstStyle>
            <a:lvl1pPr defTabSz="795527">
              <a:defRPr sz="2200"/>
            </a:lvl1pPr>
          </a:lstStyle>
          <a:p>
            <a:pPr/>
            <a:r>
              <a:t>Pop </a:t>
            </a:r>
          </a:p>
        </p:txBody>
      </p:sp>
      <p:sp>
        <p:nvSpPr>
          <p:cNvPr id="167" name="&gt;&gt;&gt; list=[3,6,4,9]…"/>
          <p:cNvSpPr txBox="1"/>
          <p:nvPr>
            <p:ph type="body" sz="quarter" idx="1"/>
          </p:nvPr>
        </p:nvSpPr>
        <p:spPr>
          <a:xfrm>
            <a:off x="729450" y="3153029"/>
            <a:ext cx="7688699" cy="1186946"/>
          </a:xfrm>
          <a:prstGeom prst="rect">
            <a:avLst/>
          </a:prstGeom>
          <a:solidFill>
            <a:schemeClr val="accent1">
              <a:lumOff val="-6980"/>
            </a:schemeClr>
          </a:solidFill>
          <a:ln w="9525">
            <a:solidFill>
              <a:srgbClr val="193477"/>
            </a:solidFill>
            <a:round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/>
          <a:lstStyle/>
          <a:p>
            <a:pPr marL="0" indent="0" defTabSz="896111">
              <a:lnSpc>
                <a:spcPct val="100000"/>
              </a:lnSpc>
              <a:buSzTx/>
              <a:buNone/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&gt;&gt;&gt; list=[3,6,4,9]</a:t>
            </a:r>
          </a:p>
          <a:p>
            <a:pPr marL="0" indent="0" defTabSz="896111">
              <a:lnSpc>
                <a:spcPct val="100000"/>
              </a:lnSpc>
              <a:buSzTx/>
              <a:buNone/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&gt;&gt;&gt;print(“This item “, list.pop(),”removed from the list”)</a:t>
            </a:r>
          </a:p>
          <a:p>
            <a:pPr marL="0" indent="0" defTabSz="896111">
              <a:lnSpc>
                <a:spcPct val="100000"/>
              </a:lnSpc>
              <a:buSzTx/>
              <a:buNone/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&gt;&gt;&gt; list</a:t>
            </a:r>
          </a:p>
        </p:txBody>
      </p:sp>
      <p:sp>
        <p:nvSpPr>
          <p:cNvPr id="168" name="Pop method deletes the last item from the list"/>
          <p:cNvSpPr/>
          <p:nvPr/>
        </p:nvSpPr>
        <p:spPr>
          <a:xfrm>
            <a:off x="727650" y="1907584"/>
            <a:ext cx="7688699" cy="118694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>
            <a:lvl1pPr>
              <a:defRPr sz="3000">
                <a:solidFill>
                  <a:schemeClr val="accent1">
                    <a:lumOff val="-6980"/>
                  </a:schemeClr>
                </a:solidFill>
              </a:defRPr>
            </a:lvl1pPr>
          </a:lstStyle>
          <a:p>
            <a:pPr/>
            <a:r>
              <a:t>Pop method deletes the last item from the list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op"/>
          <p:cNvSpPr txBox="1"/>
          <p:nvPr>
            <p:ph type="title"/>
          </p:nvPr>
        </p:nvSpPr>
        <p:spPr>
          <a:xfrm>
            <a:off x="729450" y="1318650"/>
            <a:ext cx="7688699" cy="535202"/>
          </a:xfrm>
          <a:prstGeom prst="rect">
            <a:avLst/>
          </a:prstGeom>
        </p:spPr>
        <p:txBody>
          <a:bodyPr/>
          <a:lstStyle>
            <a:lvl1pPr defTabSz="795527">
              <a:defRPr sz="2200"/>
            </a:lvl1pPr>
          </a:lstStyle>
          <a:p>
            <a:pPr/>
            <a:r>
              <a:t>Shuffle()</a:t>
            </a:r>
          </a:p>
        </p:txBody>
      </p:sp>
      <p:sp>
        <p:nvSpPr>
          <p:cNvPr id="171" name="&gt;&gt;&gt; list=[3,6,4,9]…"/>
          <p:cNvSpPr txBox="1"/>
          <p:nvPr>
            <p:ph type="body" sz="quarter" idx="1"/>
          </p:nvPr>
        </p:nvSpPr>
        <p:spPr>
          <a:xfrm>
            <a:off x="729450" y="3153029"/>
            <a:ext cx="7688699" cy="1186946"/>
          </a:xfrm>
          <a:prstGeom prst="rect">
            <a:avLst/>
          </a:prstGeom>
          <a:solidFill>
            <a:schemeClr val="accent1">
              <a:lumOff val="-6980"/>
            </a:schemeClr>
          </a:solidFill>
          <a:ln w="9525">
            <a:solidFill>
              <a:srgbClr val="193477"/>
            </a:solidFill>
            <a:round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/>
          <a:lstStyle/>
          <a:p>
            <a:pPr marL="0" indent="0" defTabSz="546627">
              <a:lnSpc>
                <a:spcPct val="100000"/>
              </a:lnSpc>
              <a:buSzTx/>
              <a:buNone/>
              <a:defRPr sz="1647">
                <a:solidFill>
                  <a:srgbClr val="FFFFFF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&gt;&gt;&gt; list=[3,6,4,9]</a:t>
            </a:r>
          </a:p>
          <a:p>
            <a:pPr marL="0" indent="0" defTabSz="546627">
              <a:lnSpc>
                <a:spcPct val="100000"/>
              </a:lnSpc>
              <a:buSzTx/>
              <a:buNone/>
              <a:defRPr sz="1647">
                <a:solidFill>
                  <a:srgbClr val="FFFFFF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&gt;&gt;&gt;import random</a:t>
            </a:r>
          </a:p>
          <a:p>
            <a:pPr marL="0" indent="0" defTabSz="546627">
              <a:lnSpc>
                <a:spcPct val="100000"/>
              </a:lnSpc>
              <a:buSzTx/>
              <a:buNone/>
              <a:defRPr sz="1647">
                <a:solidFill>
                  <a:srgbClr val="FFFFFF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&gt;&gt;&gt;random.shuffle(list)</a:t>
            </a:r>
          </a:p>
        </p:txBody>
      </p:sp>
      <p:sp>
        <p:nvSpPr>
          <p:cNvPr id="172" name="Pop method deletes the last item from the list"/>
          <p:cNvSpPr/>
          <p:nvPr/>
        </p:nvSpPr>
        <p:spPr>
          <a:xfrm>
            <a:off x="727650" y="1907584"/>
            <a:ext cx="7688699" cy="118694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>
            <a:lvl1pPr>
              <a:defRPr sz="3000">
                <a:solidFill>
                  <a:schemeClr val="accent1">
                    <a:lumOff val="-6980"/>
                  </a:schemeClr>
                </a:solidFill>
              </a:defRPr>
            </a:lvl1pPr>
          </a:lstStyle>
          <a:p>
            <a:pPr/>
            <a:r>
              <a:t>It shuffles the items inside the list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op"/>
          <p:cNvSpPr txBox="1"/>
          <p:nvPr>
            <p:ph type="title"/>
          </p:nvPr>
        </p:nvSpPr>
        <p:spPr>
          <a:xfrm>
            <a:off x="729450" y="1318650"/>
            <a:ext cx="7688699" cy="535202"/>
          </a:xfrm>
          <a:prstGeom prst="rect">
            <a:avLst/>
          </a:prstGeom>
        </p:spPr>
        <p:txBody>
          <a:bodyPr/>
          <a:lstStyle>
            <a:lvl1pPr defTabSz="795527">
              <a:defRPr sz="2200"/>
            </a:lvl1pPr>
          </a:lstStyle>
          <a:p>
            <a:pPr/>
            <a:r>
              <a:t>reverse()</a:t>
            </a:r>
          </a:p>
        </p:txBody>
      </p:sp>
      <p:sp>
        <p:nvSpPr>
          <p:cNvPr id="175" name="&gt;&gt;&gt; list=[3,6,4,9]…"/>
          <p:cNvSpPr txBox="1"/>
          <p:nvPr>
            <p:ph type="body" sz="quarter" idx="1"/>
          </p:nvPr>
        </p:nvSpPr>
        <p:spPr>
          <a:xfrm>
            <a:off x="729450" y="3153029"/>
            <a:ext cx="7688699" cy="1186946"/>
          </a:xfrm>
          <a:prstGeom prst="rect">
            <a:avLst/>
          </a:prstGeom>
          <a:solidFill>
            <a:schemeClr val="accent1">
              <a:lumOff val="-6980"/>
            </a:schemeClr>
          </a:solidFill>
          <a:ln w="9525">
            <a:solidFill>
              <a:srgbClr val="193477"/>
            </a:solidFill>
            <a:round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/>
          <a:lstStyle/>
          <a:p>
            <a:pPr marL="0" indent="0" defTabSz="707927">
              <a:lnSpc>
                <a:spcPct val="100000"/>
              </a:lnSpc>
              <a:buSzTx/>
              <a:buNone/>
              <a:defRPr sz="2133">
                <a:solidFill>
                  <a:srgbClr val="FFFFFF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&gt;&gt;&gt; list=[3,6,4,9]</a:t>
            </a:r>
          </a:p>
          <a:p>
            <a:pPr marL="0" indent="0" defTabSz="707927">
              <a:lnSpc>
                <a:spcPct val="100000"/>
              </a:lnSpc>
              <a:buSzTx/>
              <a:buNone/>
              <a:defRPr sz="2133">
                <a:solidFill>
                  <a:srgbClr val="FFFFFF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&gt;&gt;&gt;list.reverse()</a:t>
            </a:r>
          </a:p>
        </p:txBody>
      </p:sp>
      <p:sp>
        <p:nvSpPr>
          <p:cNvPr id="176" name="Pop method deletes the last item from the list"/>
          <p:cNvSpPr/>
          <p:nvPr/>
        </p:nvSpPr>
        <p:spPr>
          <a:xfrm>
            <a:off x="727650" y="1907584"/>
            <a:ext cx="7688699" cy="118694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>
            <a:lvl1pPr>
              <a:defRPr sz="3000">
                <a:solidFill>
                  <a:schemeClr val="accent1">
                    <a:lumOff val="-6980"/>
                  </a:schemeClr>
                </a:solidFill>
              </a:defRPr>
            </a:lvl1pPr>
          </a:lstStyle>
          <a:p>
            <a:pPr/>
            <a:r>
              <a:t>It reverse the items inside the list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op"/>
          <p:cNvSpPr txBox="1"/>
          <p:nvPr>
            <p:ph type="title"/>
          </p:nvPr>
        </p:nvSpPr>
        <p:spPr>
          <a:xfrm>
            <a:off x="729450" y="1318650"/>
            <a:ext cx="7688699" cy="535202"/>
          </a:xfrm>
          <a:prstGeom prst="rect">
            <a:avLst/>
          </a:prstGeom>
        </p:spPr>
        <p:txBody>
          <a:bodyPr/>
          <a:lstStyle>
            <a:lvl1pPr defTabSz="795527">
              <a:defRPr sz="2200"/>
            </a:lvl1pPr>
          </a:lstStyle>
          <a:p>
            <a:pPr/>
            <a:r>
              <a:t>sort()</a:t>
            </a:r>
          </a:p>
        </p:txBody>
      </p:sp>
      <p:sp>
        <p:nvSpPr>
          <p:cNvPr id="179" name="&gt;&gt;&gt; list=[3,6,4,9]…"/>
          <p:cNvSpPr txBox="1"/>
          <p:nvPr>
            <p:ph type="body" sz="quarter" idx="1"/>
          </p:nvPr>
        </p:nvSpPr>
        <p:spPr>
          <a:xfrm>
            <a:off x="729450" y="3153029"/>
            <a:ext cx="7688699" cy="1186946"/>
          </a:xfrm>
          <a:prstGeom prst="rect">
            <a:avLst/>
          </a:prstGeom>
          <a:solidFill>
            <a:schemeClr val="accent1">
              <a:lumOff val="-6980"/>
            </a:schemeClr>
          </a:solidFill>
          <a:ln w="9525">
            <a:solidFill>
              <a:srgbClr val="193477"/>
            </a:solidFill>
            <a:round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/>
          <a:lstStyle/>
          <a:p>
            <a:pPr marL="0" indent="0" defTabSz="707927">
              <a:lnSpc>
                <a:spcPct val="100000"/>
              </a:lnSpc>
              <a:buSzTx/>
              <a:buNone/>
              <a:defRPr sz="2133">
                <a:solidFill>
                  <a:srgbClr val="FFFFFF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&gt;&gt;&gt; list=[43,4,5,12]</a:t>
            </a:r>
          </a:p>
          <a:p>
            <a:pPr marL="0" indent="0" defTabSz="707927">
              <a:lnSpc>
                <a:spcPct val="100000"/>
              </a:lnSpc>
              <a:buSzTx/>
              <a:buNone/>
              <a:defRPr sz="2133">
                <a:solidFill>
                  <a:srgbClr val="FFFFFF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&gt;&gt;&gt;list.sort()</a:t>
            </a:r>
          </a:p>
        </p:txBody>
      </p:sp>
      <p:sp>
        <p:nvSpPr>
          <p:cNvPr id="180" name="Pop method deletes the last item from the list"/>
          <p:cNvSpPr/>
          <p:nvPr/>
        </p:nvSpPr>
        <p:spPr>
          <a:xfrm>
            <a:off x="727650" y="1907584"/>
            <a:ext cx="7688699" cy="118694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>
            <a:lvl1pPr>
              <a:defRPr sz="3000">
                <a:solidFill>
                  <a:schemeClr val="accent1">
                    <a:lumOff val="-6980"/>
                  </a:schemeClr>
                </a:solidFill>
              </a:defRPr>
            </a:lvl1pPr>
          </a:lstStyle>
          <a:p>
            <a:pPr/>
            <a:r>
              <a:t>It sorts the items inside the list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op"/>
          <p:cNvSpPr txBox="1"/>
          <p:nvPr>
            <p:ph type="title"/>
          </p:nvPr>
        </p:nvSpPr>
        <p:spPr>
          <a:xfrm>
            <a:off x="729450" y="1318650"/>
            <a:ext cx="7688699" cy="535202"/>
          </a:xfrm>
          <a:prstGeom prst="rect">
            <a:avLst/>
          </a:prstGeom>
        </p:spPr>
        <p:txBody>
          <a:bodyPr/>
          <a:lstStyle>
            <a:lvl1pPr defTabSz="795527">
              <a:defRPr sz="2200"/>
            </a:lvl1pPr>
          </a:lstStyle>
          <a:p>
            <a:pPr/>
            <a:r>
              <a:t>sort()</a:t>
            </a:r>
          </a:p>
        </p:txBody>
      </p:sp>
      <p:sp>
        <p:nvSpPr>
          <p:cNvPr id="183" name="&gt;&gt;&gt; list=[3,6,4,9]…"/>
          <p:cNvSpPr txBox="1"/>
          <p:nvPr>
            <p:ph type="body" sz="quarter" idx="1"/>
          </p:nvPr>
        </p:nvSpPr>
        <p:spPr>
          <a:xfrm>
            <a:off x="729450" y="3153029"/>
            <a:ext cx="7688699" cy="1186946"/>
          </a:xfrm>
          <a:prstGeom prst="rect">
            <a:avLst/>
          </a:prstGeom>
          <a:solidFill>
            <a:schemeClr val="accent1">
              <a:lumOff val="-6980"/>
            </a:schemeClr>
          </a:solidFill>
          <a:ln w="9525">
            <a:solidFill>
              <a:srgbClr val="193477"/>
            </a:solidFill>
            <a:round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/>
          <a:lstStyle/>
          <a:p>
            <a:pPr marL="0" indent="0" defTabSz="707927">
              <a:lnSpc>
                <a:spcPct val="100000"/>
              </a:lnSpc>
              <a:buSzTx/>
              <a:buNone/>
              <a:defRPr sz="2133">
                <a:solidFill>
                  <a:srgbClr val="FFFFFF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&gt;&gt;&gt; list=[43,4,5,12]</a:t>
            </a:r>
          </a:p>
          <a:p>
            <a:pPr marL="0" indent="0" defTabSz="707927">
              <a:lnSpc>
                <a:spcPct val="100000"/>
              </a:lnSpc>
              <a:buSzTx/>
              <a:buNone/>
              <a:defRPr sz="2133">
                <a:solidFill>
                  <a:srgbClr val="FFFFFF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&gt;&gt;&gt;list.sort()</a:t>
            </a:r>
          </a:p>
        </p:txBody>
      </p:sp>
      <p:sp>
        <p:nvSpPr>
          <p:cNvPr id="184" name="Pop method deletes the last item from the list"/>
          <p:cNvSpPr/>
          <p:nvPr/>
        </p:nvSpPr>
        <p:spPr>
          <a:xfrm>
            <a:off x="727650" y="1907584"/>
            <a:ext cx="7688699" cy="118694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>
            <a:lvl1pPr>
              <a:defRPr sz="3000">
                <a:solidFill>
                  <a:schemeClr val="accent1">
                    <a:lumOff val="-6980"/>
                  </a:schemeClr>
                </a:solidFill>
              </a:defRPr>
            </a:lvl1pPr>
          </a:lstStyle>
          <a:p>
            <a:pPr/>
            <a:r>
              <a:t>It sorts the items inside the list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equence"/>
          <p:cNvSpPr txBox="1"/>
          <p:nvPr>
            <p:ph type="title"/>
          </p:nvPr>
        </p:nvSpPr>
        <p:spPr>
          <a:xfrm>
            <a:off x="729450" y="1318650"/>
            <a:ext cx="7688699" cy="535202"/>
          </a:xfrm>
          <a:prstGeom prst="rect">
            <a:avLst/>
          </a:prstGeom>
        </p:spPr>
        <p:txBody>
          <a:bodyPr/>
          <a:lstStyle>
            <a:lvl1pPr defTabSz="795527">
              <a:defRPr sz="2200"/>
            </a:lvl1pPr>
          </a:lstStyle>
          <a:p>
            <a:pPr/>
            <a:r>
              <a:t>Sequence</a:t>
            </a:r>
          </a:p>
        </p:txBody>
      </p:sp>
      <p:sp>
        <p:nvSpPr>
          <p:cNvPr id="120" name="Sequence of elements…"/>
          <p:cNvSpPr txBox="1"/>
          <p:nvPr>
            <p:ph type="body" sz="half" idx="1"/>
          </p:nvPr>
        </p:nvSpPr>
        <p:spPr>
          <a:xfrm>
            <a:off x="729450" y="2078875"/>
            <a:ext cx="7688699" cy="2261101"/>
          </a:xfrm>
          <a:prstGeom prst="rect">
            <a:avLst/>
          </a:prstGeom>
        </p:spPr>
        <p:txBody>
          <a:bodyPr/>
          <a:lstStyle/>
          <a:p>
            <a:pPr marL="365759" indent="-248920" defTabSz="731519">
              <a:buSzPts val="2400"/>
              <a:defRPr sz="2400"/>
            </a:pPr>
            <a:r>
              <a:t>Sequence of elements</a:t>
            </a:r>
          </a:p>
          <a:p>
            <a:pPr marL="365759" indent="-248920" defTabSz="731519">
              <a:buSzPts val="2400"/>
              <a:defRPr sz="2400"/>
            </a:pPr>
            <a:r>
              <a:t>Most basic Data structure in python is sequence</a:t>
            </a:r>
          </a:p>
          <a:p>
            <a:pPr marL="365759" indent="-248920" defTabSz="731519">
              <a:buSzPts val="2400"/>
              <a:defRPr sz="2400"/>
            </a:pPr>
            <a:r>
              <a:t>Sequence is a group of elements with each number(index) assigned to it</a:t>
            </a:r>
          </a:p>
          <a:p>
            <a:pPr marL="365759" indent="-248920" defTabSz="731519">
              <a:buSzPts val="2400"/>
              <a:defRPr sz="2400"/>
            </a:pPr>
            <a:r>
              <a:t>String is also a sequence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itle 1"/>
          <p:cNvSpPr txBox="1"/>
          <p:nvPr>
            <p:ph type="title"/>
          </p:nvPr>
        </p:nvSpPr>
        <p:spPr>
          <a:xfrm>
            <a:off x="729450" y="1318650"/>
            <a:ext cx="7688699" cy="535202"/>
          </a:xfrm>
          <a:prstGeom prst="rect">
            <a:avLst/>
          </a:prstGeom>
        </p:spPr>
        <p:txBody>
          <a:bodyPr/>
          <a:lstStyle>
            <a:lvl1pPr defTabSz="795527">
              <a:defRPr sz="2200"/>
            </a:lvl1pPr>
          </a:lstStyle>
          <a:p>
            <a:pPr/>
            <a:r>
              <a:t>Python Sequences</a:t>
            </a:r>
          </a:p>
        </p:txBody>
      </p:sp>
      <p:sp>
        <p:nvSpPr>
          <p:cNvPr id="123" name="Text Placeholder 2"/>
          <p:cNvSpPr txBox="1"/>
          <p:nvPr>
            <p:ph type="body" sz="half" idx="1"/>
          </p:nvPr>
        </p:nvSpPr>
        <p:spPr>
          <a:xfrm>
            <a:off x="729450" y="2078875"/>
            <a:ext cx="7688699" cy="2261101"/>
          </a:xfrm>
          <a:prstGeom prst="rect">
            <a:avLst/>
          </a:prstGeom>
        </p:spPr>
        <p:txBody>
          <a:bodyPr/>
          <a:lstStyle/>
          <a:p>
            <a:pPr>
              <a:buSzPts val="2400"/>
              <a:defRPr sz="2400"/>
            </a:pPr>
            <a:r>
              <a:t>String</a:t>
            </a:r>
          </a:p>
          <a:p>
            <a:pPr>
              <a:buSzPts val="2400"/>
              <a:defRPr sz="2400"/>
            </a:pPr>
            <a:r>
              <a:t>List</a:t>
            </a:r>
          </a:p>
          <a:p>
            <a:pPr>
              <a:buSzPts val="2400"/>
              <a:defRPr sz="2400"/>
            </a:pPr>
            <a:r>
              <a:t>Tuple</a:t>
            </a:r>
          </a:p>
          <a:p>
            <a:pPr>
              <a:buSzPts val="2400"/>
              <a:defRPr sz="2400"/>
            </a:pPr>
            <a:r>
              <a:t>Dictionary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itle 1"/>
          <p:cNvSpPr txBox="1"/>
          <p:nvPr>
            <p:ph type="title"/>
          </p:nvPr>
        </p:nvSpPr>
        <p:spPr>
          <a:xfrm>
            <a:off x="729450" y="1318650"/>
            <a:ext cx="7688699" cy="535202"/>
          </a:xfrm>
          <a:prstGeom prst="rect">
            <a:avLst/>
          </a:prstGeom>
        </p:spPr>
        <p:txBody>
          <a:bodyPr/>
          <a:lstStyle>
            <a:lvl1pPr defTabSz="795527">
              <a:defRPr sz="2200"/>
            </a:lvl1pPr>
          </a:lstStyle>
          <a:p>
            <a:pPr/>
            <a:r>
              <a:t>List</a:t>
            </a:r>
          </a:p>
        </p:txBody>
      </p:sp>
      <p:sp>
        <p:nvSpPr>
          <p:cNvPr id="126" name="Text Placeholder 2"/>
          <p:cNvSpPr txBox="1"/>
          <p:nvPr>
            <p:ph type="body" sz="half" idx="1"/>
          </p:nvPr>
        </p:nvSpPr>
        <p:spPr>
          <a:xfrm>
            <a:off x="729450" y="2078875"/>
            <a:ext cx="7688699" cy="2261101"/>
          </a:xfrm>
          <a:prstGeom prst="rect">
            <a:avLst/>
          </a:prstGeom>
        </p:spPr>
        <p:txBody>
          <a:bodyPr/>
          <a:lstStyle/>
          <a:p>
            <a:pPr>
              <a:buSzPts val="2100"/>
              <a:defRPr sz="2100"/>
            </a:pPr>
            <a:r>
              <a:t>A List is a collection of objects seperated by commas ( , ) enclosed in </a:t>
            </a:r>
            <a:r>
              <a:rPr b="1"/>
              <a:t>[ ]</a:t>
            </a:r>
            <a:endParaRPr b="1"/>
          </a:p>
          <a:p>
            <a:pPr>
              <a:buSzPts val="1800"/>
              <a:defRPr b="1" sz="1800"/>
            </a:pPr>
          </a:p>
          <a:p>
            <a:pPr>
              <a:buSzPts val="1800"/>
              <a:defRPr b="1" sz="1800"/>
            </a:pPr>
            <a:r>
              <a:t>Fruits =[ ‘apple’, ’banana’,  ’orange’]</a:t>
            </a:r>
          </a:p>
          <a:p>
            <a:pPr>
              <a:buSzPts val="1800"/>
              <a:defRPr b="1" sz="1800"/>
            </a:pPr>
          </a:p>
          <a:p>
            <a:pPr>
              <a:buSzPts val="1800"/>
              <a:defRPr b="1" sz="1800"/>
            </a:pPr>
            <a:r>
              <a:t>Prices=[100,50,80]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itle 1"/>
          <p:cNvSpPr txBox="1"/>
          <p:nvPr>
            <p:ph type="title"/>
          </p:nvPr>
        </p:nvSpPr>
        <p:spPr>
          <a:xfrm>
            <a:off x="729450" y="1318650"/>
            <a:ext cx="7688699" cy="535202"/>
          </a:xfrm>
          <a:prstGeom prst="rect">
            <a:avLst/>
          </a:prstGeom>
        </p:spPr>
        <p:txBody>
          <a:bodyPr/>
          <a:lstStyle>
            <a:lvl1pPr defTabSz="795527">
              <a:defRPr sz="2200"/>
            </a:lvl1pPr>
          </a:lstStyle>
          <a:p>
            <a:pPr/>
            <a:r>
              <a:t>Accessing values from a list</a:t>
            </a:r>
          </a:p>
        </p:txBody>
      </p:sp>
      <p:sp>
        <p:nvSpPr>
          <p:cNvPr id="129" name="Text Placeholder 2"/>
          <p:cNvSpPr txBox="1"/>
          <p:nvPr>
            <p:ph type="body" sz="half" idx="1"/>
          </p:nvPr>
        </p:nvSpPr>
        <p:spPr>
          <a:xfrm>
            <a:off x="729450" y="2078875"/>
            <a:ext cx="7688699" cy="2261101"/>
          </a:xfrm>
          <a:prstGeom prst="rect">
            <a:avLst/>
          </a:prstGeom>
        </p:spPr>
        <p:txBody>
          <a:bodyPr/>
          <a:lstStyle/>
          <a:p>
            <a:pPr marL="457200" indent="-311150">
              <a:buSzPts val="2300"/>
              <a:defRPr sz="2300"/>
            </a:pPr>
            <a:r>
              <a:t>Lists use index to identify to identify its elements</a:t>
            </a:r>
          </a:p>
          <a:p>
            <a:pPr lvl="1" marL="0" indent="615950">
              <a:spcBef>
                <a:spcPts val="1600"/>
              </a:spcBef>
              <a:buSzTx/>
              <a:buNone/>
              <a:defRPr sz="2000"/>
            </a:pPr>
            <a:r>
              <a:t> &gt;&gt; print(fruits[0])</a:t>
            </a:r>
            <a:endParaRPr sz="1100"/>
          </a:p>
          <a:p>
            <a:pPr lvl="1" marL="0" indent="615950">
              <a:spcBef>
                <a:spcPts val="1600"/>
              </a:spcBef>
              <a:buSzTx/>
              <a:buNone/>
              <a:defRPr sz="2000"/>
            </a:pPr>
            <a:r>
              <a:t>Apple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itle 1"/>
          <p:cNvSpPr txBox="1"/>
          <p:nvPr>
            <p:ph type="title"/>
          </p:nvPr>
        </p:nvSpPr>
        <p:spPr>
          <a:xfrm>
            <a:off x="729450" y="1318650"/>
            <a:ext cx="7688699" cy="535202"/>
          </a:xfrm>
          <a:prstGeom prst="rect">
            <a:avLst/>
          </a:prstGeom>
        </p:spPr>
        <p:txBody>
          <a:bodyPr/>
          <a:lstStyle>
            <a:lvl1pPr defTabSz="795527">
              <a:defRPr sz="2200"/>
            </a:lvl1pPr>
          </a:lstStyle>
          <a:p>
            <a:pPr/>
            <a:r>
              <a:t>Slicing a list</a:t>
            </a:r>
          </a:p>
        </p:txBody>
      </p:sp>
      <p:sp>
        <p:nvSpPr>
          <p:cNvPr id="132" name="Text Placeholder 2"/>
          <p:cNvSpPr txBox="1"/>
          <p:nvPr>
            <p:ph type="body" sz="quarter" idx="1"/>
          </p:nvPr>
        </p:nvSpPr>
        <p:spPr>
          <a:xfrm>
            <a:off x="729450" y="2078875"/>
            <a:ext cx="7688699" cy="702427"/>
          </a:xfrm>
          <a:prstGeom prst="rect">
            <a:avLst/>
          </a:prstGeom>
          <a:solidFill>
            <a:srgbClr val="535353"/>
          </a:solidFill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&gt;&gt;&gt; Print ( fruits[1:3])</a:t>
            </a:r>
          </a:p>
        </p:txBody>
      </p:sp>
      <p:sp>
        <p:nvSpPr>
          <p:cNvPr id="133" name="Title 1"/>
          <p:cNvSpPr txBox="1"/>
          <p:nvPr/>
        </p:nvSpPr>
        <p:spPr>
          <a:xfrm>
            <a:off x="820890" y="2857890"/>
            <a:ext cx="7688699" cy="5765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b="1" sz="26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Updating List</a:t>
            </a:r>
          </a:p>
        </p:txBody>
      </p:sp>
      <p:grpSp>
        <p:nvGrpSpPr>
          <p:cNvPr id="136" name="Text Placeholder 2"/>
          <p:cNvGrpSpPr/>
          <p:nvPr/>
        </p:nvGrpSpPr>
        <p:grpSpPr>
          <a:xfrm>
            <a:off x="706590" y="3488574"/>
            <a:ext cx="7688700" cy="702429"/>
            <a:chOff x="0" y="-1"/>
            <a:chExt cx="7688698" cy="702428"/>
          </a:xfrm>
        </p:grpSpPr>
        <p:sp>
          <p:nvSpPr>
            <p:cNvPr id="134" name="Rectangle"/>
            <p:cNvSpPr/>
            <p:nvPr/>
          </p:nvSpPr>
          <p:spPr>
            <a:xfrm>
              <a:off x="0" y="-2"/>
              <a:ext cx="7688700" cy="702429"/>
            </a:xfrm>
            <a:prstGeom prst="rect">
              <a:avLst/>
            </a:prstGeom>
            <a:solidFill>
              <a:srgbClr val="535353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lnSpc>
                  <a:spcPct val="115000"/>
                </a:lnSpc>
                <a:defRPr sz="1300">
                  <a:latin typeface="Lato"/>
                  <a:ea typeface="Lato"/>
                  <a:cs typeface="Lato"/>
                  <a:sym typeface="Lato"/>
                </a:defRPr>
              </a:pPr>
            </a:p>
          </p:txBody>
        </p:sp>
        <p:sp>
          <p:nvSpPr>
            <p:cNvPr id="135" name="&gt;&gt;&gt; fruit[1]=“Grapes”…"/>
            <p:cNvSpPr txBox="1"/>
            <p:nvPr/>
          </p:nvSpPr>
          <p:spPr>
            <a:xfrm>
              <a:off x="0" y="-2"/>
              <a:ext cx="7688700" cy="6197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t">
              <a:spAutoFit/>
            </a:bodyPr>
            <a:lstStyle/>
            <a:p>
              <a:pPr marL="457200" indent="-311150">
                <a:lnSpc>
                  <a:spcPct val="115000"/>
                </a:lnSpc>
                <a:buClr>
                  <a:schemeClr val="accent1"/>
                </a:buClr>
                <a:buSzPts val="1300"/>
                <a:buFont typeface="Helvetica"/>
                <a:buChar char="●"/>
                <a:defRPr sz="1300">
                  <a:latin typeface="Lato"/>
                  <a:ea typeface="Lato"/>
                  <a:cs typeface="Lato"/>
                  <a:sym typeface="Lato"/>
                </a:defRPr>
              </a:pPr>
              <a:r>
                <a:t>&gt;&gt;&gt; fruit[1]=“Grapes”</a:t>
              </a:r>
              <a:endParaRPr>
                <a:solidFill>
                  <a:srgbClr val="000000"/>
                </a:solidFill>
              </a:endParaRPr>
            </a:p>
            <a:p>
              <a:pPr marL="457200" indent="-311150">
                <a:lnSpc>
                  <a:spcPct val="115000"/>
                </a:lnSpc>
                <a:buClr>
                  <a:schemeClr val="accent1"/>
                </a:buClr>
                <a:buSzPts val="1300"/>
                <a:buFont typeface="Helvetica"/>
                <a:buChar char="●"/>
                <a:defRPr sz="1300">
                  <a:latin typeface="Lato"/>
                  <a:ea typeface="Lato"/>
                  <a:cs typeface="Lato"/>
                  <a:sym typeface="Lato"/>
                </a:defRPr>
              </a:pPr>
              <a:r>
                <a:t>&gt;&gt;&gt; print(fruits)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itle 1"/>
          <p:cNvSpPr txBox="1"/>
          <p:nvPr>
            <p:ph type="title"/>
          </p:nvPr>
        </p:nvSpPr>
        <p:spPr>
          <a:xfrm>
            <a:off x="729450" y="1318650"/>
            <a:ext cx="7688699" cy="535202"/>
          </a:xfrm>
          <a:prstGeom prst="rect">
            <a:avLst/>
          </a:prstGeom>
        </p:spPr>
        <p:txBody>
          <a:bodyPr/>
          <a:lstStyle>
            <a:lvl1pPr defTabSz="795527">
              <a:defRPr sz="2200"/>
            </a:lvl1pPr>
          </a:lstStyle>
          <a:p>
            <a:pPr/>
            <a:r>
              <a:t>Accessing values in a list</a:t>
            </a:r>
          </a:p>
        </p:txBody>
      </p:sp>
      <p:sp>
        <p:nvSpPr>
          <p:cNvPr id="139" name="Text Placeholder 2"/>
          <p:cNvSpPr txBox="1"/>
          <p:nvPr>
            <p:ph type="body" sz="half" idx="1"/>
          </p:nvPr>
        </p:nvSpPr>
        <p:spPr>
          <a:xfrm>
            <a:off x="729450" y="2078875"/>
            <a:ext cx="7688699" cy="2261101"/>
          </a:xfrm>
          <a:prstGeom prst="rect">
            <a:avLst/>
          </a:prstGeom>
          <a:solidFill>
            <a:schemeClr val="accent1">
              <a:lumOff val="-6980"/>
            </a:schemeClr>
          </a:solidFill>
          <a:ln w="9525">
            <a:solidFill>
              <a:srgbClr val="193477"/>
            </a:solidFill>
            <a:round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/>
          <a:lstStyle/>
          <a:p>
            <a:pPr marL="0" indent="0">
              <a:lnSpc>
                <a:spcPct val="100000"/>
              </a:lnSpc>
              <a:buSzTx/>
              <a:buNone/>
              <a:defRPr sz="1400">
                <a:solidFill>
                  <a:srgbClr val="FFFFFF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Fruits =[ ‘apple’, ’banana’,  ’orange’]</a:t>
            </a:r>
          </a:p>
          <a:p>
            <a:pPr marL="0" indent="0">
              <a:lnSpc>
                <a:spcPct val="100000"/>
              </a:lnSpc>
              <a:buSzTx/>
              <a:buNone/>
              <a:defRPr sz="1400">
                <a:solidFill>
                  <a:srgbClr val="FFFFFF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Prices=[100,50,80]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0" indent="0">
              <a:lnSpc>
                <a:spcPct val="100000"/>
              </a:lnSpc>
              <a:buSzTx/>
              <a:buNone/>
              <a:defRPr sz="1400">
                <a:solidFill>
                  <a:srgbClr val="FFFFFF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print(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List Operations"/>
          <p:cNvSpPr txBox="1"/>
          <p:nvPr>
            <p:ph type="title"/>
          </p:nvPr>
        </p:nvSpPr>
        <p:spPr>
          <a:xfrm>
            <a:off x="729450" y="1318650"/>
            <a:ext cx="7688699" cy="535202"/>
          </a:xfrm>
          <a:prstGeom prst="rect">
            <a:avLst/>
          </a:prstGeom>
        </p:spPr>
        <p:txBody>
          <a:bodyPr/>
          <a:lstStyle>
            <a:lvl1pPr defTabSz="795527">
              <a:defRPr sz="2200"/>
            </a:lvl1pPr>
          </a:lstStyle>
          <a:p>
            <a:pPr/>
            <a:r>
              <a:t>List Operations</a:t>
            </a:r>
          </a:p>
        </p:txBody>
      </p:sp>
      <p:sp>
        <p:nvSpPr>
          <p:cNvPr id="142" name="Update…"/>
          <p:cNvSpPr txBox="1"/>
          <p:nvPr>
            <p:ph type="body" sz="half" idx="1"/>
          </p:nvPr>
        </p:nvSpPr>
        <p:spPr>
          <a:xfrm>
            <a:off x="729450" y="2078875"/>
            <a:ext cx="7688699" cy="2261101"/>
          </a:xfrm>
          <a:prstGeom prst="rect">
            <a:avLst/>
          </a:prstGeom>
        </p:spPr>
        <p:txBody>
          <a:bodyPr/>
          <a:lstStyle/>
          <a:p>
            <a:pPr/>
            <a:r>
              <a:t>Update</a:t>
            </a:r>
          </a:p>
          <a:p>
            <a:pPr/>
            <a:r>
              <a:t>Delete</a:t>
            </a:r>
          </a:p>
          <a:p>
            <a:pPr/>
            <a:r>
              <a:t>Len</a:t>
            </a:r>
          </a:p>
          <a:p>
            <a:pPr/>
            <a:r>
              <a:t>Slicing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Update a list"/>
          <p:cNvSpPr txBox="1"/>
          <p:nvPr>
            <p:ph type="title"/>
          </p:nvPr>
        </p:nvSpPr>
        <p:spPr>
          <a:xfrm>
            <a:off x="729450" y="1318650"/>
            <a:ext cx="7688699" cy="535202"/>
          </a:xfrm>
          <a:prstGeom prst="rect">
            <a:avLst/>
          </a:prstGeom>
        </p:spPr>
        <p:txBody>
          <a:bodyPr/>
          <a:lstStyle>
            <a:lvl1pPr defTabSz="795527">
              <a:defRPr sz="2200"/>
            </a:lvl1pPr>
          </a:lstStyle>
          <a:p>
            <a:pPr/>
            <a:r>
              <a:t>Update a list</a:t>
            </a:r>
          </a:p>
        </p:txBody>
      </p:sp>
      <p:sp>
        <p:nvSpPr>
          <p:cNvPr id="145" name="&gt;&gt;&gt; list=[1,2,3]…"/>
          <p:cNvSpPr txBox="1"/>
          <p:nvPr>
            <p:ph type="body" sz="half" idx="1"/>
          </p:nvPr>
        </p:nvSpPr>
        <p:spPr>
          <a:xfrm>
            <a:off x="729450" y="2078875"/>
            <a:ext cx="7688699" cy="2261101"/>
          </a:xfrm>
          <a:prstGeom prst="rect">
            <a:avLst/>
          </a:prstGeom>
          <a:solidFill>
            <a:schemeClr val="accent1">
              <a:lumOff val="-6980"/>
            </a:schemeClr>
          </a:solidFill>
          <a:ln w="9525">
            <a:solidFill>
              <a:srgbClr val="193477"/>
            </a:solidFill>
            <a:round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/>
          <a:lstStyle/>
          <a:p>
            <a:pPr marL="0" indent="0">
              <a:lnSpc>
                <a:spcPct val="100000"/>
              </a:lnSpc>
              <a:buSzTx/>
              <a:buNone/>
              <a:defRPr sz="1400">
                <a:solidFill>
                  <a:srgbClr val="FFFFFF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&gt;&gt;&gt; list=[1,2,3]</a:t>
            </a:r>
          </a:p>
          <a:p>
            <a:pPr marL="0" indent="0">
              <a:lnSpc>
                <a:spcPct val="100000"/>
              </a:lnSpc>
              <a:buSzTx/>
              <a:buNone/>
              <a:defRPr sz="1400">
                <a:solidFill>
                  <a:srgbClr val="FFFFFF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&gt;&gt;&gt; list[1]=0</a:t>
            </a:r>
          </a:p>
          <a:p>
            <a:pPr marL="0" indent="0">
              <a:lnSpc>
                <a:spcPct val="100000"/>
              </a:lnSpc>
              <a:buSzTx/>
              <a:buNone/>
              <a:defRPr sz="1400">
                <a:solidFill>
                  <a:srgbClr val="FFFFFF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&gt;&gt;&gt; list</a:t>
            </a:r>
          </a:p>
          <a:p>
            <a:pPr marL="0" indent="0">
              <a:lnSpc>
                <a:spcPct val="100000"/>
              </a:lnSpc>
              <a:buSzTx/>
              <a:buNone/>
              <a:defRPr sz="1400">
                <a:solidFill>
                  <a:srgbClr val="FFFFFF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[1,0,3]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FFFFFF"/>
      </a:dk1>
      <a:lt1>
        <a:srgbClr val="FFFFFF"/>
      </a:lt1>
      <a:dk2>
        <a:srgbClr val="A7A7A7"/>
      </a:dk2>
      <a:lt2>
        <a:srgbClr val="535353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0000FF"/>
      </a:hlink>
      <a:folHlink>
        <a:srgbClr val="FF00FF"/>
      </a:folHlink>
    </a:clrScheme>
    <a:fontScheme name="Streamlin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treamlin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A9988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0000FF"/>
      </a:hlink>
      <a:folHlink>
        <a:srgbClr val="FF00FF"/>
      </a:folHlink>
    </a:clrScheme>
    <a:fontScheme name="Streamlin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treamlin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A9988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