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834" y="1291659"/>
            <a:ext cx="8825658" cy="2677648"/>
          </a:xfrm>
        </p:spPr>
        <p:txBody>
          <a:bodyPr/>
          <a:lstStyle/>
          <a:p>
            <a:r>
              <a:rPr lang="en-GB" dirty="0" smtClean="0"/>
              <a:t>SELF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10" y="4195953"/>
            <a:ext cx="8825658" cy="8614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arenR"/>
            </a:pPr>
            <a:r>
              <a:rPr lang="en-GB" dirty="0" smtClean="0"/>
              <a:t>ABOUT ME</a:t>
            </a:r>
          </a:p>
          <a:p>
            <a:pPr marL="342900" indent="-342900">
              <a:buAutoNum type="arabicParenR"/>
            </a:pPr>
            <a:r>
              <a:rPr lang="en-GB" dirty="0" smtClean="0"/>
              <a:t>SCHOOL LIFE</a:t>
            </a:r>
          </a:p>
          <a:p>
            <a:pPr marL="342900" indent="-342900">
              <a:buAutoNum type="arabicParenR"/>
            </a:pPr>
            <a:r>
              <a:rPr lang="en-GB" dirty="0" smtClean="0"/>
              <a:t>COLLEGE LIFEs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275964"/>
      </p:ext>
    </p:extLst>
  </p:cSld>
  <p:clrMapOvr>
    <a:masterClrMapping/>
  </p:clrMapOvr>
  <p:transition spd="slow" advClick="0" advTm="1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HI, IAM RITHWIK.B, I AM 17 YEARS OLD </a:t>
            </a:r>
          </a:p>
          <a:p>
            <a:r>
              <a:rPr lang="en-GB" dirty="0" smtClean="0"/>
              <a:t>I LOVE BOTH CRICKET AND FOOTBALL</a:t>
            </a:r>
          </a:p>
          <a:p>
            <a:r>
              <a:rPr lang="en-GB" dirty="0" smtClean="0"/>
              <a:t>IN CRICKET I WAS VIRAT KHOLI  FAN</a:t>
            </a:r>
          </a:p>
          <a:p>
            <a:r>
              <a:rPr lang="en-GB" dirty="0" smtClean="0"/>
              <a:t>IN FOOTBALL I WAS KYLIAN MBAPPE FAN</a:t>
            </a:r>
          </a:p>
          <a:p>
            <a:r>
              <a:rPr lang="en-GB" dirty="0" smtClean="0"/>
              <a:t>I LOVE BLACK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645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">
        <p15:prstTrans prst="drape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SCHOOL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FIRSTLY, I STUDIED AT SUDANDIRA MATRIC HIGHER SECONDARY SCHOOL AT TIRUTTANI UP TO 9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</a:p>
          <a:p>
            <a:r>
              <a:rPr lang="en-GB" dirty="0" smtClean="0"/>
              <a:t>AND THENI STUDIED AT BHARATHIDHASANAR MATRIC HIGHER SECOINDARY SCHOOL </a:t>
            </a:r>
            <a:r>
              <a:rPr lang="en-IN" dirty="0" smtClean="0"/>
              <a:t> AT ARAKKONAM</a:t>
            </a:r>
          </a:p>
          <a:p>
            <a:r>
              <a:rPr lang="en-GB" dirty="0" smtClean="0"/>
              <a:t>AT 10</a:t>
            </a:r>
            <a:r>
              <a:rPr lang="en-GB" baseline="30000" dirty="0" smtClean="0"/>
              <a:t>TH</a:t>
            </a:r>
            <a:r>
              <a:rPr lang="en-GB" dirty="0" smtClean="0"/>
              <a:t> I SCORED 378 AT GOT A BIO-MATHS GROUP</a:t>
            </a:r>
            <a:endParaRPr lang="en-IN" dirty="0" smtClean="0"/>
          </a:p>
          <a:p>
            <a:r>
              <a:rPr lang="en-GB" dirty="0" smtClean="0"/>
              <a:t>I WAS AN BIO STUDENT IN 11th AND 12</a:t>
            </a:r>
            <a:r>
              <a:rPr lang="en-GB" baseline="30000" dirty="0" smtClean="0"/>
              <a:t>th</a:t>
            </a:r>
            <a:r>
              <a:rPr lang="en-GB" dirty="0" smtClean="0"/>
              <a:t> I SCORED 535 IN 12</a:t>
            </a:r>
            <a:r>
              <a:rPr lang="en-GB" baseline="30000" dirty="0" smtClean="0"/>
              <a:t>TH</a:t>
            </a:r>
            <a:r>
              <a:rPr lang="en-GB" dirty="0" smtClean="0"/>
              <a:t>  AND MY CUTOFFIS 175.5</a:t>
            </a:r>
          </a:p>
          <a:p>
            <a:r>
              <a:rPr lang="en-GB" dirty="0" smtClean="0"/>
              <a:t>I HAD A BEST MEMORIES IN SCHOOL WITH MY FRIENDS</a:t>
            </a:r>
          </a:p>
        </p:txBody>
      </p:sp>
    </p:spTree>
    <p:extLst>
      <p:ext uri="{BB962C8B-B14F-4D97-AF65-F5344CB8AC3E}">
        <p14:creationId xmlns:p14="http://schemas.microsoft.com/office/powerpoint/2010/main" val="2693407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">
        <p15:prstTrans prst="drape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COLLEGE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JOINED PANIMALAR ENGINEERING COLLEGE THROUGH THE TNEA COUNCELLING AND I GOT THE COURSE OF </a:t>
            </a:r>
            <a:r>
              <a:rPr lang="en-GB" dirty="0" err="1" smtClean="0"/>
              <a:t>B.Tech</a:t>
            </a:r>
            <a:r>
              <a:rPr lang="en-GB" dirty="0" smtClean="0"/>
              <a:t> ARTIFICIAL INTELLIGENCE AND DATA SCIENCE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670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">
        <p15:prstTrans prst="drape"/>
      </p:transition>
    </mc:Choice>
    <mc:Fallback>
      <p:transition spd="slow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132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SELF INTRODUCTION</vt:lpstr>
      <vt:lpstr>ABOUT ME</vt:lpstr>
      <vt:lpstr>SCHOOL LIFE</vt:lpstr>
      <vt:lpstr>COLLEGE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Administrator</dc:creator>
  <cp:lastModifiedBy>Administrator</cp:lastModifiedBy>
  <cp:revision>17</cp:revision>
  <dcterms:created xsi:type="dcterms:W3CDTF">2025-09-11T03:23:49Z</dcterms:created>
  <dcterms:modified xsi:type="dcterms:W3CDTF">2025-09-11T04:02:44Z</dcterms:modified>
</cp:coreProperties>
</file>